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86" r:id="rId3"/>
    <p:sldId id="287" r:id="rId4"/>
    <p:sldId id="267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8C2C2C"/>
    <a:srgbClr val="B3946B"/>
    <a:srgbClr val="B8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06" autoAdjust="0"/>
    <p:restoredTop sz="96352" autoAdjust="0"/>
  </p:normalViewPr>
  <p:slideViewPr>
    <p:cSldViewPr snapToGrid="0" showGuides="1">
      <p:cViewPr>
        <p:scale>
          <a:sx n="100" d="100"/>
          <a:sy n="100" d="100"/>
        </p:scale>
        <p:origin x="65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3C7FC-3CC8-4214-AAB7-B272A27C17B9}" type="datetimeFigureOut">
              <a:rPr lang="zh-CN" altLang="en-US" smtClean="0"/>
              <a:pPr/>
              <a:t>2020/10/12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51CE-A8AC-4D3B-9A1F-4813FF819B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516026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  <a:pPr/>
              <a:t>2020/10/12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265968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0"/>
    </mc:Choice>
    <mc:Fallback>
      <p:transition spd="slow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  <a:pPr/>
              <a:t>2020/10/12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06796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0"/>
    </mc:Choice>
    <mc:Fallback>
      <p:transition spd="slow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  <a:pPr/>
              <a:t>2020/10/12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43337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0"/>
    </mc:Choice>
    <mc:Fallback>
      <p:transition spd="slow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  <a:pPr/>
              <a:t>2020/10/12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05540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0"/>
    </mc:Choice>
    <mc:Fallback>
      <p:transition spd="slow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  <a:pPr/>
              <a:t>2020/10/12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690852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0"/>
    </mc:Choice>
    <mc:Fallback>
      <p:transition spd="slow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  <a:pPr/>
              <a:t>2020/10/12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388255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0"/>
    </mc:Choice>
    <mc:Fallback>
      <p:transition spd="slow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  <a:pPr/>
              <a:t>2020/10/12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717124" y="6431122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478292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0"/>
    </mc:Choice>
    <mc:Fallback>
      <p:transition spd="slow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  <a:pPr/>
              <a:t>2020/10/12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681124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0"/>
    </mc:Choice>
    <mc:Fallback>
      <p:transition spd="slow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  <a:pPr/>
              <a:t>2020/10/12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694823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0"/>
    </mc:Choice>
    <mc:Fallback>
      <p:transition spd="slow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  <a:pPr/>
              <a:t>2020/10/12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200731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0"/>
    </mc:Choice>
    <mc:Fallback>
      <p:transition spd="slow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  <a:pPr/>
              <a:t>2020/10/12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944401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0"/>
    </mc:Choice>
    <mc:Fallback>
      <p:transition spd="slow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439C1-9380-4261-8626-06D21037FD93}" type="datetimeFigureOut">
              <a:rPr lang="zh-CN" altLang="en-US" smtClean="0"/>
              <a:pPr/>
              <a:t>2020/10/12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95DCD-43B4-443A-AEF0-1193313C17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568151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 advTm="0"/>
    </mc:Choice>
    <mc:Fallback>
      <p:transition spd="slow" advTm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10212" t="37660" r="12872" b="44468"/>
          <a:stretch/>
        </p:blipFill>
        <p:spPr>
          <a:xfrm>
            <a:off x="1845012" y="2816157"/>
            <a:ext cx="9377464" cy="122568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225387" y="1919589"/>
            <a:ext cx="67957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虹口旗舰店</a:t>
            </a:r>
            <a:r>
              <a:rPr lang="en-US" altLang="zh-CN" sz="96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           </a:t>
            </a:r>
          </a:p>
          <a:p>
            <a:pPr algn="r"/>
            <a:r>
              <a:rPr lang="zh-CN" altLang="en-US" sz="960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在您身边</a:t>
            </a:r>
            <a:endParaRPr lang="zh-CN" altLang="en-US" sz="96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8526984" y="3358644"/>
            <a:ext cx="171109" cy="168879"/>
          </a:xfrm>
          <a:custGeom>
            <a:avLst/>
            <a:gdLst>
              <a:gd name="connsiteX0" fmla="*/ 68531 w 399271"/>
              <a:gd name="connsiteY0" fmla="*/ 20364 h 535930"/>
              <a:gd name="connsiteX1" fmla="*/ 68531 w 399271"/>
              <a:gd name="connsiteY1" fmla="*/ 20364 h 535930"/>
              <a:gd name="connsiteX2" fmla="*/ 58803 w 399271"/>
              <a:gd name="connsiteY2" fmla="*/ 107913 h 535930"/>
              <a:gd name="connsiteX3" fmla="*/ 39348 w 399271"/>
              <a:gd name="connsiteY3" fmla="*/ 137096 h 535930"/>
              <a:gd name="connsiteX4" fmla="*/ 29620 w 399271"/>
              <a:gd name="connsiteY4" fmla="*/ 166279 h 535930"/>
              <a:gd name="connsiteX5" fmla="*/ 19893 w 399271"/>
              <a:gd name="connsiteY5" fmla="*/ 234372 h 535930"/>
              <a:gd name="connsiteX6" fmla="*/ 10165 w 399271"/>
              <a:gd name="connsiteY6" fmla="*/ 263555 h 535930"/>
              <a:gd name="connsiteX7" fmla="*/ 437 w 399271"/>
              <a:gd name="connsiteY7" fmla="*/ 312194 h 535930"/>
              <a:gd name="connsiteX8" fmla="*/ 29620 w 399271"/>
              <a:gd name="connsiteY8" fmla="*/ 477564 h 535930"/>
              <a:gd name="connsiteX9" fmla="*/ 58803 w 399271"/>
              <a:gd name="connsiteY9" fmla="*/ 497019 h 535930"/>
              <a:gd name="connsiteX10" fmla="*/ 78258 w 399271"/>
              <a:gd name="connsiteY10" fmla="*/ 516475 h 535930"/>
              <a:gd name="connsiteX11" fmla="*/ 136624 w 399271"/>
              <a:gd name="connsiteY11" fmla="*/ 535930 h 535930"/>
              <a:gd name="connsiteX12" fmla="*/ 233901 w 399271"/>
              <a:gd name="connsiteY12" fmla="*/ 526202 h 535930"/>
              <a:gd name="connsiteX13" fmla="*/ 263084 w 399271"/>
              <a:gd name="connsiteY13" fmla="*/ 506747 h 535930"/>
              <a:gd name="connsiteX14" fmla="*/ 301995 w 399271"/>
              <a:gd name="connsiteY14" fmla="*/ 487292 h 535930"/>
              <a:gd name="connsiteX15" fmla="*/ 370088 w 399271"/>
              <a:gd name="connsiteY15" fmla="*/ 409470 h 535930"/>
              <a:gd name="connsiteX16" fmla="*/ 379816 w 399271"/>
              <a:gd name="connsiteY16" fmla="*/ 370560 h 535930"/>
              <a:gd name="connsiteX17" fmla="*/ 399271 w 399271"/>
              <a:gd name="connsiteY17" fmla="*/ 312194 h 535930"/>
              <a:gd name="connsiteX18" fmla="*/ 379816 w 399271"/>
              <a:gd name="connsiteY18" fmla="*/ 107913 h 535930"/>
              <a:gd name="connsiteX19" fmla="*/ 350633 w 399271"/>
              <a:gd name="connsiteY19" fmla="*/ 49547 h 535930"/>
              <a:gd name="connsiteX20" fmla="*/ 321450 w 399271"/>
              <a:gd name="connsiteY20" fmla="*/ 20364 h 535930"/>
              <a:gd name="connsiteX21" fmla="*/ 272812 w 399271"/>
              <a:gd name="connsiteY21" fmla="*/ 10636 h 535930"/>
              <a:gd name="connsiteX22" fmla="*/ 243629 w 399271"/>
              <a:gd name="connsiteY22" fmla="*/ 909 h 535930"/>
              <a:gd name="connsiteX23" fmla="*/ 87986 w 399271"/>
              <a:gd name="connsiteY23" fmla="*/ 30092 h 535930"/>
              <a:gd name="connsiteX24" fmla="*/ 68531 w 399271"/>
              <a:gd name="connsiteY24" fmla="*/ 20364 h 535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9271" h="535930">
                <a:moveTo>
                  <a:pt x="68531" y="20364"/>
                </a:moveTo>
                <a:lnTo>
                  <a:pt x="68531" y="20364"/>
                </a:lnTo>
                <a:cubicBezTo>
                  <a:pt x="65288" y="49547"/>
                  <a:pt x="65924" y="79427"/>
                  <a:pt x="58803" y="107913"/>
                </a:cubicBezTo>
                <a:cubicBezTo>
                  <a:pt x="55967" y="119255"/>
                  <a:pt x="44576" y="126639"/>
                  <a:pt x="39348" y="137096"/>
                </a:cubicBezTo>
                <a:cubicBezTo>
                  <a:pt x="34762" y="146267"/>
                  <a:pt x="32863" y="156551"/>
                  <a:pt x="29620" y="166279"/>
                </a:cubicBezTo>
                <a:cubicBezTo>
                  <a:pt x="26378" y="188977"/>
                  <a:pt x="24390" y="211889"/>
                  <a:pt x="19893" y="234372"/>
                </a:cubicBezTo>
                <a:cubicBezTo>
                  <a:pt x="17882" y="244427"/>
                  <a:pt x="12652" y="253607"/>
                  <a:pt x="10165" y="263555"/>
                </a:cubicBezTo>
                <a:cubicBezTo>
                  <a:pt x="6155" y="279595"/>
                  <a:pt x="3680" y="295981"/>
                  <a:pt x="437" y="312194"/>
                </a:cubicBezTo>
                <a:cubicBezTo>
                  <a:pt x="4305" y="366341"/>
                  <a:pt x="-13360" y="434584"/>
                  <a:pt x="29620" y="477564"/>
                </a:cubicBezTo>
                <a:cubicBezTo>
                  <a:pt x="37887" y="485831"/>
                  <a:pt x="49674" y="489716"/>
                  <a:pt x="58803" y="497019"/>
                </a:cubicBezTo>
                <a:cubicBezTo>
                  <a:pt x="65965" y="502748"/>
                  <a:pt x="70055" y="512373"/>
                  <a:pt x="78258" y="516475"/>
                </a:cubicBezTo>
                <a:cubicBezTo>
                  <a:pt x="96601" y="525646"/>
                  <a:pt x="136624" y="535930"/>
                  <a:pt x="136624" y="535930"/>
                </a:cubicBezTo>
                <a:cubicBezTo>
                  <a:pt x="169050" y="532687"/>
                  <a:pt x="202148" y="533530"/>
                  <a:pt x="233901" y="526202"/>
                </a:cubicBezTo>
                <a:cubicBezTo>
                  <a:pt x="245293" y="523573"/>
                  <a:pt x="252933" y="512547"/>
                  <a:pt x="263084" y="506747"/>
                </a:cubicBezTo>
                <a:cubicBezTo>
                  <a:pt x="275675" y="499553"/>
                  <a:pt x="289025" y="493777"/>
                  <a:pt x="301995" y="487292"/>
                </a:cubicBezTo>
                <a:cubicBezTo>
                  <a:pt x="358900" y="430386"/>
                  <a:pt x="337915" y="457731"/>
                  <a:pt x="370088" y="409470"/>
                </a:cubicBezTo>
                <a:cubicBezTo>
                  <a:pt x="373331" y="396500"/>
                  <a:pt x="375974" y="383365"/>
                  <a:pt x="379816" y="370560"/>
                </a:cubicBezTo>
                <a:cubicBezTo>
                  <a:pt x="385709" y="350917"/>
                  <a:pt x="399271" y="312194"/>
                  <a:pt x="399271" y="312194"/>
                </a:cubicBezTo>
                <a:cubicBezTo>
                  <a:pt x="392295" y="193597"/>
                  <a:pt x="402081" y="185837"/>
                  <a:pt x="379816" y="107913"/>
                </a:cubicBezTo>
                <a:cubicBezTo>
                  <a:pt x="372186" y="81209"/>
                  <a:pt x="369168" y="71790"/>
                  <a:pt x="350633" y="49547"/>
                </a:cubicBezTo>
                <a:cubicBezTo>
                  <a:pt x="341826" y="38979"/>
                  <a:pt x="333755" y="26516"/>
                  <a:pt x="321450" y="20364"/>
                </a:cubicBezTo>
                <a:cubicBezTo>
                  <a:pt x="306662" y="12970"/>
                  <a:pt x="288852" y="14646"/>
                  <a:pt x="272812" y="10636"/>
                </a:cubicBezTo>
                <a:cubicBezTo>
                  <a:pt x="262864" y="8149"/>
                  <a:pt x="253357" y="4151"/>
                  <a:pt x="243629" y="909"/>
                </a:cubicBezTo>
                <a:cubicBezTo>
                  <a:pt x="98279" y="11290"/>
                  <a:pt x="139625" y="-21547"/>
                  <a:pt x="87986" y="30092"/>
                </a:cubicBezTo>
                <a:lnTo>
                  <a:pt x="68531" y="20364"/>
                </a:lnTo>
                <a:close/>
              </a:path>
            </a:pathLst>
          </a:custGeom>
          <a:solidFill>
            <a:srgbClr val="8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594335" y="3358644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随申办</a:t>
            </a:r>
            <a:endParaRPr lang="zh-CN" altLang="en-US" sz="2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2618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911174" y="-3615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87321" y="636772"/>
            <a:ext cx="945749" cy="526297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CN" altLang="en-U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新用户</a:t>
            </a:r>
            <a:endParaRPr lang="en-US" altLang="zh-CN" sz="4800" b="1" dirty="0" smtClean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r>
              <a:rPr lang="zh-CN" altLang="en-U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下载注册</a:t>
            </a:r>
            <a:endParaRPr lang="zh-CN" altLang="en-US" sz="4800" b="1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533070" y="1109323"/>
            <a:ext cx="30389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</a:t>
            </a:r>
            <a:r>
              <a:rPr lang="en-US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.</a:t>
            </a:r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各大手机应用商店搜索下载“随申办”</a:t>
            </a:r>
            <a:endParaRPr lang="en-US" altLang="zh-CN" sz="2400" dirty="0" smtClean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endParaRPr lang="en-US" altLang="zh-CN" sz="2400" dirty="0" smtClean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2.</a:t>
            </a:r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 打开</a:t>
            </a:r>
            <a:r>
              <a:rPr lang="en-US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APP</a:t>
            </a:r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点击“我的”频道进入</a:t>
            </a:r>
            <a:endParaRPr lang="en-US" altLang="zh-CN" sz="2400" dirty="0" smtClean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endParaRPr lang="en-US" altLang="zh-CN" sz="2400" dirty="0" smtClean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3.</a:t>
            </a:r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按照系统提示完成注册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026" name="Picture 2" descr="C:\Users\kefu\AppData\Local\Temp\WeChat Files\e50dec281cb0014efe2838aa48693f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52300" y="-3615"/>
            <a:ext cx="1923290" cy="416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efu\AppData\Local\Temp\WeChat Files\b5e6266a6b122f78b2884890abaaf0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68210" y="-3615"/>
            <a:ext cx="1924960" cy="416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efu\AppData\Local\Temp\WeChat Files\fb06b28e5c176a0a597f3d5d48420d9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42165"/>
          <a:stretch/>
        </p:blipFill>
        <p:spPr bwMode="auto">
          <a:xfrm>
            <a:off x="7360321" y="4143355"/>
            <a:ext cx="1948774" cy="243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右箭头 5"/>
          <p:cNvSpPr/>
          <p:nvPr/>
        </p:nvSpPr>
        <p:spPr>
          <a:xfrm>
            <a:off x="7746880" y="1268980"/>
            <a:ext cx="1175657" cy="58233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右箭头 13"/>
          <p:cNvSpPr/>
          <p:nvPr/>
        </p:nvSpPr>
        <p:spPr>
          <a:xfrm rot="8503815">
            <a:off x="9536457" y="4516807"/>
            <a:ext cx="1175657" cy="58233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右箭头 14"/>
          <p:cNvSpPr/>
          <p:nvPr/>
        </p:nvSpPr>
        <p:spPr>
          <a:xfrm rot="12880132">
            <a:off x="5972434" y="4497978"/>
            <a:ext cx="1175657" cy="58233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流程图: 可选过程 7"/>
          <p:cNvSpPr/>
          <p:nvPr/>
        </p:nvSpPr>
        <p:spPr>
          <a:xfrm>
            <a:off x="6560262" y="3730171"/>
            <a:ext cx="332908" cy="413184"/>
          </a:xfrm>
          <a:prstGeom prst="flowChartAlternateProcess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17" name="流程图: 可选过程 16"/>
          <p:cNvSpPr/>
          <p:nvPr/>
        </p:nvSpPr>
        <p:spPr>
          <a:xfrm>
            <a:off x="9775746" y="1873086"/>
            <a:ext cx="485853" cy="413184"/>
          </a:xfrm>
          <a:prstGeom prst="flowChartAlternateProcess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xmlns="" val="861718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 advTm="0">
        <p:blinds dir="vert"/>
      </p:transition>
    </mc:Choice>
    <mc:Fallback>
      <p:transition spd="slow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911174" y="-3615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87321" y="636772"/>
            <a:ext cx="945749" cy="526297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CN" altLang="en-U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老用户</a:t>
            </a:r>
            <a:endParaRPr lang="en-US" altLang="zh-CN" sz="4800" b="1" dirty="0" smtClean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r>
              <a:rPr lang="zh-CN" altLang="en-U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下载注册</a:t>
            </a:r>
            <a:endParaRPr lang="zh-CN" altLang="en-US" sz="4800" b="1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533070" y="636772"/>
            <a:ext cx="303893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</a:t>
            </a:r>
            <a:r>
              <a:rPr lang="en-US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.</a:t>
            </a:r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各大手机应用商店搜索更新或下载“随申办”</a:t>
            </a:r>
            <a:endParaRPr lang="en-US" altLang="zh-CN" sz="2400" dirty="0" smtClean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2.</a:t>
            </a:r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 未登录的用户，打开</a:t>
            </a:r>
            <a:r>
              <a:rPr lang="en-US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APP</a:t>
            </a:r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后点击“我的”频道进行登录</a:t>
            </a:r>
            <a:endParaRPr lang="en-US" altLang="zh-CN" sz="2400" dirty="0" smtClean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3.</a:t>
            </a:r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如忘记用户民密码，可以点击密码框右侧“忘记密码”进行找回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026" name="Picture 2" descr="C:\Users\kefu\AppData\Local\Temp\WeChat Files\e50dec281cb0014efe2838aa48693f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98591" y="735965"/>
            <a:ext cx="2481402" cy="5370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efu\AppData\Local\Temp\WeChat Files\b5e6266a6b122f78b2884890abaaf0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0618" y="735965"/>
            <a:ext cx="2510763" cy="543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右箭头 5"/>
          <p:cNvSpPr/>
          <p:nvPr/>
        </p:nvSpPr>
        <p:spPr>
          <a:xfrm>
            <a:off x="7746880" y="2977093"/>
            <a:ext cx="1175657" cy="58233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流程图: 可选过程 7"/>
          <p:cNvSpPr/>
          <p:nvPr/>
        </p:nvSpPr>
        <p:spPr>
          <a:xfrm>
            <a:off x="6847337" y="5693159"/>
            <a:ext cx="504044" cy="413184"/>
          </a:xfrm>
          <a:prstGeom prst="flowChartAlternateProcess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17" name="流程图: 可选过程 16"/>
          <p:cNvSpPr/>
          <p:nvPr/>
        </p:nvSpPr>
        <p:spPr>
          <a:xfrm>
            <a:off x="9321421" y="2825087"/>
            <a:ext cx="2254169" cy="609476"/>
          </a:xfrm>
          <a:prstGeom prst="flowChartAlternateProcess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733051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 advTm="0">
        <p:blinds dir="vert"/>
      </p:transition>
    </mc:Choice>
    <mc:Fallback>
      <p:transition spd="slow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í$líḓê">
            <a:extLst>
              <a:ext uri="{FF2B5EF4-FFF2-40B4-BE49-F238E27FC236}">
                <a16:creationId xmlns="" xmlns:a16="http://schemas.microsoft.com/office/drawing/2014/main" id="{A536DC16-32AE-44D5-9326-082A5DD1720F}"/>
              </a:ext>
            </a:extLst>
          </p:cNvPr>
          <p:cNvSpPr/>
          <p:nvPr/>
        </p:nvSpPr>
        <p:spPr bwMode="auto">
          <a:xfrm rot="2617205">
            <a:off x="5054761" y="199244"/>
            <a:ext cx="2082479" cy="2083155"/>
          </a:xfrm>
          <a:custGeom>
            <a:avLst/>
            <a:gdLst>
              <a:gd name="T0" fmla="*/ 1287 w 1289"/>
              <a:gd name="T1" fmla="*/ 626 h 1289"/>
              <a:gd name="T2" fmla="*/ 1273 w 1289"/>
              <a:gd name="T3" fmla="*/ 520 h 1289"/>
              <a:gd name="T4" fmla="*/ 1236 w 1289"/>
              <a:gd name="T5" fmla="*/ 421 h 1289"/>
              <a:gd name="T6" fmla="*/ 1184 w 1289"/>
              <a:gd name="T7" fmla="*/ 327 h 1289"/>
              <a:gd name="T8" fmla="*/ 1163 w 1289"/>
              <a:gd name="T9" fmla="*/ 324 h 1289"/>
              <a:gd name="T10" fmla="*/ 1140 w 1289"/>
              <a:gd name="T11" fmla="*/ 289 h 1289"/>
              <a:gd name="T12" fmla="*/ 1150 w 1289"/>
              <a:gd name="T13" fmla="*/ 279 h 1289"/>
              <a:gd name="T14" fmla="*/ 1134 w 1289"/>
              <a:gd name="T15" fmla="*/ 283 h 1289"/>
              <a:gd name="T16" fmla="*/ 1129 w 1289"/>
              <a:gd name="T17" fmla="*/ 301 h 1289"/>
              <a:gd name="T18" fmla="*/ 1192 w 1289"/>
              <a:gd name="T19" fmla="*/ 408 h 1289"/>
              <a:gd name="T20" fmla="*/ 1228 w 1289"/>
              <a:gd name="T21" fmla="*/ 566 h 1289"/>
              <a:gd name="T22" fmla="*/ 1203 w 1289"/>
              <a:gd name="T23" fmla="*/ 769 h 1289"/>
              <a:gd name="T24" fmla="*/ 1134 w 1289"/>
              <a:gd name="T25" fmla="*/ 831 h 1289"/>
              <a:gd name="T26" fmla="*/ 1037 w 1289"/>
              <a:gd name="T27" fmla="*/ 886 h 1289"/>
              <a:gd name="T28" fmla="*/ 1003 w 1289"/>
              <a:gd name="T29" fmla="*/ 924 h 1289"/>
              <a:gd name="T30" fmla="*/ 981 w 1289"/>
              <a:gd name="T31" fmla="*/ 976 h 1289"/>
              <a:gd name="T32" fmla="*/ 956 w 1289"/>
              <a:gd name="T33" fmla="*/ 1089 h 1289"/>
              <a:gd name="T34" fmla="*/ 932 w 1289"/>
              <a:gd name="T35" fmla="*/ 1125 h 1289"/>
              <a:gd name="T36" fmla="*/ 802 w 1289"/>
              <a:gd name="T37" fmla="*/ 1216 h 1289"/>
              <a:gd name="T38" fmla="*/ 722 w 1289"/>
              <a:gd name="T39" fmla="*/ 1245 h 1289"/>
              <a:gd name="T40" fmla="*/ 633 w 1289"/>
              <a:gd name="T41" fmla="*/ 1248 h 1289"/>
              <a:gd name="T42" fmla="*/ 500 w 1289"/>
              <a:gd name="T43" fmla="*/ 1235 h 1289"/>
              <a:gd name="T44" fmla="*/ 350 w 1289"/>
              <a:gd name="T45" fmla="*/ 1181 h 1289"/>
              <a:gd name="T46" fmla="*/ 254 w 1289"/>
              <a:gd name="T47" fmla="*/ 1111 h 1289"/>
              <a:gd name="T48" fmla="*/ 250 w 1289"/>
              <a:gd name="T49" fmla="*/ 1103 h 1289"/>
              <a:gd name="T50" fmla="*/ 198 w 1289"/>
              <a:gd name="T51" fmla="*/ 1068 h 1289"/>
              <a:gd name="T52" fmla="*/ 67 w 1289"/>
              <a:gd name="T53" fmla="*/ 858 h 1289"/>
              <a:gd name="T54" fmla="*/ 33 w 1289"/>
              <a:gd name="T55" fmla="*/ 684 h 1289"/>
              <a:gd name="T56" fmla="*/ 50 w 1289"/>
              <a:gd name="T57" fmla="*/ 522 h 1289"/>
              <a:gd name="T58" fmla="*/ 122 w 1289"/>
              <a:gd name="T59" fmla="*/ 347 h 1289"/>
              <a:gd name="T60" fmla="*/ 257 w 1289"/>
              <a:gd name="T61" fmla="*/ 198 h 1289"/>
              <a:gd name="T62" fmla="*/ 466 w 1289"/>
              <a:gd name="T63" fmla="*/ 78 h 1289"/>
              <a:gd name="T64" fmla="*/ 711 w 1289"/>
              <a:gd name="T65" fmla="*/ 61 h 1289"/>
              <a:gd name="T66" fmla="*/ 890 w 1289"/>
              <a:gd name="T67" fmla="*/ 107 h 1289"/>
              <a:gd name="T68" fmla="*/ 1083 w 1289"/>
              <a:gd name="T69" fmla="*/ 245 h 1289"/>
              <a:gd name="T70" fmla="*/ 1118 w 1289"/>
              <a:gd name="T71" fmla="*/ 283 h 1289"/>
              <a:gd name="T72" fmla="*/ 1104 w 1289"/>
              <a:gd name="T73" fmla="*/ 250 h 1289"/>
              <a:gd name="T74" fmla="*/ 1077 w 1289"/>
              <a:gd name="T75" fmla="*/ 206 h 1289"/>
              <a:gd name="T76" fmla="*/ 1017 w 1289"/>
              <a:gd name="T77" fmla="*/ 152 h 1289"/>
              <a:gd name="T78" fmla="*/ 790 w 1289"/>
              <a:gd name="T79" fmla="*/ 43 h 1289"/>
              <a:gd name="T80" fmla="*/ 593 w 1289"/>
              <a:gd name="T81" fmla="*/ 11 h 1289"/>
              <a:gd name="T82" fmla="*/ 283 w 1289"/>
              <a:gd name="T83" fmla="*/ 126 h 1289"/>
              <a:gd name="T84" fmla="*/ 160 w 1289"/>
              <a:gd name="T85" fmla="*/ 228 h 1289"/>
              <a:gd name="T86" fmla="*/ 135 w 1289"/>
              <a:gd name="T87" fmla="*/ 264 h 1289"/>
              <a:gd name="T88" fmla="*/ 1 w 1289"/>
              <a:gd name="T89" fmla="*/ 654 h 1289"/>
              <a:gd name="T90" fmla="*/ 70 w 1289"/>
              <a:gd name="T91" fmla="*/ 936 h 1289"/>
              <a:gd name="T92" fmla="*/ 196 w 1289"/>
              <a:gd name="T93" fmla="*/ 1104 h 1289"/>
              <a:gd name="T94" fmla="*/ 283 w 1289"/>
              <a:gd name="T95" fmla="*/ 1163 h 1289"/>
              <a:gd name="T96" fmla="*/ 388 w 1289"/>
              <a:gd name="T97" fmla="*/ 1225 h 1289"/>
              <a:gd name="T98" fmla="*/ 395 w 1289"/>
              <a:gd name="T99" fmla="*/ 1219 h 1289"/>
              <a:gd name="T100" fmla="*/ 410 w 1289"/>
              <a:gd name="T101" fmla="*/ 1233 h 1289"/>
              <a:gd name="T102" fmla="*/ 575 w 1289"/>
              <a:gd name="T103" fmla="*/ 1280 h 1289"/>
              <a:gd name="T104" fmla="*/ 731 w 1289"/>
              <a:gd name="T105" fmla="*/ 1279 h 1289"/>
              <a:gd name="T106" fmla="*/ 830 w 1289"/>
              <a:gd name="T107" fmla="*/ 1252 h 1289"/>
              <a:gd name="T108" fmla="*/ 1003 w 1289"/>
              <a:gd name="T109" fmla="*/ 1175 h 1289"/>
              <a:gd name="T110" fmla="*/ 1176 w 1289"/>
              <a:gd name="T111" fmla="*/ 1013 h 1289"/>
              <a:gd name="T112" fmla="*/ 1273 w 1289"/>
              <a:gd name="T113" fmla="*/ 858 h 1289"/>
              <a:gd name="T114" fmla="*/ 1270 w 1289"/>
              <a:gd name="T115" fmla="*/ 826 h 1289"/>
              <a:gd name="T116" fmla="*/ 449 w 1289"/>
              <a:gd name="T117" fmla="*/ 1235 h 1289"/>
              <a:gd name="T118" fmla="*/ 449 w 1289"/>
              <a:gd name="T119" fmla="*/ 1235 h 1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289" h="1289">
                <a:moveTo>
                  <a:pt x="1280" y="766"/>
                </a:moveTo>
                <a:cubicBezTo>
                  <a:pt x="1289" y="720"/>
                  <a:pt x="1286" y="673"/>
                  <a:pt x="1287" y="626"/>
                </a:cubicBezTo>
                <a:cubicBezTo>
                  <a:pt x="1288" y="611"/>
                  <a:pt x="1281" y="598"/>
                  <a:pt x="1281" y="583"/>
                </a:cubicBezTo>
                <a:cubicBezTo>
                  <a:pt x="1281" y="562"/>
                  <a:pt x="1283" y="540"/>
                  <a:pt x="1273" y="520"/>
                </a:cubicBezTo>
                <a:cubicBezTo>
                  <a:pt x="1271" y="514"/>
                  <a:pt x="1270" y="508"/>
                  <a:pt x="1270" y="502"/>
                </a:cubicBezTo>
                <a:cubicBezTo>
                  <a:pt x="1269" y="470"/>
                  <a:pt x="1259" y="443"/>
                  <a:pt x="1236" y="421"/>
                </a:cubicBezTo>
                <a:cubicBezTo>
                  <a:pt x="1227" y="413"/>
                  <a:pt x="1221" y="402"/>
                  <a:pt x="1216" y="391"/>
                </a:cubicBezTo>
                <a:cubicBezTo>
                  <a:pt x="1205" y="370"/>
                  <a:pt x="1195" y="348"/>
                  <a:pt x="1184" y="327"/>
                </a:cubicBezTo>
                <a:cubicBezTo>
                  <a:pt x="1181" y="322"/>
                  <a:pt x="1180" y="314"/>
                  <a:pt x="1173" y="312"/>
                </a:cubicBezTo>
                <a:cubicBezTo>
                  <a:pt x="1168" y="315"/>
                  <a:pt x="1172" y="324"/>
                  <a:pt x="1163" y="324"/>
                </a:cubicBezTo>
                <a:cubicBezTo>
                  <a:pt x="1162" y="320"/>
                  <a:pt x="1163" y="317"/>
                  <a:pt x="1157" y="313"/>
                </a:cubicBezTo>
                <a:cubicBezTo>
                  <a:pt x="1149" y="309"/>
                  <a:pt x="1135" y="305"/>
                  <a:pt x="1140" y="289"/>
                </a:cubicBezTo>
                <a:cubicBezTo>
                  <a:pt x="1141" y="285"/>
                  <a:pt x="1139" y="280"/>
                  <a:pt x="1138" y="275"/>
                </a:cubicBezTo>
                <a:cubicBezTo>
                  <a:pt x="1142" y="277"/>
                  <a:pt x="1146" y="278"/>
                  <a:pt x="1150" y="279"/>
                </a:cubicBezTo>
                <a:cubicBezTo>
                  <a:pt x="1146" y="268"/>
                  <a:pt x="1146" y="268"/>
                  <a:pt x="1136" y="267"/>
                </a:cubicBezTo>
                <a:cubicBezTo>
                  <a:pt x="1133" y="272"/>
                  <a:pt x="1135" y="277"/>
                  <a:pt x="1134" y="283"/>
                </a:cubicBezTo>
                <a:cubicBezTo>
                  <a:pt x="1133" y="291"/>
                  <a:pt x="1129" y="294"/>
                  <a:pt x="1122" y="287"/>
                </a:cubicBezTo>
                <a:cubicBezTo>
                  <a:pt x="1123" y="292"/>
                  <a:pt x="1126" y="297"/>
                  <a:pt x="1129" y="301"/>
                </a:cubicBezTo>
                <a:cubicBezTo>
                  <a:pt x="1147" y="323"/>
                  <a:pt x="1162" y="347"/>
                  <a:pt x="1176" y="372"/>
                </a:cubicBezTo>
                <a:cubicBezTo>
                  <a:pt x="1182" y="384"/>
                  <a:pt x="1185" y="397"/>
                  <a:pt x="1192" y="408"/>
                </a:cubicBezTo>
                <a:cubicBezTo>
                  <a:pt x="1201" y="423"/>
                  <a:pt x="1206" y="440"/>
                  <a:pt x="1210" y="456"/>
                </a:cubicBezTo>
                <a:cubicBezTo>
                  <a:pt x="1217" y="493"/>
                  <a:pt x="1221" y="529"/>
                  <a:pt x="1228" y="566"/>
                </a:cubicBezTo>
                <a:cubicBezTo>
                  <a:pt x="1237" y="614"/>
                  <a:pt x="1245" y="663"/>
                  <a:pt x="1240" y="713"/>
                </a:cubicBezTo>
                <a:cubicBezTo>
                  <a:pt x="1237" y="740"/>
                  <a:pt x="1223" y="756"/>
                  <a:pt x="1203" y="769"/>
                </a:cubicBezTo>
                <a:cubicBezTo>
                  <a:pt x="1190" y="777"/>
                  <a:pt x="1177" y="785"/>
                  <a:pt x="1169" y="798"/>
                </a:cubicBezTo>
                <a:cubicBezTo>
                  <a:pt x="1160" y="812"/>
                  <a:pt x="1146" y="821"/>
                  <a:pt x="1134" y="831"/>
                </a:cubicBezTo>
                <a:cubicBezTo>
                  <a:pt x="1119" y="845"/>
                  <a:pt x="1097" y="851"/>
                  <a:pt x="1080" y="865"/>
                </a:cubicBezTo>
                <a:cubicBezTo>
                  <a:pt x="1069" y="874"/>
                  <a:pt x="1052" y="880"/>
                  <a:pt x="1037" y="886"/>
                </a:cubicBezTo>
                <a:cubicBezTo>
                  <a:pt x="1023" y="891"/>
                  <a:pt x="1018" y="900"/>
                  <a:pt x="1012" y="911"/>
                </a:cubicBezTo>
                <a:cubicBezTo>
                  <a:pt x="1010" y="916"/>
                  <a:pt x="1007" y="920"/>
                  <a:pt x="1003" y="924"/>
                </a:cubicBezTo>
                <a:cubicBezTo>
                  <a:pt x="989" y="935"/>
                  <a:pt x="972" y="944"/>
                  <a:pt x="982" y="966"/>
                </a:cubicBezTo>
                <a:cubicBezTo>
                  <a:pt x="983" y="969"/>
                  <a:pt x="983" y="973"/>
                  <a:pt x="981" y="976"/>
                </a:cubicBezTo>
                <a:cubicBezTo>
                  <a:pt x="968" y="996"/>
                  <a:pt x="970" y="1018"/>
                  <a:pt x="971" y="1041"/>
                </a:cubicBezTo>
                <a:cubicBezTo>
                  <a:pt x="972" y="1059"/>
                  <a:pt x="972" y="1077"/>
                  <a:pt x="956" y="1089"/>
                </a:cubicBezTo>
                <a:cubicBezTo>
                  <a:pt x="946" y="1096"/>
                  <a:pt x="938" y="1103"/>
                  <a:pt x="939" y="1117"/>
                </a:cubicBezTo>
                <a:cubicBezTo>
                  <a:pt x="939" y="1121"/>
                  <a:pt x="935" y="1123"/>
                  <a:pt x="932" y="1125"/>
                </a:cubicBezTo>
                <a:cubicBezTo>
                  <a:pt x="910" y="1140"/>
                  <a:pt x="888" y="1155"/>
                  <a:pt x="866" y="1170"/>
                </a:cubicBezTo>
                <a:cubicBezTo>
                  <a:pt x="844" y="1184"/>
                  <a:pt x="818" y="1194"/>
                  <a:pt x="802" y="1216"/>
                </a:cubicBezTo>
                <a:cubicBezTo>
                  <a:pt x="792" y="1229"/>
                  <a:pt x="780" y="1235"/>
                  <a:pt x="764" y="1236"/>
                </a:cubicBezTo>
                <a:cubicBezTo>
                  <a:pt x="750" y="1237"/>
                  <a:pt x="736" y="1240"/>
                  <a:pt x="722" y="1245"/>
                </a:cubicBezTo>
                <a:cubicBezTo>
                  <a:pt x="717" y="1246"/>
                  <a:pt x="713" y="1246"/>
                  <a:pt x="708" y="1246"/>
                </a:cubicBezTo>
                <a:cubicBezTo>
                  <a:pt x="683" y="1247"/>
                  <a:pt x="658" y="1248"/>
                  <a:pt x="633" y="1248"/>
                </a:cubicBezTo>
                <a:cubicBezTo>
                  <a:pt x="621" y="1248"/>
                  <a:pt x="611" y="1255"/>
                  <a:pt x="600" y="1253"/>
                </a:cubicBezTo>
                <a:cubicBezTo>
                  <a:pt x="567" y="1245"/>
                  <a:pt x="534" y="1240"/>
                  <a:pt x="500" y="1235"/>
                </a:cubicBezTo>
                <a:cubicBezTo>
                  <a:pt x="466" y="1229"/>
                  <a:pt x="435" y="1212"/>
                  <a:pt x="400" y="1211"/>
                </a:cubicBezTo>
                <a:cubicBezTo>
                  <a:pt x="386" y="1196"/>
                  <a:pt x="368" y="1188"/>
                  <a:pt x="350" y="1181"/>
                </a:cubicBezTo>
                <a:cubicBezTo>
                  <a:pt x="314" y="1167"/>
                  <a:pt x="285" y="1144"/>
                  <a:pt x="256" y="1121"/>
                </a:cubicBezTo>
                <a:cubicBezTo>
                  <a:pt x="252" y="1118"/>
                  <a:pt x="248" y="1115"/>
                  <a:pt x="254" y="1111"/>
                </a:cubicBezTo>
                <a:cubicBezTo>
                  <a:pt x="256" y="1110"/>
                  <a:pt x="260" y="1109"/>
                  <a:pt x="259" y="1105"/>
                </a:cubicBezTo>
                <a:cubicBezTo>
                  <a:pt x="257" y="1102"/>
                  <a:pt x="253" y="1102"/>
                  <a:pt x="250" y="1103"/>
                </a:cubicBezTo>
                <a:cubicBezTo>
                  <a:pt x="243" y="1106"/>
                  <a:pt x="238" y="1104"/>
                  <a:pt x="233" y="1100"/>
                </a:cubicBezTo>
                <a:cubicBezTo>
                  <a:pt x="221" y="1089"/>
                  <a:pt x="207" y="1080"/>
                  <a:pt x="198" y="1068"/>
                </a:cubicBezTo>
                <a:cubicBezTo>
                  <a:pt x="169" y="1028"/>
                  <a:pt x="131" y="995"/>
                  <a:pt x="109" y="949"/>
                </a:cubicBezTo>
                <a:cubicBezTo>
                  <a:pt x="94" y="919"/>
                  <a:pt x="80" y="889"/>
                  <a:pt x="67" y="858"/>
                </a:cubicBezTo>
                <a:cubicBezTo>
                  <a:pt x="56" y="831"/>
                  <a:pt x="51" y="802"/>
                  <a:pt x="43" y="775"/>
                </a:cubicBezTo>
                <a:cubicBezTo>
                  <a:pt x="35" y="745"/>
                  <a:pt x="35" y="714"/>
                  <a:pt x="33" y="684"/>
                </a:cubicBezTo>
                <a:cubicBezTo>
                  <a:pt x="32" y="659"/>
                  <a:pt x="35" y="633"/>
                  <a:pt x="35" y="608"/>
                </a:cubicBezTo>
                <a:cubicBezTo>
                  <a:pt x="35" y="578"/>
                  <a:pt x="43" y="550"/>
                  <a:pt x="50" y="522"/>
                </a:cubicBezTo>
                <a:cubicBezTo>
                  <a:pt x="56" y="498"/>
                  <a:pt x="63" y="473"/>
                  <a:pt x="72" y="449"/>
                </a:cubicBezTo>
                <a:cubicBezTo>
                  <a:pt x="86" y="413"/>
                  <a:pt x="104" y="380"/>
                  <a:pt x="122" y="347"/>
                </a:cubicBezTo>
                <a:cubicBezTo>
                  <a:pt x="133" y="325"/>
                  <a:pt x="150" y="308"/>
                  <a:pt x="164" y="289"/>
                </a:cubicBezTo>
                <a:cubicBezTo>
                  <a:pt x="191" y="255"/>
                  <a:pt x="224" y="226"/>
                  <a:pt x="257" y="198"/>
                </a:cubicBezTo>
                <a:cubicBezTo>
                  <a:pt x="287" y="172"/>
                  <a:pt x="320" y="152"/>
                  <a:pt x="353" y="133"/>
                </a:cubicBezTo>
                <a:cubicBezTo>
                  <a:pt x="390" y="111"/>
                  <a:pt x="425" y="88"/>
                  <a:pt x="466" y="78"/>
                </a:cubicBezTo>
                <a:cubicBezTo>
                  <a:pt x="509" y="67"/>
                  <a:pt x="552" y="62"/>
                  <a:pt x="595" y="58"/>
                </a:cubicBezTo>
                <a:cubicBezTo>
                  <a:pt x="633" y="54"/>
                  <a:pt x="672" y="57"/>
                  <a:pt x="711" y="61"/>
                </a:cubicBezTo>
                <a:cubicBezTo>
                  <a:pt x="736" y="63"/>
                  <a:pt x="761" y="70"/>
                  <a:pt x="785" y="75"/>
                </a:cubicBezTo>
                <a:cubicBezTo>
                  <a:pt x="821" y="83"/>
                  <a:pt x="856" y="93"/>
                  <a:pt x="890" y="107"/>
                </a:cubicBezTo>
                <a:cubicBezTo>
                  <a:pt x="918" y="120"/>
                  <a:pt x="946" y="134"/>
                  <a:pt x="973" y="152"/>
                </a:cubicBezTo>
                <a:cubicBezTo>
                  <a:pt x="1013" y="179"/>
                  <a:pt x="1050" y="210"/>
                  <a:pt x="1083" y="245"/>
                </a:cubicBezTo>
                <a:cubicBezTo>
                  <a:pt x="1087" y="250"/>
                  <a:pt x="1091" y="253"/>
                  <a:pt x="1097" y="255"/>
                </a:cubicBezTo>
                <a:cubicBezTo>
                  <a:pt x="1099" y="268"/>
                  <a:pt x="1111" y="273"/>
                  <a:pt x="1118" y="283"/>
                </a:cubicBezTo>
                <a:cubicBezTo>
                  <a:pt x="1120" y="279"/>
                  <a:pt x="1126" y="279"/>
                  <a:pt x="1127" y="273"/>
                </a:cubicBezTo>
                <a:cubicBezTo>
                  <a:pt x="1111" y="273"/>
                  <a:pt x="1108" y="261"/>
                  <a:pt x="1104" y="250"/>
                </a:cubicBezTo>
                <a:cubicBezTo>
                  <a:pt x="1115" y="243"/>
                  <a:pt x="1114" y="234"/>
                  <a:pt x="1106" y="227"/>
                </a:cubicBezTo>
                <a:cubicBezTo>
                  <a:pt x="1097" y="219"/>
                  <a:pt x="1088" y="210"/>
                  <a:pt x="1077" y="206"/>
                </a:cubicBezTo>
                <a:cubicBezTo>
                  <a:pt x="1069" y="204"/>
                  <a:pt x="1062" y="199"/>
                  <a:pt x="1058" y="192"/>
                </a:cubicBezTo>
                <a:cubicBezTo>
                  <a:pt x="1047" y="176"/>
                  <a:pt x="1031" y="165"/>
                  <a:pt x="1017" y="152"/>
                </a:cubicBezTo>
                <a:cubicBezTo>
                  <a:pt x="991" y="128"/>
                  <a:pt x="960" y="113"/>
                  <a:pt x="928" y="97"/>
                </a:cubicBezTo>
                <a:cubicBezTo>
                  <a:pt x="884" y="74"/>
                  <a:pt x="837" y="58"/>
                  <a:pt x="790" y="43"/>
                </a:cubicBezTo>
                <a:cubicBezTo>
                  <a:pt x="770" y="37"/>
                  <a:pt x="749" y="36"/>
                  <a:pt x="730" y="27"/>
                </a:cubicBezTo>
                <a:cubicBezTo>
                  <a:pt x="686" y="9"/>
                  <a:pt x="640" y="0"/>
                  <a:pt x="593" y="11"/>
                </a:cubicBezTo>
                <a:cubicBezTo>
                  <a:pt x="544" y="23"/>
                  <a:pt x="494" y="32"/>
                  <a:pt x="446" y="48"/>
                </a:cubicBezTo>
                <a:cubicBezTo>
                  <a:pt x="389" y="68"/>
                  <a:pt x="334" y="92"/>
                  <a:pt x="283" y="126"/>
                </a:cubicBezTo>
                <a:cubicBezTo>
                  <a:pt x="245" y="151"/>
                  <a:pt x="208" y="180"/>
                  <a:pt x="178" y="215"/>
                </a:cubicBezTo>
                <a:cubicBezTo>
                  <a:pt x="173" y="221"/>
                  <a:pt x="168" y="226"/>
                  <a:pt x="160" y="228"/>
                </a:cubicBezTo>
                <a:cubicBezTo>
                  <a:pt x="156" y="229"/>
                  <a:pt x="153" y="232"/>
                  <a:pt x="152" y="236"/>
                </a:cubicBezTo>
                <a:cubicBezTo>
                  <a:pt x="149" y="247"/>
                  <a:pt x="141" y="255"/>
                  <a:pt x="135" y="264"/>
                </a:cubicBezTo>
                <a:cubicBezTo>
                  <a:pt x="81" y="340"/>
                  <a:pt x="37" y="420"/>
                  <a:pt x="17" y="512"/>
                </a:cubicBezTo>
                <a:cubicBezTo>
                  <a:pt x="8" y="559"/>
                  <a:pt x="0" y="607"/>
                  <a:pt x="1" y="654"/>
                </a:cubicBezTo>
                <a:cubicBezTo>
                  <a:pt x="2" y="722"/>
                  <a:pt x="15" y="788"/>
                  <a:pt x="36" y="851"/>
                </a:cubicBezTo>
                <a:cubicBezTo>
                  <a:pt x="45" y="880"/>
                  <a:pt x="61" y="907"/>
                  <a:pt x="70" y="936"/>
                </a:cubicBezTo>
                <a:cubicBezTo>
                  <a:pt x="82" y="981"/>
                  <a:pt x="106" y="1019"/>
                  <a:pt x="139" y="1051"/>
                </a:cubicBezTo>
                <a:cubicBezTo>
                  <a:pt x="157" y="1070"/>
                  <a:pt x="176" y="1088"/>
                  <a:pt x="196" y="1104"/>
                </a:cubicBezTo>
                <a:cubicBezTo>
                  <a:pt x="216" y="1120"/>
                  <a:pt x="234" y="1138"/>
                  <a:pt x="258" y="1148"/>
                </a:cubicBezTo>
                <a:cubicBezTo>
                  <a:pt x="266" y="1152"/>
                  <a:pt x="277" y="1156"/>
                  <a:pt x="283" y="1163"/>
                </a:cubicBezTo>
                <a:cubicBezTo>
                  <a:pt x="300" y="1181"/>
                  <a:pt x="321" y="1192"/>
                  <a:pt x="342" y="1202"/>
                </a:cubicBezTo>
                <a:cubicBezTo>
                  <a:pt x="358" y="1209"/>
                  <a:pt x="371" y="1220"/>
                  <a:pt x="388" y="1225"/>
                </a:cubicBezTo>
                <a:cubicBezTo>
                  <a:pt x="391" y="1226"/>
                  <a:pt x="394" y="1229"/>
                  <a:pt x="397" y="1226"/>
                </a:cubicBezTo>
                <a:cubicBezTo>
                  <a:pt x="402" y="1223"/>
                  <a:pt x="396" y="1221"/>
                  <a:pt x="395" y="1219"/>
                </a:cubicBezTo>
                <a:cubicBezTo>
                  <a:pt x="392" y="1213"/>
                  <a:pt x="397" y="1213"/>
                  <a:pt x="400" y="1211"/>
                </a:cubicBezTo>
                <a:cubicBezTo>
                  <a:pt x="406" y="1217"/>
                  <a:pt x="402" y="1229"/>
                  <a:pt x="410" y="1233"/>
                </a:cubicBezTo>
                <a:cubicBezTo>
                  <a:pt x="437" y="1244"/>
                  <a:pt x="463" y="1255"/>
                  <a:pt x="490" y="1263"/>
                </a:cubicBezTo>
                <a:cubicBezTo>
                  <a:pt x="518" y="1271"/>
                  <a:pt x="546" y="1278"/>
                  <a:pt x="575" y="1280"/>
                </a:cubicBezTo>
                <a:cubicBezTo>
                  <a:pt x="597" y="1280"/>
                  <a:pt x="619" y="1284"/>
                  <a:pt x="642" y="1286"/>
                </a:cubicBezTo>
                <a:cubicBezTo>
                  <a:pt x="672" y="1289"/>
                  <a:pt x="702" y="1283"/>
                  <a:pt x="731" y="1279"/>
                </a:cubicBezTo>
                <a:cubicBezTo>
                  <a:pt x="757" y="1275"/>
                  <a:pt x="784" y="1276"/>
                  <a:pt x="808" y="1263"/>
                </a:cubicBezTo>
                <a:cubicBezTo>
                  <a:pt x="815" y="1259"/>
                  <a:pt x="822" y="1254"/>
                  <a:pt x="830" y="1252"/>
                </a:cubicBezTo>
                <a:cubicBezTo>
                  <a:pt x="858" y="1249"/>
                  <a:pt x="883" y="1237"/>
                  <a:pt x="907" y="1226"/>
                </a:cubicBezTo>
                <a:cubicBezTo>
                  <a:pt x="940" y="1212"/>
                  <a:pt x="973" y="1196"/>
                  <a:pt x="1003" y="1175"/>
                </a:cubicBezTo>
                <a:cubicBezTo>
                  <a:pt x="1030" y="1156"/>
                  <a:pt x="1062" y="1144"/>
                  <a:pt x="1084" y="1116"/>
                </a:cubicBezTo>
                <a:cubicBezTo>
                  <a:pt x="1113" y="1080"/>
                  <a:pt x="1147" y="1049"/>
                  <a:pt x="1176" y="1013"/>
                </a:cubicBezTo>
                <a:cubicBezTo>
                  <a:pt x="1209" y="972"/>
                  <a:pt x="1234" y="929"/>
                  <a:pt x="1253" y="881"/>
                </a:cubicBezTo>
                <a:cubicBezTo>
                  <a:pt x="1257" y="871"/>
                  <a:pt x="1262" y="862"/>
                  <a:pt x="1273" y="858"/>
                </a:cubicBezTo>
                <a:cubicBezTo>
                  <a:pt x="1281" y="856"/>
                  <a:pt x="1282" y="850"/>
                  <a:pt x="1276" y="845"/>
                </a:cubicBezTo>
                <a:cubicBezTo>
                  <a:pt x="1270" y="840"/>
                  <a:pt x="1270" y="833"/>
                  <a:pt x="1270" y="826"/>
                </a:cubicBezTo>
                <a:cubicBezTo>
                  <a:pt x="1271" y="806"/>
                  <a:pt x="1276" y="786"/>
                  <a:pt x="1280" y="766"/>
                </a:cubicBezTo>
                <a:close/>
                <a:moveTo>
                  <a:pt x="449" y="1235"/>
                </a:moveTo>
                <a:cubicBezTo>
                  <a:pt x="459" y="1232"/>
                  <a:pt x="464" y="1236"/>
                  <a:pt x="469" y="1242"/>
                </a:cubicBezTo>
                <a:cubicBezTo>
                  <a:pt x="463" y="1241"/>
                  <a:pt x="456" y="1242"/>
                  <a:pt x="449" y="1235"/>
                </a:cubicBezTo>
                <a:close/>
              </a:path>
            </a:pathLst>
          </a:custGeom>
          <a:solidFill>
            <a:srgbClr val="8C2C2C"/>
          </a:solidFill>
          <a:ln w="9525">
            <a:noFill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371409" y="796773"/>
            <a:ext cx="5437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点赞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53664" y="796772"/>
            <a:ext cx="4514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关注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75749" y="1484299"/>
            <a:ext cx="38783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点击最下方中间位置，进入发现</a:t>
            </a:r>
            <a:r>
              <a:rPr lang="zh-CN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频道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730266" y="1468909"/>
            <a:ext cx="35496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找到虹口旗舰店，</a:t>
            </a:r>
            <a:r>
              <a:rPr lang="zh-CN" altLang="en-US" sz="200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点击关注，如果喜欢，为我们点赞哦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2050" name="Picture 2" descr="C:\Users\kefu\AppData\Local\Temp\WeChat Files\b5e6266a6b122f78b2884890abaaf0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99115" y="2713174"/>
            <a:ext cx="1831655" cy="3964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kefu\AppData\Local\Temp\WeChat Files\99f20eca9c0d4163531c379be28c055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8153"/>
          <a:stretch/>
        </p:blipFill>
        <p:spPr bwMode="auto">
          <a:xfrm>
            <a:off x="5147530" y="2277811"/>
            <a:ext cx="1915131" cy="297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kefu\AppData\Local\Temp\WeChat Files\01998f078a60362f0cddc5d05f1903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12641" y="2713174"/>
            <a:ext cx="1831654" cy="3964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线形标注 3 7"/>
          <p:cNvSpPr/>
          <p:nvPr/>
        </p:nvSpPr>
        <p:spPr>
          <a:xfrm>
            <a:off x="1075749" y="1453521"/>
            <a:ext cx="3714615" cy="1046441"/>
          </a:xfrm>
          <a:prstGeom prst="borderCallout3">
            <a:avLst>
              <a:gd name="adj1" fmla="val 48747"/>
              <a:gd name="adj2" fmla="val -250"/>
              <a:gd name="adj3" fmla="val 46138"/>
              <a:gd name="adj4" fmla="val -17034"/>
              <a:gd name="adj5" fmla="val 325628"/>
              <a:gd name="adj6" fmla="val -16667"/>
              <a:gd name="adj7" fmla="val 466403"/>
              <a:gd name="adj8" fmla="val 51187"/>
            </a:avLst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虚尾箭头 8"/>
          <p:cNvSpPr/>
          <p:nvPr/>
        </p:nvSpPr>
        <p:spPr>
          <a:xfrm>
            <a:off x="4094328" y="4394579"/>
            <a:ext cx="859809" cy="559558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虚尾箭头 19"/>
          <p:cNvSpPr/>
          <p:nvPr/>
        </p:nvSpPr>
        <p:spPr>
          <a:xfrm>
            <a:off x="7300362" y="4415475"/>
            <a:ext cx="859809" cy="559558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上下箭头 12"/>
          <p:cNvSpPr/>
          <p:nvPr/>
        </p:nvSpPr>
        <p:spPr>
          <a:xfrm>
            <a:off x="5780020" y="5255753"/>
            <a:ext cx="652237" cy="1385248"/>
          </a:xfrm>
          <a:prstGeom prst="upDown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</a:rPr>
              <a:t>向下滑动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22" name="线形标注 3 21"/>
          <p:cNvSpPr/>
          <p:nvPr/>
        </p:nvSpPr>
        <p:spPr>
          <a:xfrm>
            <a:off x="7471160" y="1468910"/>
            <a:ext cx="3714615" cy="1046441"/>
          </a:xfrm>
          <a:prstGeom prst="borderCallout3">
            <a:avLst>
              <a:gd name="adj1" fmla="val 48747"/>
              <a:gd name="adj2" fmla="val 100420"/>
              <a:gd name="adj3" fmla="val 50051"/>
              <a:gd name="adj4" fmla="val 117070"/>
              <a:gd name="adj5" fmla="val 329541"/>
              <a:gd name="adj6" fmla="val 116334"/>
              <a:gd name="adj7" fmla="val 427277"/>
              <a:gd name="adj8" fmla="val 70292"/>
            </a:avLst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8" name="直接连接符 17"/>
          <p:cNvCxnSpPr/>
          <p:nvPr/>
        </p:nvCxnSpPr>
        <p:spPr>
          <a:xfrm>
            <a:off x="9505070" y="3766782"/>
            <a:ext cx="2300243" cy="1187355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9089855" y="3578611"/>
            <a:ext cx="374718" cy="2378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9658287" y="5881569"/>
            <a:ext cx="481999" cy="3058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2827583" y="6296790"/>
            <a:ext cx="374718" cy="2378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文本框 5"/>
          <p:cNvSpPr txBox="1"/>
          <p:nvPr/>
        </p:nvSpPr>
        <p:spPr>
          <a:xfrm>
            <a:off x="5824130" y="979211"/>
            <a:ext cx="543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与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2093473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11" grpId="0"/>
      <p:bldP spid="12" grpId="0"/>
      <p:bldP spid="30" grpId="0"/>
    </p:bldLst>
  </p:timing>
</p:sld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2o3qbo51">
      <a:majorFont>
        <a:latin typeface="微软雅黑"/>
        <a:ea typeface="仿宋"/>
        <a:cs typeface=""/>
      </a:majorFont>
      <a:minorFont>
        <a:latin typeface="微软雅黑"/>
        <a:ea typeface="仿宋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115</Words>
  <Application>Microsoft Office PowerPoint</Application>
  <PresentationFormat>自定义</PresentationFormat>
  <Paragraphs>21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第一PPT，www.1ppt.com</vt:lpstr>
      <vt:lpstr>幻灯片 1</vt:lpstr>
      <vt:lpstr>幻灯片 2</vt:lpstr>
      <vt:lpstr>幻灯片 3</vt:lpstr>
      <vt:lpstr>幻灯片 4</vt:lpstr>
    </vt:vector>
  </TitlesOfParts>
  <Manager>第一PPT，www.1ppt.com</Manager>
  <Company>第一PPT，www.1ppt.com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极简</dc:title>
  <dc:creator>第一PPT</dc:creator>
  <cp:keywords>www.1ppt.com</cp:keywords>
  <dc:description>www.1ppt.com</dc:description>
  <cp:lastModifiedBy>admin</cp:lastModifiedBy>
  <cp:revision>60</cp:revision>
  <dcterms:created xsi:type="dcterms:W3CDTF">2020-06-27T07:35:23Z</dcterms:created>
  <dcterms:modified xsi:type="dcterms:W3CDTF">2020-10-12T05:33:18Z</dcterms:modified>
</cp:coreProperties>
</file>