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8"/>
  </p:notesMasterIdLst>
  <p:sldIdLst>
    <p:sldId id="303" r:id="rId2"/>
    <p:sldId id="257" r:id="rId3"/>
    <p:sldId id="258" r:id="rId4"/>
    <p:sldId id="260" r:id="rId5"/>
    <p:sldId id="280" r:id="rId6"/>
    <p:sldId id="286" r:id="rId7"/>
    <p:sldId id="281" r:id="rId8"/>
    <p:sldId id="287" r:id="rId9"/>
    <p:sldId id="285" r:id="rId10"/>
    <p:sldId id="282" r:id="rId11"/>
    <p:sldId id="288" r:id="rId12"/>
    <p:sldId id="283" r:id="rId13"/>
    <p:sldId id="289" r:id="rId14"/>
    <p:sldId id="305" r:id="rId15"/>
    <p:sldId id="290" r:id="rId16"/>
    <p:sldId id="291" r:id="rId17"/>
    <p:sldId id="294" r:id="rId18"/>
    <p:sldId id="295" r:id="rId19"/>
    <p:sldId id="284" r:id="rId20"/>
    <p:sldId id="296" r:id="rId21"/>
    <p:sldId id="297" r:id="rId22"/>
    <p:sldId id="298" r:id="rId23"/>
    <p:sldId id="299" r:id="rId24"/>
    <p:sldId id="300" r:id="rId25"/>
    <p:sldId id="301" r:id="rId26"/>
    <p:sldId id="302" r:id="rId27"/>
    <p:sldId id="307" r:id="rId28"/>
    <p:sldId id="309" r:id="rId29"/>
    <p:sldId id="310" r:id="rId30"/>
    <p:sldId id="312" r:id="rId31"/>
    <p:sldId id="313" r:id="rId32"/>
    <p:sldId id="315" r:id="rId33"/>
    <p:sldId id="316" r:id="rId34"/>
    <p:sldId id="318" r:id="rId35"/>
    <p:sldId id="319" r:id="rId36"/>
    <p:sldId id="320" r:id="rId37"/>
    <p:sldId id="324" r:id="rId38"/>
    <p:sldId id="321" r:id="rId39"/>
    <p:sldId id="322" r:id="rId40"/>
    <p:sldId id="323" r:id="rId41"/>
    <p:sldId id="325" r:id="rId42"/>
    <p:sldId id="326" r:id="rId43"/>
    <p:sldId id="327" r:id="rId44"/>
    <p:sldId id="328" r:id="rId45"/>
    <p:sldId id="329" r:id="rId46"/>
    <p:sldId id="279" r:id="rId47"/>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等线"/>
      </a:defRPr>
    </a:lvl1pPr>
    <a:lvl2pPr marL="457200" algn="l" rtl="0" fontAlgn="base">
      <a:spcBef>
        <a:spcPct val="0"/>
      </a:spcBef>
      <a:spcAft>
        <a:spcPct val="0"/>
      </a:spcAft>
      <a:defRPr kern="1200">
        <a:solidFill>
          <a:schemeClr val="tx1"/>
        </a:solidFill>
        <a:latin typeface="Arial" charset="0"/>
        <a:ea typeface="宋体" charset="-122"/>
        <a:cs typeface="等线"/>
      </a:defRPr>
    </a:lvl2pPr>
    <a:lvl3pPr marL="914400" algn="l" rtl="0" fontAlgn="base">
      <a:spcBef>
        <a:spcPct val="0"/>
      </a:spcBef>
      <a:spcAft>
        <a:spcPct val="0"/>
      </a:spcAft>
      <a:defRPr kern="1200">
        <a:solidFill>
          <a:schemeClr val="tx1"/>
        </a:solidFill>
        <a:latin typeface="Arial" charset="0"/>
        <a:ea typeface="宋体" charset="-122"/>
        <a:cs typeface="等线"/>
      </a:defRPr>
    </a:lvl3pPr>
    <a:lvl4pPr marL="1371600" algn="l" rtl="0" fontAlgn="base">
      <a:spcBef>
        <a:spcPct val="0"/>
      </a:spcBef>
      <a:spcAft>
        <a:spcPct val="0"/>
      </a:spcAft>
      <a:defRPr kern="1200">
        <a:solidFill>
          <a:schemeClr val="tx1"/>
        </a:solidFill>
        <a:latin typeface="Arial" charset="0"/>
        <a:ea typeface="宋体" charset="-122"/>
        <a:cs typeface="等线"/>
      </a:defRPr>
    </a:lvl4pPr>
    <a:lvl5pPr marL="1828800" algn="l" rtl="0" fontAlgn="base">
      <a:spcBef>
        <a:spcPct val="0"/>
      </a:spcBef>
      <a:spcAft>
        <a:spcPct val="0"/>
      </a:spcAft>
      <a:defRPr kern="1200">
        <a:solidFill>
          <a:schemeClr val="tx1"/>
        </a:solidFill>
        <a:latin typeface="Arial" charset="0"/>
        <a:ea typeface="宋体" charset="-122"/>
        <a:cs typeface="等线"/>
      </a:defRPr>
    </a:lvl5pPr>
    <a:lvl6pPr marL="2286000" algn="l" defTabSz="914400" rtl="0" eaLnBrk="1" latinLnBrk="0" hangingPunct="1">
      <a:defRPr kern="1200">
        <a:solidFill>
          <a:schemeClr val="tx1"/>
        </a:solidFill>
        <a:latin typeface="Arial" charset="0"/>
        <a:ea typeface="宋体" charset="-122"/>
        <a:cs typeface="等线"/>
      </a:defRPr>
    </a:lvl6pPr>
    <a:lvl7pPr marL="2743200" algn="l" defTabSz="914400" rtl="0" eaLnBrk="1" latinLnBrk="0" hangingPunct="1">
      <a:defRPr kern="1200">
        <a:solidFill>
          <a:schemeClr val="tx1"/>
        </a:solidFill>
        <a:latin typeface="Arial" charset="0"/>
        <a:ea typeface="宋体" charset="-122"/>
        <a:cs typeface="等线"/>
      </a:defRPr>
    </a:lvl7pPr>
    <a:lvl8pPr marL="3200400" algn="l" defTabSz="914400" rtl="0" eaLnBrk="1" latinLnBrk="0" hangingPunct="1">
      <a:defRPr kern="1200">
        <a:solidFill>
          <a:schemeClr val="tx1"/>
        </a:solidFill>
        <a:latin typeface="Arial" charset="0"/>
        <a:ea typeface="宋体" charset="-122"/>
        <a:cs typeface="等线"/>
      </a:defRPr>
    </a:lvl8pPr>
    <a:lvl9pPr marL="3657600" algn="l" defTabSz="914400" rtl="0" eaLnBrk="1" latinLnBrk="0" hangingPunct="1">
      <a:defRPr kern="1200">
        <a:solidFill>
          <a:schemeClr val="tx1"/>
        </a:solidFill>
        <a:latin typeface="Arial" charset="0"/>
        <a:ea typeface="宋体" charset="-122"/>
        <a:cs typeface="等线"/>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C000"/>
    <a:srgbClr val="CC9900"/>
    <a:srgbClr val="0099FF"/>
    <a:srgbClr val="0271BF"/>
    <a:srgbClr val="FF9900"/>
    <a:srgbClr val="00B050"/>
    <a:srgbClr val="FFFFFF"/>
    <a:srgbClr val="66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353" autoAdjust="0"/>
    <p:restoredTop sz="94660"/>
  </p:normalViewPr>
  <p:slideViewPr>
    <p:cSldViewPr snapToGrid="0">
      <p:cViewPr varScale="1">
        <p:scale>
          <a:sx n="87" d="100"/>
          <a:sy n="87" d="100"/>
        </p:scale>
        <p:origin x="-72" y="-25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9D93E314-DFCD-4BC8-B4B4-D7E756F5FD4C}" type="datetimeFigureOut">
              <a:rPr lang="zh-CN" altLang="en-US"/>
              <a:pPr>
                <a:defRPr/>
              </a:pPr>
              <a:t>2018/7/25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8D9DF494-C689-4C4C-B41D-308282B4E95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宋体" charset="-122"/>
        <a:cs typeface="+mn-cs"/>
      </a:defRPr>
    </a:lvl1pPr>
    <a:lvl2pPr marL="457200" algn="l" rtl="0" fontAlgn="base">
      <a:spcBef>
        <a:spcPct val="30000"/>
      </a:spcBef>
      <a:spcAft>
        <a:spcPct val="0"/>
      </a:spcAft>
      <a:defRPr sz="1200" kern="1200">
        <a:solidFill>
          <a:schemeClr val="tx1"/>
        </a:solidFill>
        <a:latin typeface="+mn-lt"/>
        <a:ea typeface="宋体" charset="-122"/>
        <a:cs typeface="+mn-cs"/>
      </a:defRPr>
    </a:lvl2pPr>
    <a:lvl3pPr marL="914400" algn="l" rtl="0" fontAlgn="base">
      <a:spcBef>
        <a:spcPct val="30000"/>
      </a:spcBef>
      <a:spcAft>
        <a:spcPct val="0"/>
      </a:spcAft>
      <a:defRPr sz="1200" kern="1200">
        <a:solidFill>
          <a:schemeClr val="tx1"/>
        </a:solidFill>
        <a:latin typeface="+mn-lt"/>
        <a:ea typeface="宋体" charset="-122"/>
        <a:cs typeface="+mn-cs"/>
      </a:defRPr>
    </a:lvl3pPr>
    <a:lvl4pPr marL="1371600" algn="l" rtl="0" fontAlgn="base">
      <a:spcBef>
        <a:spcPct val="30000"/>
      </a:spcBef>
      <a:spcAft>
        <a:spcPct val="0"/>
      </a:spcAft>
      <a:defRPr sz="1200" kern="1200">
        <a:solidFill>
          <a:schemeClr val="tx1"/>
        </a:solidFill>
        <a:latin typeface="+mn-lt"/>
        <a:ea typeface="宋体" charset="-122"/>
        <a:cs typeface="+mn-cs"/>
      </a:defRPr>
    </a:lvl4pPr>
    <a:lvl5pPr marL="1828800" algn="l" rtl="0" fontAlgn="base">
      <a:spcBef>
        <a:spcPct val="30000"/>
      </a:spcBef>
      <a:spcAft>
        <a:spcPct val="0"/>
      </a:spcAft>
      <a:defRPr sz="1200" kern="1200">
        <a:solidFill>
          <a:schemeClr val="tx1"/>
        </a:solidFill>
        <a:latin typeface="+mn-lt"/>
        <a:ea typeface="宋体"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5778" name="Group 2"/>
          <p:cNvGrpSpPr>
            <a:grpSpLocks/>
          </p:cNvGrpSpPr>
          <p:nvPr/>
        </p:nvGrpSpPr>
        <p:grpSpPr bwMode="auto">
          <a:xfrm>
            <a:off x="0" y="0"/>
            <a:ext cx="12192000" cy="6858000"/>
            <a:chOff x="0" y="0"/>
            <a:chExt cx="5760" cy="4320"/>
          </a:xfrm>
        </p:grpSpPr>
        <p:sp>
          <p:nvSpPr>
            <p:cNvPr id="75779"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zh-CN" altLang="en-US" sz="2400">
                <a:latin typeface="Times New Roman" pitchFamily="18" charset="0"/>
              </a:endParaRPr>
            </a:p>
          </p:txBody>
        </p:sp>
        <p:sp>
          <p:nvSpPr>
            <p:cNvPr id="75780"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zh-CN" altLang="en-US" sz="2400">
                <a:latin typeface="Times New Roman" pitchFamily="18" charset="0"/>
              </a:endParaRPr>
            </a:p>
          </p:txBody>
        </p:sp>
        <p:grpSp>
          <p:nvGrpSpPr>
            <p:cNvPr id="75781" name="Group 5"/>
            <p:cNvGrpSpPr>
              <a:grpSpLocks/>
            </p:cNvGrpSpPr>
            <p:nvPr/>
          </p:nvGrpSpPr>
          <p:grpSpPr bwMode="auto">
            <a:xfrm>
              <a:off x="0" y="672"/>
              <a:ext cx="1806" cy="1989"/>
              <a:chOff x="0" y="672"/>
              <a:chExt cx="1806" cy="1989"/>
            </a:xfrm>
          </p:grpSpPr>
          <p:sp>
            <p:nvSpPr>
              <p:cNvPr id="75782"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zh-CN" altLang="en-US" sz="2400">
                  <a:latin typeface="Times New Roman" pitchFamily="18" charset="0"/>
                </a:endParaRPr>
              </a:p>
            </p:txBody>
          </p:sp>
          <p:sp>
            <p:nvSpPr>
              <p:cNvPr id="75783"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zh-CN" altLang="en-US" sz="2400">
                  <a:latin typeface="Times New Roman" pitchFamily="18" charset="0"/>
                </a:endParaRPr>
              </a:p>
            </p:txBody>
          </p:sp>
          <p:sp>
            <p:nvSpPr>
              <p:cNvPr id="75784"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zh-CN" altLang="en-US" sz="2400">
                  <a:latin typeface="Times New Roman" pitchFamily="18" charset="0"/>
                </a:endParaRPr>
              </a:p>
            </p:txBody>
          </p:sp>
          <p:sp>
            <p:nvSpPr>
              <p:cNvPr id="75785"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zh-CN" altLang="en-US" sz="2400">
                  <a:latin typeface="Times New Roman" pitchFamily="18" charset="0"/>
                </a:endParaRPr>
              </a:p>
            </p:txBody>
          </p:sp>
          <p:sp>
            <p:nvSpPr>
              <p:cNvPr id="75786"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zh-CN" altLang="en-US" sz="2400">
                  <a:latin typeface="Times New Roman" pitchFamily="18" charset="0"/>
                </a:endParaRPr>
              </a:p>
            </p:txBody>
          </p:sp>
          <p:sp>
            <p:nvSpPr>
              <p:cNvPr id="75787"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zh-CN" altLang="en-US" sz="2400">
                  <a:latin typeface="Times New Roman" pitchFamily="18" charset="0"/>
                </a:endParaRPr>
              </a:p>
            </p:txBody>
          </p:sp>
          <p:sp>
            <p:nvSpPr>
              <p:cNvPr id="75788"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zh-CN" altLang="en-US" sz="2400">
                  <a:latin typeface="Times New Roman" pitchFamily="18" charset="0"/>
                </a:endParaRPr>
              </a:p>
            </p:txBody>
          </p:sp>
          <p:sp>
            <p:nvSpPr>
              <p:cNvPr id="75789"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zh-CN" altLang="en-US" sz="2400">
                  <a:latin typeface="Times New Roman" pitchFamily="18" charset="0"/>
                </a:endParaRPr>
              </a:p>
            </p:txBody>
          </p:sp>
          <p:sp>
            <p:nvSpPr>
              <p:cNvPr id="75790"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zh-CN" altLang="en-US" sz="2400">
                  <a:latin typeface="Times New Roman" pitchFamily="18" charset="0"/>
                </a:endParaRPr>
              </a:p>
            </p:txBody>
          </p:sp>
          <p:sp>
            <p:nvSpPr>
              <p:cNvPr id="75791"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zh-CN" altLang="en-US" sz="2400">
                  <a:latin typeface="Times New Roman" pitchFamily="18" charset="0"/>
                </a:endParaRPr>
              </a:p>
            </p:txBody>
          </p:sp>
        </p:grpSp>
      </p:grpSp>
      <p:sp>
        <p:nvSpPr>
          <p:cNvPr id="75792" name="Rectangle 16"/>
          <p:cNvSpPr>
            <a:spLocks noGrp="1" noChangeArrowheads="1"/>
          </p:cNvSpPr>
          <p:nvPr>
            <p:ph type="dt" sz="half" idx="2"/>
          </p:nvPr>
        </p:nvSpPr>
        <p:spPr>
          <a:xfrm>
            <a:off x="609600" y="6248400"/>
            <a:ext cx="2844800" cy="457200"/>
          </a:xfrm>
        </p:spPr>
        <p:txBody>
          <a:bodyPr/>
          <a:lstStyle>
            <a:lvl1pPr>
              <a:defRPr/>
            </a:lvl1pPr>
          </a:lstStyle>
          <a:p>
            <a:fld id="{62B1AF8A-9A12-41F4-82D3-C8E264BBEC50}" type="datetimeFigureOut">
              <a:rPr lang="zh-CN" altLang="en-US"/>
              <a:pPr/>
              <a:t>2018/7/25</a:t>
            </a:fld>
            <a:endParaRPr lang="en-US" altLang="zh-CN"/>
          </a:p>
        </p:txBody>
      </p:sp>
      <p:sp>
        <p:nvSpPr>
          <p:cNvPr id="75793" name="Rectangle 17"/>
          <p:cNvSpPr>
            <a:spLocks noGrp="1" noChangeArrowheads="1"/>
          </p:cNvSpPr>
          <p:nvPr>
            <p:ph type="ftr" sz="quarter" idx="3"/>
          </p:nvPr>
        </p:nvSpPr>
        <p:spPr/>
        <p:txBody>
          <a:bodyPr/>
          <a:lstStyle>
            <a:lvl1pPr>
              <a:defRPr/>
            </a:lvl1pPr>
          </a:lstStyle>
          <a:p>
            <a:endParaRPr lang="en-US" altLang="zh-CN"/>
          </a:p>
        </p:txBody>
      </p:sp>
      <p:sp>
        <p:nvSpPr>
          <p:cNvPr id="75794" name="Rectangle 18"/>
          <p:cNvSpPr>
            <a:spLocks noGrp="1" noChangeArrowheads="1"/>
          </p:cNvSpPr>
          <p:nvPr>
            <p:ph type="sldNum" sz="quarter" idx="4"/>
          </p:nvPr>
        </p:nvSpPr>
        <p:spPr/>
        <p:txBody>
          <a:bodyPr/>
          <a:lstStyle>
            <a:lvl1pPr>
              <a:defRPr/>
            </a:lvl1pPr>
          </a:lstStyle>
          <a:p>
            <a:fld id="{D4B58F65-A3AF-4D21-B045-EAC2E4B9BA34}" type="slidenum">
              <a:rPr lang="zh-CN" altLang="en-US"/>
              <a:pPr/>
              <a:t>‹#›</a:t>
            </a:fld>
            <a:endParaRPr lang="en-US" altLang="zh-CN"/>
          </a:p>
        </p:txBody>
      </p:sp>
      <p:sp>
        <p:nvSpPr>
          <p:cNvPr id="75795" name="Rectangle 19"/>
          <p:cNvSpPr>
            <a:spLocks noGrp="1" noChangeArrowheads="1"/>
          </p:cNvSpPr>
          <p:nvPr>
            <p:ph type="ctrTitle"/>
          </p:nvPr>
        </p:nvSpPr>
        <p:spPr>
          <a:xfrm>
            <a:off x="3962400" y="1828800"/>
            <a:ext cx="8026400" cy="2209800"/>
          </a:xfrm>
        </p:spPr>
        <p:txBody>
          <a:bodyPr/>
          <a:lstStyle>
            <a:lvl1pPr>
              <a:defRPr sz="5000">
                <a:solidFill>
                  <a:srgbClr val="FFFFFF"/>
                </a:solidFill>
              </a:defRPr>
            </a:lvl1pPr>
          </a:lstStyle>
          <a:p>
            <a:r>
              <a:rPr lang="zh-CN" altLang="en-US"/>
              <a:t>单击此处编辑母版标题样式</a:t>
            </a:r>
          </a:p>
        </p:txBody>
      </p:sp>
      <p:sp>
        <p:nvSpPr>
          <p:cNvPr id="75796" name="Rectangle 20"/>
          <p:cNvSpPr>
            <a:spLocks noGrp="1" noChangeArrowheads="1"/>
          </p:cNvSpPr>
          <p:nvPr>
            <p:ph type="subTitle" idx="1"/>
          </p:nvPr>
        </p:nvSpPr>
        <p:spPr>
          <a:xfrm>
            <a:off x="3962400" y="4267200"/>
            <a:ext cx="8026400" cy="1752600"/>
          </a:xfrm>
        </p:spPr>
        <p:txBody>
          <a:bodyPr/>
          <a:lstStyle>
            <a:lvl1pPr marL="0" indent="0">
              <a:buFont typeface="Wingdings" pitchFamily="2" charset="2"/>
              <a:buNone/>
              <a:defRPr sz="3400"/>
            </a:lvl1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endParaRPr lang="en-US" altLang="zh-CN"/>
          </a:p>
        </p:txBody>
      </p:sp>
      <p:sp>
        <p:nvSpPr>
          <p:cNvPr id="5" name="灯片编号占位符 4"/>
          <p:cNvSpPr>
            <a:spLocks noGrp="1"/>
          </p:cNvSpPr>
          <p:nvPr>
            <p:ph type="sldNum" sz="quarter" idx="11"/>
          </p:nvPr>
        </p:nvSpPr>
        <p:spPr/>
        <p:txBody>
          <a:bodyPr/>
          <a:lstStyle>
            <a:lvl1pPr>
              <a:defRPr/>
            </a:lvl1pPr>
          </a:lstStyle>
          <a:p>
            <a:fld id="{BDD8D077-C90A-4150-8602-FE52159F1884}" type="slidenum">
              <a:rPr lang="zh-CN" altLang="en-US"/>
              <a:pPr/>
              <a:t>‹#›</a:t>
            </a:fld>
            <a:endParaRPr lang="en-US" altLang="zh-CN"/>
          </a:p>
        </p:txBody>
      </p:sp>
      <p:sp>
        <p:nvSpPr>
          <p:cNvPr id="6" name="日期占位符 5"/>
          <p:cNvSpPr>
            <a:spLocks noGrp="1"/>
          </p:cNvSpPr>
          <p:nvPr>
            <p:ph type="dt" sz="half" idx="12"/>
          </p:nvPr>
        </p:nvSpPr>
        <p:spPr/>
        <p:txBody>
          <a:bodyPr/>
          <a:lstStyle>
            <a:lvl1pPr>
              <a:defRPr/>
            </a:lvl1pPr>
          </a:lstStyle>
          <a:p>
            <a:fld id="{E5DA43A3-116C-4A84-8C9E-2F9DA634DF03}" type="datetimeFigureOut">
              <a:rPr lang="zh-CN" altLang="en-US"/>
              <a:pPr/>
              <a:t>2018/7/25</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457200"/>
            <a:ext cx="2743200" cy="54102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457200"/>
            <a:ext cx="8077200" cy="5410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endParaRPr lang="en-US" altLang="zh-CN"/>
          </a:p>
        </p:txBody>
      </p:sp>
      <p:sp>
        <p:nvSpPr>
          <p:cNvPr id="5" name="灯片编号占位符 4"/>
          <p:cNvSpPr>
            <a:spLocks noGrp="1"/>
          </p:cNvSpPr>
          <p:nvPr>
            <p:ph type="sldNum" sz="quarter" idx="11"/>
          </p:nvPr>
        </p:nvSpPr>
        <p:spPr/>
        <p:txBody>
          <a:bodyPr/>
          <a:lstStyle>
            <a:lvl1pPr>
              <a:defRPr/>
            </a:lvl1pPr>
          </a:lstStyle>
          <a:p>
            <a:fld id="{3DE2914C-CD1C-418C-A6B2-57778CDC62E3}" type="slidenum">
              <a:rPr lang="zh-CN" altLang="en-US"/>
              <a:pPr/>
              <a:t>‹#›</a:t>
            </a:fld>
            <a:endParaRPr lang="en-US" altLang="zh-CN"/>
          </a:p>
        </p:txBody>
      </p:sp>
      <p:sp>
        <p:nvSpPr>
          <p:cNvPr id="6" name="日期占位符 5"/>
          <p:cNvSpPr>
            <a:spLocks noGrp="1"/>
          </p:cNvSpPr>
          <p:nvPr>
            <p:ph type="dt" sz="half" idx="12"/>
          </p:nvPr>
        </p:nvSpPr>
        <p:spPr/>
        <p:txBody>
          <a:bodyPr/>
          <a:lstStyle>
            <a:lvl1pPr>
              <a:defRPr/>
            </a:lvl1pPr>
          </a:lstStyle>
          <a:p>
            <a:fld id="{6217B17A-EFBE-4632-A0C1-BB3FC777F6DA}" type="datetimeFigureOut">
              <a:rPr lang="zh-CN" altLang="en-US"/>
              <a:pPr/>
              <a:t>2018/7/25</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endParaRPr lang="en-US" altLang="zh-CN"/>
          </a:p>
        </p:txBody>
      </p:sp>
      <p:sp>
        <p:nvSpPr>
          <p:cNvPr id="5" name="灯片编号占位符 4"/>
          <p:cNvSpPr>
            <a:spLocks noGrp="1"/>
          </p:cNvSpPr>
          <p:nvPr>
            <p:ph type="sldNum" sz="quarter" idx="11"/>
          </p:nvPr>
        </p:nvSpPr>
        <p:spPr/>
        <p:txBody>
          <a:bodyPr/>
          <a:lstStyle>
            <a:lvl1pPr>
              <a:defRPr/>
            </a:lvl1pPr>
          </a:lstStyle>
          <a:p>
            <a:fld id="{08AA2F09-7897-4781-8485-D8C49F5DD5CE}" type="slidenum">
              <a:rPr lang="zh-CN" altLang="en-US"/>
              <a:pPr/>
              <a:t>‹#›</a:t>
            </a:fld>
            <a:endParaRPr lang="en-US" altLang="zh-CN"/>
          </a:p>
        </p:txBody>
      </p:sp>
      <p:sp>
        <p:nvSpPr>
          <p:cNvPr id="6" name="日期占位符 5"/>
          <p:cNvSpPr>
            <a:spLocks noGrp="1"/>
          </p:cNvSpPr>
          <p:nvPr>
            <p:ph type="dt" sz="half" idx="12"/>
          </p:nvPr>
        </p:nvSpPr>
        <p:spPr/>
        <p:txBody>
          <a:bodyPr/>
          <a:lstStyle>
            <a:lvl1pPr>
              <a:defRPr/>
            </a:lvl1pPr>
          </a:lstStyle>
          <a:p>
            <a:fld id="{01982B68-4102-4882-93F9-0636490ABFBB}" type="datetimeFigureOut">
              <a:rPr lang="zh-CN" altLang="en-US"/>
              <a:pPr/>
              <a:t>2018/7/25</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endParaRPr lang="en-US" altLang="zh-CN"/>
          </a:p>
        </p:txBody>
      </p:sp>
      <p:sp>
        <p:nvSpPr>
          <p:cNvPr id="5" name="灯片编号占位符 4"/>
          <p:cNvSpPr>
            <a:spLocks noGrp="1"/>
          </p:cNvSpPr>
          <p:nvPr>
            <p:ph type="sldNum" sz="quarter" idx="11"/>
          </p:nvPr>
        </p:nvSpPr>
        <p:spPr/>
        <p:txBody>
          <a:bodyPr/>
          <a:lstStyle>
            <a:lvl1pPr>
              <a:defRPr/>
            </a:lvl1pPr>
          </a:lstStyle>
          <a:p>
            <a:fld id="{5BEE7CD9-58AA-44AB-9660-87EA911AD495}" type="slidenum">
              <a:rPr lang="zh-CN" altLang="en-US"/>
              <a:pPr/>
              <a:t>‹#›</a:t>
            </a:fld>
            <a:endParaRPr lang="en-US" altLang="zh-CN"/>
          </a:p>
        </p:txBody>
      </p:sp>
      <p:sp>
        <p:nvSpPr>
          <p:cNvPr id="6" name="日期占位符 5"/>
          <p:cNvSpPr>
            <a:spLocks noGrp="1"/>
          </p:cNvSpPr>
          <p:nvPr>
            <p:ph type="dt" sz="half" idx="12"/>
          </p:nvPr>
        </p:nvSpPr>
        <p:spPr/>
        <p:txBody>
          <a:bodyPr/>
          <a:lstStyle>
            <a:lvl1pPr>
              <a:defRPr/>
            </a:lvl1pPr>
          </a:lstStyle>
          <a:p>
            <a:fld id="{1284A2BF-6065-4CB5-B4BF-015D01965EEE}" type="datetimeFigureOut">
              <a:rPr lang="zh-CN" altLang="en-US"/>
              <a:pPr/>
              <a:t>2018/7/25</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981200"/>
            <a:ext cx="54102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981200"/>
            <a:ext cx="54102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endParaRPr lang="en-US" altLang="zh-CN"/>
          </a:p>
        </p:txBody>
      </p:sp>
      <p:sp>
        <p:nvSpPr>
          <p:cNvPr id="6" name="灯片编号占位符 5"/>
          <p:cNvSpPr>
            <a:spLocks noGrp="1"/>
          </p:cNvSpPr>
          <p:nvPr>
            <p:ph type="sldNum" sz="quarter" idx="11"/>
          </p:nvPr>
        </p:nvSpPr>
        <p:spPr/>
        <p:txBody>
          <a:bodyPr/>
          <a:lstStyle>
            <a:lvl1pPr>
              <a:defRPr/>
            </a:lvl1pPr>
          </a:lstStyle>
          <a:p>
            <a:fld id="{F84C2F90-ACDA-411A-BE06-22BA2B86219C}" type="slidenum">
              <a:rPr lang="zh-CN" altLang="en-US"/>
              <a:pPr/>
              <a:t>‹#›</a:t>
            </a:fld>
            <a:endParaRPr lang="en-US" altLang="zh-CN"/>
          </a:p>
        </p:txBody>
      </p:sp>
      <p:sp>
        <p:nvSpPr>
          <p:cNvPr id="7" name="日期占位符 6"/>
          <p:cNvSpPr>
            <a:spLocks noGrp="1"/>
          </p:cNvSpPr>
          <p:nvPr>
            <p:ph type="dt" sz="half" idx="12"/>
          </p:nvPr>
        </p:nvSpPr>
        <p:spPr/>
        <p:txBody>
          <a:bodyPr/>
          <a:lstStyle>
            <a:lvl1pPr>
              <a:defRPr/>
            </a:lvl1pPr>
          </a:lstStyle>
          <a:p>
            <a:fld id="{9BC17F1B-FE8F-45AE-BE16-CE4F0DF51798}" type="datetimeFigureOut">
              <a:rPr lang="zh-CN" altLang="en-US"/>
              <a:pPr/>
              <a:t>2018/7/25</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endParaRPr lang="en-US" altLang="zh-CN"/>
          </a:p>
        </p:txBody>
      </p:sp>
      <p:sp>
        <p:nvSpPr>
          <p:cNvPr id="8" name="灯片编号占位符 7"/>
          <p:cNvSpPr>
            <a:spLocks noGrp="1"/>
          </p:cNvSpPr>
          <p:nvPr>
            <p:ph type="sldNum" sz="quarter" idx="11"/>
          </p:nvPr>
        </p:nvSpPr>
        <p:spPr/>
        <p:txBody>
          <a:bodyPr/>
          <a:lstStyle>
            <a:lvl1pPr>
              <a:defRPr/>
            </a:lvl1pPr>
          </a:lstStyle>
          <a:p>
            <a:fld id="{E9CAA87F-1EF8-4FA3-8025-7FFE6506E237}" type="slidenum">
              <a:rPr lang="zh-CN" altLang="en-US"/>
              <a:pPr/>
              <a:t>‹#›</a:t>
            </a:fld>
            <a:endParaRPr lang="en-US" altLang="zh-CN"/>
          </a:p>
        </p:txBody>
      </p:sp>
      <p:sp>
        <p:nvSpPr>
          <p:cNvPr id="9" name="日期占位符 8"/>
          <p:cNvSpPr>
            <a:spLocks noGrp="1"/>
          </p:cNvSpPr>
          <p:nvPr>
            <p:ph type="dt" sz="half" idx="12"/>
          </p:nvPr>
        </p:nvSpPr>
        <p:spPr/>
        <p:txBody>
          <a:bodyPr/>
          <a:lstStyle>
            <a:lvl1pPr>
              <a:defRPr/>
            </a:lvl1pPr>
          </a:lstStyle>
          <a:p>
            <a:fld id="{27619CED-93B6-4C54-ABCF-ED2469295A30}" type="datetimeFigureOut">
              <a:rPr lang="zh-CN" altLang="en-US"/>
              <a:pPr/>
              <a:t>2018/7/25</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endParaRPr lang="en-US" altLang="zh-CN"/>
          </a:p>
        </p:txBody>
      </p:sp>
      <p:sp>
        <p:nvSpPr>
          <p:cNvPr id="4" name="灯片编号占位符 3"/>
          <p:cNvSpPr>
            <a:spLocks noGrp="1"/>
          </p:cNvSpPr>
          <p:nvPr>
            <p:ph type="sldNum" sz="quarter" idx="11"/>
          </p:nvPr>
        </p:nvSpPr>
        <p:spPr/>
        <p:txBody>
          <a:bodyPr/>
          <a:lstStyle>
            <a:lvl1pPr>
              <a:defRPr/>
            </a:lvl1pPr>
          </a:lstStyle>
          <a:p>
            <a:fld id="{610DA8D4-347C-4014-9655-A4C849B8E3D5}" type="slidenum">
              <a:rPr lang="zh-CN" altLang="en-US"/>
              <a:pPr/>
              <a:t>‹#›</a:t>
            </a:fld>
            <a:endParaRPr lang="en-US" altLang="zh-CN"/>
          </a:p>
        </p:txBody>
      </p:sp>
      <p:sp>
        <p:nvSpPr>
          <p:cNvPr id="5" name="日期占位符 4"/>
          <p:cNvSpPr>
            <a:spLocks noGrp="1"/>
          </p:cNvSpPr>
          <p:nvPr>
            <p:ph type="dt" sz="half" idx="12"/>
          </p:nvPr>
        </p:nvSpPr>
        <p:spPr/>
        <p:txBody>
          <a:bodyPr/>
          <a:lstStyle>
            <a:lvl1pPr>
              <a:defRPr/>
            </a:lvl1pPr>
          </a:lstStyle>
          <a:p>
            <a:fld id="{37AB1A29-8E0C-4771-80C1-8B8B738637E5}" type="datetimeFigureOut">
              <a:rPr lang="zh-CN" altLang="en-US"/>
              <a:pPr/>
              <a:t>2018/7/25</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endParaRPr lang="en-US" altLang="zh-CN"/>
          </a:p>
        </p:txBody>
      </p:sp>
      <p:sp>
        <p:nvSpPr>
          <p:cNvPr id="3" name="灯片编号占位符 2"/>
          <p:cNvSpPr>
            <a:spLocks noGrp="1"/>
          </p:cNvSpPr>
          <p:nvPr>
            <p:ph type="sldNum" sz="quarter" idx="11"/>
          </p:nvPr>
        </p:nvSpPr>
        <p:spPr/>
        <p:txBody>
          <a:bodyPr/>
          <a:lstStyle>
            <a:lvl1pPr>
              <a:defRPr/>
            </a:lvl1pPr>
          </a:lstStyle>
          <a:p>
            <a:fld id="{65DF7236-C5FC-4AE1-A09C-E32673AAFDF7}" type="slidenum">
              <a:rPr lang="zh-CN" altLang="en-US"/>
              <a:pPr/>
              <a:t>‹#›</a:t>
            </a:fld>
            <a:endParaRPr lang="en-US" altLang="zh-CN"/>
          </a:p>
        </p:txBody>
      </p:sp>
      <p:sp>
        <p:nvSpPr>
          <p:cNvPr id="4" name="日期占位符 3"/>
          <p:cNvSpPr>
            <a:spLocks noGrp="1"/>
          </p:cNvSpPr>
          <p:nvPr>
            <p:ph type="dt" sz="half" idx="12"/>
          </p:nvPr>
        </p:nvSpPr>
        <p:spPr/>
        <p:txBody>
          <a:bodyPr/>
          <a:lstStyle>
            <a:lvl1pPr>
              <a:defRPr/>
            </a:lvl1pPr>
          </a:lstStyle>
          <a:p>
            <a:fld id="{4A8B2D6E-07F7-4315-B585-F7D99922922D}" type="datetimeFigureOut">
              <a:rPr lang="zh-CN" altLang="en-US"/>
              <a:pPr/>
              <a:t>2018/7/25</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endParaRPr lang="en-US" altLang="zh-CN"/>
          </a:p>
        </p:txBody>
      </p:sp>
      <p:sp>
        <p:nvSpPr>
          <p:cNvPr id="6" name="灯片编号占位符 5"/>
          <p:cNvSpPr>
            <a:spLocks noGrp="1"/>
          </p:cNvSpPr>
          <p:nvPr>
            <p:ph type="sldNum" sz="quarter" idx="11"/>
          </p:nvPr>
        </p:nvSpPr>
        <p:spPr/>
        <p:txBody>
          <a:bodyPr/>
          <a:lstStyle>
            <a:lvl1pPr>
              <a:defRPr/>
            </a:lvl1pPr>
          </a:lstStyle>
          <a:p>
            <a:fld id="{ED76F44C-4B94-4B7B-AEEB-1CD7F3BEF302}" type="slidenum">
              <a:rPr lang="zh-CN" altLang="en-US"/>
              <a:pPr/>
              <a:t>‹#›</a:t>
            </a:fld>
            <a:endParaRPr lang="en-US" altLang="zh-CN"/>
          </a:p>
        </p:txBody>
      </p:sp>
      <p:sp>
        <p:nvSpPr>
          <p:cNvPr id="7" name="日期占位符 6"/>
          <p:cNvSpPr>
            <a:spLocks noGrp="1"/>
          </p:cNvSpPr>
          <p:nvPr>
            <p:ph type="dt" sz="half" idx="12"/>
          </p:nvPr>
        </p:nvSpPr>
        <p:spPr/>
        <p:txBody>
          <a:bodyPr/>
          <a:lstStyle>
            <a:lvl1pPr>
              <a:defRPr/>
            </a:lvl1pPr>
          </a:lstStyle>
          <a:p>
            <a:fld id="{336EB81F-07FC-4AF8-8AC7-756DD89CE323}" type="datetimeFigureOut">
              <a:rPr lang="zh-CN" altLang="en-US"/>
              <a:pPr/>
              <a:t>2018/7/25</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endParaRPr lang="en-US" altLang="zh-CN"/>
          </a:p>
        </p:txBody>
      </p:sp>
      <p:sp>
        <p:nvSpPr>
          <p:cNvPr id="6" name="灯片编号占位符 5"/>
          <p:cNvSpPr>
            <a:spLocks noGrp="1"/>
          </p:cNvSpPr>
          <p:nvPr>
            <p:ph type="sldNum" sz="quarter" idx="11"/>
          </p:nvPr>
        </p:nvSpPr>
        <p:spPr/>
        <p:txBody>
          <a:bodyPr/>
          <a:lstStyle>
            <a:lvl1pPr>
              <a:defRPr/>
            </a:lvl1pPr>
          </a:lstStyle>
          <a:p>
            <a:fld id="{1DF78D88-CC22-4259-B6A6-8DE25A7925FA}" type="slidenum">
              <a:rPr lang="zh-CN" altLang="en-US"/>
              <a:pPr/>
              <a:t>‹#›</a:t>
            </a:fld>
            <a:endParaRPr lang="en-US" altLang="zh-CN"/>
          </a:p>
        </p:txBody>
      </p:sp>
      <p:sp>
        <p:nvSpPr>
          <p:cNvPr id="7" name="日期占位符 6"/>
          <p:cNvSpPr>
            <a:spLocks noGrp="1"/>
          </p:cNvSpPr>
          <p:nvPr>
            <p:ph type="dt" sz="half" idx="12"/>
          </p:nvPr>
        </p:nvSpPr>
        <p:spPr/>
        <p:txBody>
          <a:bodyPr/>
          <a:lstStyle>
            <a:lvl1pPr>
              <a:defRPr/>
            </a:lvl1pPr>
          </a:lstStyle>
          <a:p>
            <a:fld id="{9C065643-48AC-45F7-A7E0-A6B8E730A423}" type="datetimeFigureOut">
              <a:rPr lang="zh-CN" altLang="en-US"/>
              <a:pPr/>
              <a:t>2018/7/25</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en-US" altLang="zh-CN"/>
          </a:p>
        </p:txBody>
      </p:sp>
      <p:sp>
        <p:nvSpPr>
          <p:cNvPr id="74755" name="Rectangle 3"/>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fld id="{0D0CCF86-E8DA-48BE-A49D-5B63C19569D0}" type="slidenum">
              <a:rPr lang="zh-CN" altLang="en-US"/>
              <a:pPr/>
              <a:t>‹#›</a:t>
            </a:fld>
            <a:endParaRPr lang="en-US" altLang="zh-CN"/>
          </a:p>
        </p:txBody>
      </p:sp>
      <p:grpSp>
        <p:nvGrpSpPr>
          <p:cNvPr id="74756" name="Group 4"/>
          <p:cNvGrpSpPr>
            <a:grpSpLocks/>
          </p:cNvGrpSpPr>
          <p:nvPr/>
        </p:nvGrpSpPr>
        <p:grpSpPr bwMode="auto">
          <a:xfrm>
            <a:off x="0" y="0"/>
            <a:ext cx="12192000" cy="546100"/>
            <a:chOff x="0" y="0"/>
            <a:chExt cx="5760" cy="344"/>
          </a:xfrm>
        </p:grpSpPr>
        <p:sp>
          <p:nvSpPr>
            <p:cNvPr id="747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zh-CN" altLang="en-US" sz="2400">
                <a:latin typeface="Times New Roman" pitchFamily="18" charset="0"/>
              </a:endParaRPr>
            </a:p>
          </p:txBody>
        </p:sp>
        <p:sp>
          <p:nvSpPr>
            <p:cNvPr id="747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zh-CN" altLang="en-US" sz="2400">
                <a:latin typeface="Times New Roman" pitchFamily="18" charset="0"/>
              </a:endParaRPr>
            </a:p>
          </p:txBody>
        </p:sp>
        <p:sp>
          <p:nvSpPr>
            <p:cNvPr id="747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zh-CN" altLang="en-US">
                <a:solidFill>
                  <a:schemeClr val="hlink"/>
                </a:solidFill>
              </a:endParaRPr>
            </a:p>
          </p:txBody>
        </p:sp>
        <p:sp>
          <p:nvSpPr>
            <p:cNvPr id="747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zh-CN" altLang="en-US">
                <a:solidFill>
                  <a:schemeClr val="hlink"/>
                </a:solidFill>
              </a:endParaRPr>
            </a:p>
          </p:txBody>
        </p:sp>
        <p:sp>
          <p:nvSpPr>
            <p:cNvPr id="747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zh-CN" altLang="en-US">
                <a:solidFill>
                  <a:schemeClr val="accent2"/>
                </a:solidFill>
              </a:endParaRPr>
            </a:p>
          </p:txBody>
        </p:sp>
        <p:sp>
          <p:nvSpPr>
            <p:cNvPr id="747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zh-CN" altLang="en-US">
                <a:solidFill>
                  <a:schemeClr val="hlink"/>
                </a:solidFill>
              </a:endParaRPr>
            </a:p>
          </p:txBody>
        </p:sp>
        <p:sp>
          <p:nvSpPr>
            <p:cNvPr id="747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zh-CN" altLang="en-US" sz="2400">
                <a:latin typeface="Times New Roman" pitchFamily="18" charset="0"/>
              </a:endParaRPr>
            </a:p>
          </p:txBody>
        </p:sp>
        <p:sp>
          <p:nvSpPr>
            <p:cNvPr id="747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zh-CN" altLang="en-US">
                <a:solidFill>
                  <a:schemeClr val="accent2"/>
                </a:solidFill>
              </a:endParaRPr>
            </a:p>
          </p:txBody>
        </p:sp>
        <p:sp>
          <p:nvSpPr>
            <p:cNvPr id="747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zh-CN" altLang="en-US">
                <a:solidFill>
                  <a:schemeClr val="accent2"/>
                </a:solidFill>
              </a:endParaRPr>
            </a:p>
          </p:txBody>
        </p:sp>
      </p:grpSp>
      <p:sp>
        <p:nvSpPr>
          <p:cNvPr id="74766" name="Rectangle 14"/>
          <p:cNvSpPr>
            <a:spLocks noGrp="1" noChangeArrowheads="1"/>
          </p:cNvSpPr>
          <p:nvPr>
            <p:ph type="title"/>
          </p:nvPr>
        </p:nvSpPr>
        <p:spPr bwMode="auto">
          <a:xfrm>
            <a:off x="609600" y="457200"/>
            <a:ext cx="109728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74767" name="Rectangle 15"/>
          <p:cNvSpPr>
            <a:spLocks noGrp="1" noChangeArrowheads="1"/>
          </p:cNvSpPr>
          <p:nvPr>
            <p:ph type="body" idx="1"/>
          </p:nvPr>
        </p:nvSpPr>
        <p:spPr bwMode="auto">
          <a:xfrm>
            <a:off x="609600" y="1981200"/>
            <a:ext cx="109728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74768" name="Rectangle 1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E6D484CD-3F27-415D-B00D-E1DA6BC08589}" type="datetimeFigureOut">
              <a:rPr lang="zh-CN" altLang="en-US"/>
              <a:pPr/>
              <a:t>2018/7/25</a:t>
            </a:fld>
            <a:endParaRPr lang="en-US" altLang="zh-CN"/>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ea typeface="宋体" charset="-122"/>
        </a:defRPr>
      </a:lvl2pPr>
      <a:lvl3pPr algn="l" rtl="0" fontAlgn="base">
        <a:spcBef>
          <a:spcPct val="0"/>
        </a:spcBef>
        <a:spcAft>
          <a:spcPct val="0"/>
        </a:spcAft>
        <a:defRPr sz="4400">
          <a:solidFill>
            <a:schemeClr val="tx1"/>
          </a:solidFill>
          <a:latin typeface="Arial" charset="0"/>
          <a:ea typeface="宋体" charset="-122"/>
        </a:defRPr>
      </a:lvl3pPr>
      <a:lvl4pPr algn="l" rtl="0" fontAlgn="base">
        <a:spcBef>
          <a:spcPct val="0"/>
        </a:spcBef>
        <a:spcAft>
          <a:spcPct val="0"/>
        </a:spcAft>
        <a:defRPr sz="4400">
          <a:solidFill>
            <a:schemeClr val="tx1"/>
          </a:solidFill>
          <a:latin typeface="Arial" charset="0"/>
          <a:ea typeface="宋体" charset="-122"/>
        </a:defRPr>
      </a:lvl4pPr>
      <a:lvl5pPr algn="l" rtl="0" fontAlgn="base">
        <a:spcBef>
          <a:spcPct val="0"/>
        </a:spcBef>
        <a:spcAft>
          <a:spcPct val="0"/>
        </a:spcAft>
        <a:defRPr sz="4400">
          <a:solidFill>
            <a:schemeClr val="tx1"/>
          </a:solidFill>
          <a:latin typeface="Arial" charset="0"/>
          <a:ea typeface="宋体" charset="-122"/>
        </a:defRPr>
      </a:lvl5pPr>
      <a:lvl6pPr marL="457200" algn="l" rtl="0" fontAlgn="base">
        <a:spcBef>
          <a:spcPct val="0"/>
        </a:spcBef>
        <a:spcAft>
          <a:spcPct val="0"/>
        </a:spcAft>
        <a:defRPr sz="4400">
          <a:solidFill>
            <a:schemeClr val="tx1"/>
          </a:solidFill>
          <a:latin typeface="Arial" charset="0"/>
          <a:ea typeface="宋体" charset="-122"/>
        </a:defRPr>
      </a:lvl6pPr>
      <a:lvl7pPr marL="914400" algn="l" rtl="0" fontAlgn="base">
        <a:spcBef>
          <a:spcPct val="0"/>
        </a:spcBef>
        <a:spcAft>
          <a:spcPct val="0"/>
        </a:spcAft>
        <a:defRPr sz="4400">
          <a:solidFill>
            <a:schemeClr val="tx1"/>
          </a:solidFill>
          <a:latin typeface="Arial" charset="0"/>
          <a:ea typeface="宋体" charset="-122"/>
        </a:defRPr>
      </a:lvl7pPr>
      <a:lvl8pPr marL="1371600" algn="l" rtl="0" fontAlgn="base">
        <a:spcBef>
          <a:spcPct val="0"/>
        </a:spcBef>
        <a:spcAft>
          <a:spcPct val="0"/>
        </a:spcAft>
        <a:defRPr sz="4400">
          <a:solidFill>
            <a:schemeClr val="tx1"/>
          </a:solidFill>
          <a:latin typeface="Arial" charset="0"/>
          <a:ea typeface="宋体" charset="-122"/>
        </a:defRPr>
      </a:lvl8pPr>
      <a:lvl9pPr marL="1828800" algn="l" rtl="0" fontAlgn="base">
        <a:spcBef>
          <a:spcPct val="0"/>
        </a:spcBef>
        <a:spcAft>
          <a:spcPct val="0"/>
        </a:spcAft>
        <a:defRPr sz="4400">
          <a:solidFill>
            <a:schemeClr val="tx1"/>
          </a:solidFill>
          <a:latin typeface="Arial" charset="0"/>
          <a:ea typeface="宋体" charset="-122"/>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ea typeface="+mn-ea"/>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ea typeface="+mn-ea"/>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ea typeface="+mn-ea"/>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hyperlink" Target="http://www.sgs.gov.c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sgs.gov.cn/"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6" name="组合 25"/>
          <p:cNvGrpSpPr>
            <a:grpSpLocks/>
          </p:cNvGrpSpPr>
          <p:nvPr/>
        </p:nvGrpSpPr>
        <p:grpSpPr bwMode="auto">
          <a:xfrm>
            <a:off x="982663" y="2160588"/>
            <a:ext cx="10260012" cy="2605087"/>
            <a:chOff x="554883" y="3466321"/>
            <a:chExt cx="9414756" cy="2687365"/>
          </a:xfrm>
        </p:grpSpPr>
        <p:sp>
          <p:nvSpPr>
            <p:cNvPr id="27" name="文本框 26">
              <a:extLst>
                <a:ext uri="{FF2B5EF4-FFF2-40B4-BE49-F238E27FC236}"/>
              </a:extLst>
            </p:cNvPr>
            <p:cNvSpPr txBox="1"/>
            <p:nvPr/>
          </p:nvSpPr>
          <p:spPr>
            <a:xfrm>
              <a:off x="554883" y="3466321"/>
              <a:ext cx="9414756" cy="1981543"/>
            </a:xfrm>
            <a:prstGeom prst="rect">
              <a:avLst/>
            </a:prstGeom>
            <a:noFill/>
          </p:spPr>
          <p:txBody>
            <a:bodyPr>
              <a:spAutoFit/>
            </a:bodyPr>
            <a:lstStyle/>
            <a:p>
              <a:pPr algn="dist"/>
              <a:r>
                <a:rPr lang="zh-CN" altLang="en-US" sz="6000" b="1">
                  <a:solidFill>
                    <a:srgbClr val="0271BF"/>
                  </a:solidFill>
                  <a:effectLst>
                    <a:outerShdw blurRad="38100" dist="38100" dir="2700000" algn="tl">
                      <a:srgbClr val="C0C0C0"/>
                    </a:outerShdw>
                  </a:effectLst>
                  <a:latin typeface="微软雅黑" pitchFamily="34" charset="-122"/>
                  <a:ea typeface="微软雅黑" pitchFamily="34" charset="-122"/>
                </a:rPr>
                <a:t>优化营商环境、助力企业发展</a:t>
              </a:r>
            </a:p>
            <a:p>
              <a:pPr algn="dist"/>
              <a:endParaRPr lang="zh-CN" altLang="en-US" sz="6000" b="1">
                <a:solidFill>
                  <a:srgbClr val="0271BF"/>
                </a:solidFill>
                <a:effectLst>
                  <a:outerShdw blurRad="38100" dist="38100" dir="2700000" algn="tl">
                    <a:srgbClr val="C0C0C0"/>
                  </a:outerShdw>
                </a:effectLst>
                <a:latin typeface="微软雅黑" pitchFamily="34" charset="-122"/>
                <a:ea typeface="微软雅黑" pitchFamily="34" charset="-122"/>
              </a:endParaRPr>
            </a:p>
          </p:txBody>
        </p:sp>
        <p:sp>
          <p:nvSpPr>
            <p:cNvPr id="14341" name="矩形 27"/>
            <p:cNvSpPr>
              <a:spLocks noChangeArrowheads="1"/>
            </p:cNvSpPr>
            <p:nvPr/>
          </p:nvSpPr>
          <p:spPr bwMode="auto">
            <a:xfrm>
              <a:off x="1165247" y="4481657"/>
              <a:ext cx="8110995" cy="314427"/>
            </a:xfrm>
            <a:prstGeom prst="rect">
              <a:avLst/>
            </a:prstGeom>
            <a:noFill/>
            <a:ln w="9525">
              <a:noFill/>
              <a:miter lim="800000"/>
              <a:headEnd/>
              <a:tailEnd/>
            </a:ln>
          </p:spPr>
          <p:txBody>
            <a:bodyPr>
              <a:spAutoFit/>
            </a:bodyPr>
            <a:lstStyle/>
            <a:p>
              <a:pPr algn="dist"/>
              <a:endParaRPr lang="zh-CN" altLang="en-US" sz="1400">
                <a:latin typeface="微软雅黑" pitchFamily="34" charset="-122"/>
                <a:ea typeface="微软雅黑" pitchFamily="34" charset="-122"/>
              </a:endParaRPr>
            </a:p>
          </p:txBody>
        </p:sp>
        <p:sp>
          <p:nvSpPr>
            <p:cNvPr id="29" name="文本框 28">
              <a:extLst>
                <a:ext uri="{FF2B5EF4-FFF2-40B4-BE49-F238E27FC236}"/>
              </a:extLst>
            </p:cNvPr>
            <p:cNvSpPr txBox="1"/>
            <p:nvPr/>
          </p:nvSpPr>
          <p:spPr>
            <a:xfrm>
              <a:off x="2097545" y="4925457"/>
              <a:ext cx="6357109" cy="1228229"/>
            </a:xfrm>
            <a:prstGeom prst="rect">
              <a:avLst/>
            </a:prstGeom>
            <a:noFill/>
          </p:spPr>
          <p:txBody>
            <a:bodyPr>
              <a:spAutoFit/>
            </a:bodyPr>
            <a:lstStyle/>
            <a:p>
              <a:pPr algn="ctr"/>
              <a:r>
                <a:rPr lang="zh-CN" altLang="en-US" sz="3600">
                  <a:solidFill>
                    <a:srgbClr val="595959"/>
                  </a:solidFill>
                  <a:latin typeface="微软雅黑" pitchFamily="34" charset="-122"/>
                  <a:ea typeface="微软雅黑" pitchFamily="34" charset="-122"/>
                </a:rPr>
                <a:t>虹口区市场监督管理局    </a:t>
              </a:r>
            </a:p>
            <a:p>
              <a:pPr algn="ctr"/>
              <a:r>
                <a:rPr lang="zh-CN" altLang="en-US" sz="3600">
                  <a:solidFill>
                    <a:srgbClr val="595959"/>
                  </a:solidFill>
                  <a:latin typeface="微软雅黑" pitchFamily="34" charset="-122"/>
                  <a:ea typeface="微软雅黑" pitchFamily="34" charset="-122"/>
                </a:rPr>
                <a:t>注册许可科  邵琳</a:t>
              </a:r>
            </a:p>
          </p:txBody>
        </p:sp>
      </p:grpSp>
      <p:pic>
        <p:nvPicPr>
          <p:cNvPr id="14353" name="Picture 17" descr="徽章"/>
          <p:cNvPicPr>
            <a:picLocks noChangeAspect="1" noChangeArrowheads="1"/>
          </p:cNvPicPr>
          <p:nvPr/>
        </p:nvPicPr>
        <p:blipFill>
          <a:blip r:embed="rId2"/>
          <a:srcRect/>
          <a:stretch>
            <a:fillRect/>
          </a:stretch>
        </p:blipFill>
        <p:spPr bwMode="auto">
          <a:xfrm>
            <a:off x="722313" y="327025"/>
            <a:ext cx="1635125" cy="1652588"/>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组合 15"/>
          <p:cNvGrpSpPr>
            <a:grpSpLocks/>
          </p:cNvGrpSpPr>
          <p:nvPr/>
        </p:nvGrpSpPr>
        <p:grpSpPr bwMode="auto">
          <a:xfrm>
            <a:off x="9372600" y="1504950"/>
            <a:ext cx="1981200" cy="1976438"/>
            <a:chOff x="946625" y="1091252"/>
            <a:chExt cx="1981134" cy="1975212"/>
          </a:xfrm>
        </p:grpSpPr>
        <p:sp>
          <p:nvSpPr>
            <p:cNvPr id="35" name="Freeform 27"/>
            <p:cNvSpPr>
              <a:spLocks/>
            </p:cNvSpPr>
            <p:nvPr/>
          </p:nvSpPr>
          <p:spPr bwMode="auto">
            <a:xfrm>
              <a:off x="1089495" y="1230865"/>
              <a:ext cx="1693807" cy="1688052"/>
            </a:xfrm>
            <a:custGeom>
              <a:avLst/>
              <a:gdLst>
                <a:gd name="T0" fmla="*/ 654 w 795"/>
                <a:gd name="T1" fmla="*/ 141 h 795"/>
                <a:gd name="T2" fmla="*/ 141 w 795"/>
                <a:gd name="T3" fmla="*/ 141 h 795"/>
                <a:gd name="T4" fmla="*/ 141 w 795"/>
                <a:gd name="T5" fmla="*/ 653 h 795"/>
                <a:gd name="T6" fmla="*/ 654 w 795"/>
                <a:gd name="T7" fmla="*/ 653 h 795"/>
                <a:gd name="T8" fmla="*/ 654 w 795"/>
                <a:gd name="T9" fmla="*/ 141 h 795"/>
              </a:gdLst>
              <a:ahLst/>
              <a:cxnLst>
                <a:cxn ang="0">
                  <a:pos x="T0" y="T1"/>
                </a:cxn>
                <a:cxn ang="0">
                  <a:pos x="T2" y="T3"/>
                </a:cxn>
                <a:cxn ang="0">
                  <a:pos x="T4" y="T5"/>
                </a:cxn>
                <a:cxn ang="0">
                  <a:pos x="T6" y="T7"/>
                </a:cxn>
                <a:cxn ang="0">
                  <a:pos x="T8" y="T9"/>
                </a:cxn>
              </a:cxnLst>
              <a:rect l="0" t="0" r="r" b="b"/>
              <a:pathLst>
                <a:path w="795" h="795">
                  <a:moveTo>
                    <a:pt x="654" y="141"/>
                  </a:moveTo>
                  <a:cubicBezTo>
                    <a:pt x="512" y="0"/>
                    <a:pt x="283" y="0"/>
                    <a:pt x="141" y="141"/>
                  </a:cubicBezTo>
                  <a:cubicBezTo>
                    <a:pt x="0" y="282"/>
                    <a:pt x="0" y="512"/>
                    <a:pt x="141" y="653"/>
                  </a:cubicBezTo>
                  <a:cubicBezTo>
                    <a:pt x="283" y="795"/>
                    <a:pt x="512" y="795"/>
                    <a:pt x="654" y="653"/>
                  </a:cubicBezTo>
                  <a:cubicBezTo>
                    <a:pt x="795" y="512"/>
                    <a:pt x="795" y="282"/>
                    <a:pt x="654" y="141"/>
                  </a:cubicBezTo>
                  <a:close/>
                </a:path>
              </a:pathLst>
            </a:custGeom>
            <a:solidFill>
              <a:schemeClr val="accent1">
                <a:lumMod val="7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23558" name="Freeform 28"/>
            <p:cNvSpPr>
              <a:spLocks noEditPoints="1"/>
            </p:cNvSpPr>
            <p:nvPr/>
          </p:nvSpPr>
          <p:spPr bwMode="auto">
            <a:xfrm>
              <a:off x="946625" y="1091252"/>
              <a:ext cx="1981134" cy="1975212"/>
            </a:xfrm>
            <a:custGeom>
              <a:avLst/>
              <a:gdLst>
                <a:gd name="T0" fmla="*/ 989503 w 931"/>
                <a:gd name="T1" fmla="*/ 1975212 h 930"/>
                <a:gd name="T2" fmla="*/ 0 w 931"/>
                <a:gd name="T3" fmla="*/ 987606 h 930"/>
                <a:gd name="T4" fmla="*/ 989503 w 931"/>
                <a:gd name="T5" fmla="*/ 0 h 930"/>
                <a:gd name="T6" fmla="*/ 1981134 w 931"/>
                <a:gd name="T7" fmla="*/ 987606 h 930"/>
                <a:gd name="T8" fmla="*/ 989503 w 931"/>
                <a:gd name="T9" fmla="*/ 1975212 h 930"/>
                <a:gd name="T10" fmla="*/ 989503 w 931"/>
                <a:gd name="T11" fmla="*/ 25487 h 930"/>
                <a:gd name="T12" fmla="*/ 25536 w 931"/>
                <a:gd name="T13" fmla="*/ 987606 h 930"/>
                <a:gd name="T14" fmla="*/ 989503 w 931"/>
                <a:gd name="T15" fmla="*/ 1949725 h 930"/>
                <a:gd name="T16" fmla="*/ 1953470 w 931"/>
                <a:gd name="T17" fmla="*/ 987606 h 930"/>
                <a:gd name="T18" fmla="*/ 989503 w 931"/>
                <a:gd name="T19" fmla="*/ 25487 h 9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1"/>
                <a:gd name="T31" fmla="*/ 0 h 930"/>
                <a:gd name="T32" fmla="*/ 931 w 931"/>
                <a:gd name="T33" fmla="*/ 930 h 9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1" h="930">
                  <a:moveTo>
                    <a:pt x="465" y="930"/>
                  </a:moveTo>
                  <a:cubicBezTo>
                    <a:pt x="209" y="930"/>
                    <a:pt x="0" y="721"/>
                    <a:pt x="0" y="465"/>
                  </a:cubicBezTo>
                  <a:cubicBezTo>
                    <a:pt x="0" y="208"/>
                    <a:pt x="209" y="0"/>
                    <a:pt x="465" y="0"/>
                  </a:cubicBezTo>
                  <a:cubicBezTo>
                    <a:pt x="722" y="0"/>
                    <a:pt x="931" y="208"/>
                    <a:pt x="931" y="465"/>
                  </a:cubicBezTo>
                  <a:cubicBezTo>
                    <a:pt x="931" y="721"/>
                    <a:pt x="722" y="930"/>
                    <a:pt x="465" y="930"/>
                  </a:cubicBezTo>
                  <a:close/>
                  <a:moveTo>
                    <a:pt x="465" y="12"/>
                  </a:moveTo>
                  <a:cubicBezTo>
                    <a:pt x="216" y="12"/>
                    <a:pt x="12" y="215"/>
                    <a:pt x="12" y="465"/>
                  </a:cubicBezTo>
                  <a:cubicBezTo>
                    <a:pt x="12" y="715"/>
                    <a:pt x="216" y="918"/>
                    <a:pt x="465" y="918"/>
                  </a:cubicBezTo>
                  <a:cubicBezTo>
                    <a:pt x="715" y="918"/>
                    <a:pt x="918" y="715"/>
                    <a:pt x="918" y="465"/>
                  </a:cubicBezTo>
                  <a:cubicBezTo>
                    <a:pt x="918" y="215"/>
                    <a:pt x="715" y="12"/>
                    <a:pt x="465" y="12"/>
                  </a:cubicBezTo>
                  <a:close/>
                </a:path>
              </a:pathLst>
            </a:custGeom>
            <a:solidFill>
              <a:srgbClr val="333333"/>
            </a:solidFill>
            <a:ln w="9525">
              <a:noFill/>
              <a:miter lim="800000"/>
              <a:headEnd/>
              <a:tailEnd/>
            </a:ln>
          </p:spPr>
          <p:txBody>
            <a:bodyPr/>
            <a:lstStyle/>
            <a:p>
              <a:endParaRPr lang="zh-CN" altLang="en-US">
                <a:latin typeface="等线"/>
                <a:ea typeface="等线"/>
              </a:endParaRPr>
            </a:p>
          </p:txBody>
        </p:sp>
        <p:sp>
          <p:nvSpPr>
            <p:cNvPr id="23559" name="Freeform 29"/>
            <p:cNvSpPr>
              <a:spLocks noEditPoints="1"/>
            </p:cNvSpPr>
            <p:nvPr/>
          </p:nvSpPr>
          <p:spPr bwMode="auto">
            <a:xfrm>
              <a:off x="1097654" y="1242281"/>
              <a:ext cx="1676116" cy="1673155"/>
            </a:xfrm>
            <a:custGeom>
              <a:avLst/>
              <a:gdLst>
                <a:gd name="T0" fmla="*/ 839123 w 787"/>
                <a:gd name="T1" fmla="*/ 1673155 h 788"/>
                <a:gd name="T2" fmla="*/ 800787 w 787"/>
                <a:gd name="T3" fmla="*/ 1658292 h 788"/>
                <a:gd name="T4" fmla="*/ 996725 w 787"/>
                <a:gd name="T5" fmla="*/ 1658292 h 788"/>
                <a:gd name="T6" fmla="*/ 636796 w 787"/>
                <a:gd name="T7" fmla="*/ 1622196 h 788"/>
                <a:gd name="T8" fmla="*/ 1090434 w 787"/>
                <a:gd name="T9" fmla="*/ 1607333 h 788"/>
                <a:gd name="T10" fmla="*/ 530309 w 787"/>
                <a:gd name="T11" fmla="*/ 1613703 h 788"/>
                <a:gd name="T12" fmla="*/ 1130899 w 787"/>
                <a:gd name="T13" fmla="*/ 1605210 h 788"/>
                <a:gd name="T14" fmla="*/ 487714 w 787"/>
                <a:gd name="T15" fmla="*/ 1594593 h 788"/>
                <a:gd name="T16" fmla="*/ 487714 w 787"/>
                <a:gd name="T17" fmla="*/ 1594593 h 788"/>
                <a:gd name="T18" fmla="*/ 1241646 w 787"/>
                <a:gd name="T19" fmla="*/ 1569114 h 788"/>
                <a:gd name="T20" fmla="*/ 402523 w 787"/>
                <a:gd name="T21" fmla="*/ 1520278 h 788"/>
                <a:gd name="T22" fmla="*/ 1373691 w 787"/>
                <a:gd name="T23" fmla="*/ 1462949 h 788"/>
                <a:gd name="T24" fmla="*/ 264089 w 787"/>
                <a:gd name="T25" fmla="*/ 1426853 h 788"/>
                <a:gd name="T26" fmla="*/ 1394989 w 787"/>
                <a:gd name="T27" fmla="*/ 1426853 h 788"/>
                <a:gd name="T28" fmla="*/ 227884 w 787"/>
                <a:gd name="T29" fmla="*/ 1409867 h 788"/>
                <a:gd name="T30" fmla="*/ 1473789 w 787"/>
                <a:gd name="T31" fmla="*/ 1373771 h 788"/>
                <a:gd name="T32" fmla="*/ 1473789 w 787"/>
                <a:gd name="T33" fmla="*/ 1373771 h 788"/>
                <a:gd name="T34" fmla="*/ 178899 w 787"/>
                <a:gd name="T35" fmla="*/ 1331305 h 788"/>
                <a:gd name="T36" fmla="*/ 1573888 w 787"/>
                <a:gd name="T37" fmla="*/ 1237880 h 788"/>
                <a:gd name="T38" fmla="*/ 102228 w 787"/>
                <a:gd name="T39" fmla="*/ 1182674 h 788"/>
                <a:gd name="T40" fmla="*/ 1593056 w 787"/>
                <a:gd name="T41" fmla="*/ 1133839 h 788"/>
                <a:gd name="T42" fmla="*/ 40465 w 787"/>
                <a:gd name="T43" fmla="*/ 1095619 h 788"/>
                <a:gd name="T44" fmla="*/ 1618613 w 787"/>
                <a:gd name="T45" fmla="*/ 1101989 h 788"/>
                <a:gd name="T46" fmla="*/ 38336 w 787"/>
                <a:gd name="T47" fmla="*/ 1055277 h 788"/>
                <a:gd name="T48" fmla="*/ 38336 w 787"/>
                <a:gd name="T49" fmla="*/ 1055277 h 788"/>
                <a:gd name="T50" fmla="*/ 1661208 w 787"/>
                <a:gd name="T51" fmla="*/ 993701 h 788"/>
                <a:gd name="T52" fmla="*/ 31946 w 787"/>
                <a:gd name="T53" fmla="*/ 938496 h 788"/>
                <a:gd name="T54" fmla="*/ 1650559 w 787"/>
                <a:gd name="T55" fmla="*/ 832331 h 788"/>
                <a:gd name="T56" fmla="*/ 0 w 787"/>
                <a:gd name="T57" fmla="*/ 838701 h 788"/>
                <a:gd name="T58" fmla="*/ 1661208 w 787"/>
                <a:gd name="T59" fmla="*/ 794112 h 788"/>
                <a:gd name="T60" fmla="*/ 1661208 w 787"/>
                <a:gd name="T61" fmla="*/ 794112 h 788"/>
                <a:gd name="T62" fmla="*/ 31946 w 787"/>
                <a:gd name="T63" fmla="*/ 736783 h 788"/>
                <a:gd name="T64" fmla="*/ 1661208 w 787"/>
                <a:gd name="T65" fmla="*/ 677331 h 788"/>
                <a:gd name="T66" fmla="*/ 55374 w 787"/>
                <a:gd name="T67" fmla="*/ 571166 h 788"/>
                <a:gd name="T68" fmla="*/ 1599445 w 787"/>
                <a:gd name="T69" fmla="*/ 518083 h 788"/>
                <a:gd name="T70" fmla="*/ 57503 w 787"/>
                <a:gd name="T71" fmla="*/ 530823 h 788"/>
                <a:gd name="T72" fmla="*/ 1571758 w 787"/>
                <a:gd name="T73" fmla="*/ 488357 h 788"/>
                <a:gd name="T74" fmla="*/ 112877 w 787"/>
                <a:gd name="T75" fmla="*/ 454385 h 788"/>
                <a:gd name="T76" fmla="*/ 112877 w 787"/>
                <a:gd name="T77" fmla="*/ 454385 h 788"/>
                <a:gd name="T78" fmla="*/ 1539812 w 787"/>
                <a:gd name="T79" fmla="*/ 403426 h 788"/>
                <a:gd name="T80" fmla="*/ 210846 w 787"/>
                <a:gd name="T81" fmla="*/ 320617 h 788"/>
                <a:gd name="T82" fmla="*/ 1448232 w 787"/>
                <a:gd name="T83" fmla="*/ 261165 h 788"/>
                <a:gd name="T84" fmla="*/ 261960 w 787"/>
                <a:gd name="T85" fmla="*/ 227192 h 788"/>
                <a:gd name="T86" fmla="*/ 1354523 w 787"/>
                <a:gd name="T87" fmla="*/ 210206 h 788"/>
                <a:gd name="T88" fmla="*/ 300295 w 787"/>
                <a:gd name="T89" fmla="*/ 212329 h 788"/>
                <a:gd name="T90" fmla="*/ 1320447 w 787"/>
                <a:gd name="T91" fmla="*/ 182603 h 788"/>
                <a:gd name="T92" fmla="*/ 1320447 w 787"/>
                <a:gd name="T93" fmla="*/ 182603 h 788"/>
                <a:gd name="T94" fmla="*/ 400394 w 787"/>
                <a:gd name="T95" fmla="*/ 152877 h 788"/>
                <a:gd name="T96" fmla="*/ 1239517 w 787"/>
                <a:gd name="T97" fmla="*/ 101918 h 788"/>
                <a:gd name="T98" fmla="*/ 543087 w 787"/>
                <a:gd name="T99" fmla="*/ 65822 h 788"/>
                <a:gd name="T100" fmla="*/ 1077655 w 787"/>
                <a:gd name="T101" fmla="*/ 48836 h 788"/>
                <a:gd name="T102" fmla="*/ 577163 w 787"/>
                <a:gd name="T103" fmla="*/ 42466 h 788"/>
                <a:gd name="T104" fmla="*/ 1037190 w 787"/>
                <a:gd name="T105" fmla="*/ 50959 h 788"/>
                <a:gd name="T106" fmla="*/ 681521 w 787"/>
                <a:gd name="T107" fmla="*/ 40343 h 788"/>
                <a:gd name="T108" fmla="*/ 681521 w 787"/>
                <a:gd name="T109" fmla="*/ 40343 h 788"/>
                <a:gd name="T110" fmla="*/ 952000 w 787"/>
                <a:gd name="T111" fmla="*/ 21233 h 788"/>
                <a:gd name="T112" fmla="*/ 847642 w 787"/>
                <a:gd name="T113" fmla="*/ 12740 h 7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7"/>
                <a:gd name="T172" fmla="*/ 0 h 788"/>
                <a:gd name="T173" fmla="*/ 787 w 787"/>
                <a:gd name="T174" fmla="*/ 788 h 7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7" h="788">
                  <a:moveTo>
                    <a:pt x="394" y="788"/>
                  </a:moveTo>
                  <a:cubicBezTo>
                    <a:pt x="390" y="788"/>
                    <a:pt x="388" y="785"/>
                    <a:pt x="388" y="781"/>
                  </a:cubicBezTo>
                  <a:cubicBezTo>
                    <a:pt x="388" y="778"/>
                    <a:pt x="390" y="775"/>
                    <a:pt x="394" y="775"/>
                  </a:cubicBezTo>
                  <a:cubicBezTo>
                    <a:pt x="402" y="775"/>
                    <a:pt x="410" y="775"/>
                    <a:pt x="418" y="775"/>
                  </a:cubicBezTo>
                  <a:cubicBezTo>
                    <a:pt x="421" y="774"/>
                    <a:pt x="424" y="777"/>
                    <a:pt x="424" y="780"/>
                  </a:cubicBezTo>
                  <a:cubicBezTo>
                    <a:pt x="424" y="784"/>
                    <a:pt x="422" y="787"/>
                    <a:pt x="418" y="787"/>
                  </a:cubicBezTo>
                  <a:cubicBezTo>
                    <a:pt x="410" y="787"/>
                    <a:pt x="402" y="788"/>
                    <a:pt x="394" y="788"/>
                  </a:cubicBezTo>
                  <a:close/>
                  <a:moveTo>
                    <a:pt x="369" y="787"/>
                  </a:moveTo>
                  <a:cubicBezTo>
                    <a:pt x="369" y="787"/>
                    <a:pt x="369" y="787"/>
                    <a:pt x="369" y="787"/>
                  </a:cubicBezTo>
                  <a:cubicBezTo>
                    <a:pt x="361" y="786"/>
                    <a:pt x="353" y="786"/>
                    <a:pt x="344" y="785"/>
                  </a:cubicBezTo>
                  <a:cubicBezTo>
                    <a:pt x="341" y="784"/>
                    <a:pt x="339" y="781"/>
                    <a:pt x="339" y="778"/>
                  </a:cubicBezTo>
                  <a:cubicBezTo>
                    <a:pt x="340" y="774"/>
                    <a:pt x="343" y="772"/>
                    <a:pt x="346" y="772"/>
                  </a:cubicBezTo>
                  <a:cubicBezTo>
                    <a:pt x="354" y="773"/>
                    <a:pt x="362" y="774"/>
                    <a:pt x="370" y="775"/>
                  </a:cubicBezTo>
                  <a:cubicBezTo>
                    <a:pt x="373" y="775"/>
                    <a:pt x="376" y="778"/>
                    <a:pt x="376" y="781"/>
                  </a:cubicBezTo>
                  <a:cubicBezTo>
                    <a:pt x="375" y="784"/>
                    <a:pt x="373" y="787"/>
                    <a:pt x="369" y="787"/>
                  </a:cubicBezTo>
                  <a:close/>
                  <a:moveTo>
                    <a:pt x="442" y="784"/>
                  </a:moveTo>
                  <a:cubicBezTo>
                    <a:pt x="439" y="784"/>
                    <a:pt x="437" y="782"/>
                    <a:pt x="436" y="779"/>
                  </a:cubicBezTo>
                  <a:cubicBezTo>
                    <a:pt x="436" y="776"/>
                    <a:pt x="438" y="773"/>
                    <a:pt x="442" y="772"/>
                  </a:cubicBezTo>
                  <a:cubicBezTo>
                    <a:pt x="450" y="771"/>
                    <a:pt x="457" y="770"/>
                    <a:pt x="465" y="769"/>
                  </a:cubicBezTo>
                  <a:cubicBezTo>
                    <a:pt x="469" y="768"/>
                    <a:pt x="472" y="770"/>
                    <a:pt x="472" y="773"/>
                  </a:cubicBezTo>
                  <a:cubicBezTo>
                    <a:pt x="473" y="777"/>
                    <a:pt x="471" y="780"/>
                    <a:pt x="468" y="781"/>
                  </a:cubicBezTo>
                  <a:cubicBezTo>
                    <a:pt x="459" y="782"/>
                    <a:pt x="451" y="783"/>
                    <a:pt x="443" y="784"/>
                  </a:cubicBezTo>
                  <a:lnTo>
                    <a:pt x="442" y="784"/>
                  </a:lnTo>
                  <a:close/>
                  <a:moveTo>
                    <a:pt x="321" y="781"/>
                  </a:moveTo>
                  <a:cubicBezTo>
                    <a:pt x="321" y="781"/>
                    <a:pt x="320" y="781"/>
                    <a:pt x="320" y="781"/>
                  </a:cubicBezTo>
                  <a:cubicBezTo>
                    <a:pt x="312" y="779"/>
                    <a:pt x="304" y="777"/>
                    <a:pt x="296" y="775"/>
                  </a:cubicBezTo>
                  <a:cubicBezTo>
                    <a:pt x="293" y="775"/>
                    <a:pt x="291" y="771"/>
                    <a:pt x="291" y="768"/>
                  </a:cubicBezTo>
                  <a:cubicBezTo>
                    <a:pt x="292" y="765"/>
                    <a:pt x="296" y="763"/>
                    <a:pt x="299" y="764"/>
                  </a:cubicBezTo>
                  <a:cubicBezTo>
                    <a:pt x="307" y="765"/>
                    <a:pt x="314" y="767"/>
                    <a:pt x="322" y="769"/>
                  </a:cubicBezTo>
                  <a:cubicBezTo>
                    <a:pt x="326" y="769"/>
                    <a:pt x="328" y="773"/>
                    <a:pt x="327" y="776"/>
                  </a:cubicBezTo>
                  <a:cubicBezTo>
                    <a:pt x="327" y="779"/>
                    <a:pt x="324" y="781"/>
                    <a:pt x="321" y="781"/>
                  </a:cubicBezTo>
                  <a:close/>
                  <a:moveTo>
                    <a:pt x="490" y="775"/>
                  </a:moveTo>
                  <a:cubicBezTo>
                    <a:pt x="487" y="775"/>
                    <a:pt x="485" y="774"/>
                    <a:pt x="484" y="771"/>
                  </a:cubicBezTo>
                  <a:cubicBezTo>
                    <a:pt x="483" y="768"/>
                    <a:pt x="485" y="764"/>
                    <a:pt x="489" y="763"/>
                  </a:cubicBezTo>
                  <a:cubicBezTo>
                    <a:pt x="496" y="761"/>
                    <a:pt x="504" y="759"/>
                    <a:pt x="512" y="757"/>
                  </a:cubicBezTo>
                  <a:cubicBezTo>
                    <a:pt x="515" y="756"/>
                    <a:pt x="518" y="757"/>
                    <a:pt x="519" y="761"/>
                  </a:cubicBezTo>
                  <a:cubicBezTo>
                    <a:pt x="520" y="764"/>
                    <a:pt x="519" y="767"/>
                    <a:pt x="515" y="768"/>
                  </a:cubicBezTo>
                  <a:cubicBezTo>
                    <a:pt x="508" y="771"/>
                    <a:pt x="500" y="773"/>
                    <a:pt x="492" y="775"/>
                  </a:cubicBezTo>
                  <a:cubicBezTo>
                    <a:pt x="491" y="775"/>
                    <a:pt x="491" y="775"/>
                    <a:pt x="490" y="775"/>
                  </a:cubicBezTo>
                  <a:close/>
                  <a:moveTo>
                    <a:pt x="274" y="769"/>
                  </a:moveTo>
                  <a:cubicBezTo>
                    <a:pt x="273" y="769"/>
                    <a:pt x="273" y="769"/>
                    <a:pt x="272" y="769"/>
                  </a:cubicBezTo>
                  <a:cubicBezTo>
                    <a:pt x="264" y="766"/>
                    <a:pt x="257" y="763"/>
                    <a:pt x="249" y="760"/>
                  </a:cubicBezTo>
                  <a:cubicBezTo>
                    <a:pt x="246" y="759"/>
                    <a:pt x="244" y="755"/>
                    <a:pt x="245" y="752"/>
                  </a:cubicBezTo>
                  <a:cubicBezTo>
                    <a:pt x="247" y="749"/>
                    <a:pt x="250" y="748"/>
                    <a:pt x="253" y="749"/>
                  </a:cubicBezTo>
                  <a:cubicBezTo>
                    <a:pt x="261" y="752"/>
                    <a:pt x="268" y="754"/>
                    <a:pt x="276" y="757"/>
                  </a:cubicBezTo>
                  <a:cubicBezTo>
                    <a:pt x="279" y="758"/>
                    <a:pt x="281" y="761"/>
                    <a:pt x="280" y="765"/>
                  </a:cubicBezTo>
                  <a:cubicBezTo>
                    <a:pt x="279" y="767"/>
                    <a:pt x="277" y="769"/>
                    <a:pt x="274" y="769"/>
                  </a:cubicBezTo>
                  <a:close/>
                  <a:moveTo>
                    <a:pt x="536" y="760"/>
                  </a:moveTo>
                  <a:cubicBezTo>
                    <a:pt x="534" y="760"/>
                    <a:pt x="532" y="759"/>
                    <a:pt x="531" y="756"/>
                  </a:cubicBezTo>
                  <a:cubicBezTo>
                    <a:pt x="529" y="753"/>
                    <a:pt x="531" y="750"/>
                    <a:pt x="534" y="749"/>
                  </a:cubicBezTo>
                  <a:cubicBezTo>
                    <a:pt x="542" y="746"/>
                    <a:pt x="549" y="742"/>
                    <a:pt x="556" y="739"/>
                  </a:cubicBezTo>
                  <a:cubicBezTo>
                    <a:pt x="559" y="738"/>
                    <a:pt x="563" y="739"/>
                    <a:pt x="564" y="742"/>
                  </a:cubicBezTo>
                  <a:cubicBezTo>
                    <a:pt x="566" y="745"/>
                    <a:pt x="564" y="749"/>
                    <a:pt x="561" y="750"/>
                  </a:cubicBezTo>
                  <a:cubicBezTo>
                    <a:pt x="554" y="754"/>
                    <a:pt x="546" y="757"/>
                    <a:pt x="539" y="760"/>
                  </a:cubicBezTo>
                  <a:cubicBezTo>
                    <a:pt x="538" y="760"/>
                    <a:pt x="537" y="760"/>
                    <a:pt x="536" y="760"/>
                  </a:cubicBezTo>
                  <a:close/>
                  <a:moveTo>
                    <a:pt x="229" y="751"/>
                  </a:moveTo>
                  <a:cubicBezTo>
                    <a:pt x="228" y="751"/>
                    <a:pt x="227" y="751"/>
                    <a:pt x="226" y="750"/>
                  </a:cubicBezTo>
                  <a:cubicBezTo>
                    <a:pt x="219" y="747"/>
                    <a:pt x="211" y="743"/>
                    <a:pt x="204" y="739"/>
                  </a:cubicBezTo>
                  <a:cubicBezTo>
                    <a:pt x="201" y="738"/>
                    <a:pt x="200" y="734"/>
                    <a:pt x="202" y="731"/>
                  </a:cubicBezTo>
                  <a:cubicBezTo>
                    <a:pt x="203" y="728"/>
                    <a:pt x="207" y="727"/>
                    <a:pt x="210" y="728"/>
                  </a:cubicBezTo>
                  <a:cubicBezTo>
                    <a:pt x="217" y="732"/>
                    <a:pt x="224" y="736"/>
                    <a:pt x="231" y="739"/>
                  </a:cubicBezTo>
                  <a:cubicBezTo>
                    <a:pt x="234" y="741"/>
                    <a:pt x="236" y="744"/>
                    <a:pt x="234" y="747"/>
                  </a:cubicBezTo>
                  <a:cubicBezTo>
                    <a:pt x="233" y="750"/>
                    <a:pt x="231" y="751"/>
                    <a:pt x="229" y="751"/>
                  </a:cubicBezTo>
                  <a:close/>
                  <a:moveTo>
                    <a:pt x="580" y="740"/>
                  </a:moveTo>
                  <a:cubicBezTo>
                    <a:pt x="578" y="740"/>
                    <a:pt x="576" y="738"/>
                    <a:pt x="575" y="736"/>
                  </a:cubicBezTo>
                  <a:cubicBezTo>
                    <a:pt x="573" y="733"/>
                    <a:pt x="574" y="730"/>
                    <a:pt x="577" y="728"/>
                  </a:cubicBezTo>
                  <a:cubicBezTo>
                    <a:pt x="584" y="724"/>
                    <a:pt x="591" y="720"/>
                    <a:pt x="598" y="716"/>
                  </a:cubicBezTo>
                  <a:cubicBezTo>
                    <a:pt x="601" y="714"/>
                    <a:pt x="605" y="715"/>
                    <a:pt x="606" y="718"/>
                  </a:cubicBezTo>
                  <a:cubicBezTo>
                    <a:pt x="608" y="721"/>
                    <a:pt x="607" y="724"/>
                    <a:pt x="605" y="726"/>
                  </a:cubicBezTo>
                  <a:cubicBezTo>
                    <a:pt x="598" y="731"/>
                    <a:pt x="591" y="735"/>
                    <a:pt x="583" y="739"/>
                  </a:cubicBezTo>
                  <a:cubicBezTo>
                    <a:pt x="582" y="739"/>
                    <a:pt x="581" y="740"/>
                    <a:pt x="580" y="740"/>
                  </a:cubicBezTo>
                  <a:close/>
                  <a:moveTo>
                    <a:pt x="186" y="727"/>
                  </a:moveTo>
                  <a:cubicBezTo>
                    <a:pt x="185" y="727"/>
                    <a:pt x="184" y="727"/>
                    <a:pt x="183" y="727"/>
                  </a:cubicBezTo>
                  <a:cubicBezTo>
                    <a:pt x="176" y="722"/>
                    <a:pt x="169" y="717"/>
                    <a:pt x="162" y="713"/>
                  </a:cubicBezTo>
                  <a:cubicBezTo>
                    <a:pt x="160" y="711"/>
                    <a:pt x="159" y="707"/>
                    <a:pt x="161" y="704"/>
                  </a:cubicBezTo>
                  <a:cubicBezTo>
                    <a:pt x="163" y="701"/>
                    <a:pt x="167" y="701"/>
                    <a:pt x="169" y="703"/>
                  </a:cubicBezTo>
                  <a:cubicBezTo>
                    <a:pt x="176" y="707"/>
                    <a:pt x="183" y="712"/>
                    <a:pt x="189" y="716"/>
                  </a:cubicBezTo>
                  <a:cubicBezTo>
                    <a:pt x="192" y="718"/>
                    <a:pt x="193" y="722"/>
                    <a:pt x="191" y="725"/>
                  </a:cubicBezTo>
                  <a:cubicBezTo>
                    <a:pt x="190" y="726"/>
                    <a:pt x="188" y="727"/>
                    <a:pt x="186" y="727"/>
                  </a:cubicBezTo>
                  <a:close/>
                  <a:moveTo>
                    <a:pt x="621" y="713"/>
                  </a:moveTo>
                  <a:cubicBezTo>
                    <a:pt x="619" y="713"/>
                    <a:pt x="618" y="713"/>
                    <a:pt x="616" y="711"/>
                  </a:cubicBezTo>
                  <a:cubicBezTo>
                    <a:pt x="614" y="708"/>
                    <a:pt x="615" y="704"/>
                    <a:pt x="618" y="702"/>
                  </a:cubicBezTo>
                  <a:cubicBezTo>
                    <a:pt x="624" y="698"/>
                    <a:pt x="631" y="693"/>
                    <a:pt x="637" y="688"/>
                  </a:cubicBezTo>
                  <a:cubicBezTo>
                    <a:pt x="639" y="686"/>
                    <a:pt x="643" y="686"/>
                    <a:pt x="645" y="689"/>
                  </a:cubicBezTo>
                  <a:cubicBezTo>
                    <a:pt x="647" y="691"/>
                    <a:pt x="647" y="695"/>
                    <a:pt x="644" y="697"/>
                  </a:cubicBezTo>
                  <a:cubicBezTo>
                    <a:pt x="638" y="702"/>
                    <a:pt x="632" y="707"/>
                    <a:pt x="625" y="712"/>
                  </a:cubicBezTo>
                  <a:cubicBezTo>
                    <a:pt x="624" y="713"/>
                    <a:pt x="623" y="713"/>
                    <a:pt x="621" y="713"/>
                  </a:cubicBezTo>
                  <a:close/>
                  <a:moveTo>
                    <a:pt x="147" y="699"/>
                  </a:moveTo>
                  <a:cubicBezTo>
                    <a:pt x="145" y="699"/>
                    <a:pt x="144" y="698"/>
                    <a:pt x="143" y="697"/>
                  </a:cubicBezTo>
                  <a:cubicBezTo>
                    <a:pt x="136" y="692"/>
                    <a:pt x="130" y="687"/>
                    <a:pt x="124" y="681"/>
                  </a:cubicBezTo>
                  <a:cubicBezTo>
                    <a:pt x="122" y="679"/>
                    <a:pt x="122" y="675"/>
                    <a:pt x="124" y="672"/>
                  </a:cubicBezTo>
                  <a:cubicBezTo>
                    <a:pt x="126" y="670"/>
                    <a:pt x="130" y="670"/>
                    <a:pt x="133" y="672"/>
                  </a:cubicBezTo>
                  <a:cubicBezTo>
                    <a:pt x="138" y="678"/>
                    <a:pt x="144" y="683"/>
                    <a:pt x="151" y="688"/>
                  </a:cubicBezTo>
                  <a:cubicBezTo>
                    <a:pt x="153" y="690"/>
                    <a:pt x="153" y="694"/>
                    <a:pt x="151" y="697"/>
                  </a:cubicBezTo>
                  <a:cubicBezTo>
                    <a:pt x="150" y="698"/>
                    <a:pt x="148" y="699"/>
                    <a:pt x="147" y="699"/>
                  </a:cubicBezTo>
                  <a:close/>
                  <a:moveTo>
                    <a:pt x="659" y="682"/>
                  </a:moveTo>
                  <a:cubicBezTo>
                    <a:pt x="657" y="682"/>
                    <a:pt x="656" y="682"/>
                    <a:pt x="654" y="681"/>
                  </a:cubicBezTo>
                  <a:cubicBezTo>
                    <a:pt x="652" y="678"/>
                    <a:pt x="652" y="674"/>
                    <a:pt x="655" y="672"/>
                  </a:cubicBezTo>
                  <a:cubicBezTo>
                    <a:pt x="660" y="666"/>
                    <a:pt x="666" y="661"/>
                    <a:pt x="672" y="655"/>
                  </a:cubicBezTo>
                  <a:cubicBezTo>
                    <a:pt x="674" y="652"/>
                    <a:pt x="678" y="652"/>
                    <a:pt x="680" y="655"/>
                  </a:cubicBezTo>
                  <a:cubicBezTo>
                    <a:pt x="683" y="657"/>
                    <a:pt x="683" y="661"/>
                    <a:pt x="680" y="663"/>
                  </a:cubicBezTo>
                  <a:cubicBezTo>
                    <a:pt x="675" y="669"/>
                    <a:pt x="669" y="675"/>
                    <a:pt x="663" y="681"/>
                  </a:cubicBezTo>
                  <a:cubicBezTo>
                    <a:pt x="662" y="682"/>
                    <a:pt x="660" y="682"/>
                    <a:pt x="659" y="682"/>
                  </a:cubicBezTo>
                  <a:close/>
                  <a:moveTo>
                    <a:pt x="111" y="666"/>
                  </a:moveTo>
                  <a:cubicBezTo>
                    <a:pt x="109" y="666"/>
                    <a:pt x="108" y="665"/>
                    <a:pt x="107" y="664"/>
                  </a:cubicBezTo>
                  <a:cubicBezTo>
                    <a:pt x="101" y="658"/>
                    <a:pt x="96" y="651"/>
                    <a:pt x="90" y="645"/>
                  </a:cubicBezTo>
                  <a:cubicBezTo>
                    <a:pt x="88" y="643"/>
                    <a:pt x="88" y="639"/>
                    <a:pt x="91" y="637"/>
                  </a:cubicBezTo>
                  <a:cubicBezTo>
                    <a:pt x="94" y="634"/>
                    <a:pt x="98" y="635"/>
                    <a:pt x="100" y="637"/>
                  </a:cubicBezTo>
                  <a:cubicBezTo>
                    <a:pt x="105" y="643"/>
                    <a:pt x="110" y="649"/>
                    <a:pt x="116" y="655"/>
                  </a:cubicBezTo>
                  <a:cubicBezTo>
                    <a:pt x="118" y="658"/>
                    <a:pt x="118" y="662"/>
                    <a:pt x="115" y="664"/>
                  </a:cubicBezTo>
                  <a:cubicBezTo>
                    <a:pt x="114" y="665"/>
                    <a:pt x="113" y="666"/>
                    <a:pt x="111" y="666"/>
                  </a:cubicBezTo>
                  <a:close/>
                  <a:moveTo>
                    <a:pt x="692" y="647"/>
                  </a:moveTo>
                  <a:cubicBezTo>
                    <a:pt x="691" y="647"/>
                    <a:pt x="689" y="647"/>
                    <a:pt x="688" y="646"/>
                  </a:cubicBezTo>
                  <a:cubicBezTo>
                    <a:pt x="686" y="643"/>
                    <a:pt x="685" y="640"/>
                    <a:pt x="687" y="637"/>
                  </a:cubicBezTo>
                  <a:cubicBezTo>
                    <a:pt x="692" y="631"/>
                    <a:pt x="697" y="624"/>
                    <a:pt x="702" y="618"/>
                  </a:cubicBezTo>
                  <a:cubicBezTo>
                    <a:pt x="704" y="615"/>
                    <a:pt x="708" y="615"/>
                    <a:pt x="711" y="617"/>
                  </a:cubicBezTo>
                  <a:cubicBezTo>
                    <a:pt x="713" y="619"/>
                    <a:pt x="714" y="623"/>
                    <a:pt x="712" y="625"/>
                  </a:cubicBezTo>
                  <a:cubicBezTo>
                    <a:pt x="707" y="632"/>
                    <a:pt x="702" y="638"/>
                    <a:pt x="697" y="645"/>
                  </a:cubicBezTo>
                  <a:cubicBezTo>
                    <a:pt x="696" y="646"/>
                    <a:pt x="694" y="647"/>
                    <a:pt x="692" y="647"/>
                  </a:cubicBezTo>
                  <a:close/>
                  <a:moveTo>
                    <a:pt x="80" y="628"/>
                  </a:moveTo>
                  <a:cubicBezTo>
                    <a:pt x="78" y="628"/>
                    <a:pt x="76" y="627"/>
                    <a:pt x="75" y="626"/>
                  </a:cubicBezTo>
                  <a:cubicBezTo>
                    <a:pt x="70" y="619"/>
                    <a:pt x="66" y="612"/>
                    <a:pt x="61" y="605"/>
                  </a:cubicBezTo>
                  <a:cubicBezTo>
                    <a:pt x="59" y="602"/>
                    <a:pt x="60" y="599"/>
                    <a:pt x="63" y="597"/>
                  </a:cubicBezTo>
                  <a:cubicBezTo>
                    <a:pt x="66" y="595"/>
                    <a:pt x="70" y="596"/>
                    <a:pt x="71" y="599"/>
                  </a:cubicBezTo>
                  <a:cubicBezTo>
                    <a:pt x="76" y="605"/>
                    <a:pt x="80" y="612"/>
                    <a:pt x="85" y="618"/>
                  </a:cubicBezTo>
                  <a:cubicBezTo>
                    <a:pt x="87" y="621"/>
                    <a:pt x="86" y="625"/>
                    <a:pt x="84" y="627"/>
                  </a:cubicBezTo>
                  <a:cubicBezTo>
                    <a:pt x="83" y="628"/>
                    <a:pt x="81" y="628"/>
                    <a:pt x="80" y="628"/>
                  </a:cubicBezTo>
                  <a:close/>
                  <a:moveTo>
                    <a:pt x="721" y="608"/>
                  </a:moveTo>
                  <a:cubicBezTo>
                    <a:pt x="720" y="608"/>
                    <a:pt x="718" y="607"/>
                    <a:pt x="717" y="607"/>
                  </a:cubicBezTo>
                  <a:cubicBezTo>
                    <a:pt x="715" y="605"/>
                    <a:pt x="714" y="601"/>
                    <a:pt x="716" y="598"/>
                  </a:cubicBezTo>
                  <a:cubicBezTo>
                    <a:pt x="720" y="591"/>
                    <a:pt x="724" y="585"/>
                    <a:pt x="728" y="578"/>
                  </a:cubicBezTo>
                  <a:cubicBezTo>
                    <a:pt x="729" y="575"/>
                    <a:pt x="733" y="574"/>
                    <a:pt x="736" y="575"/>
                  </a:cubicBezTo>
                  <a:cubicBezTo>
                    <a:pt x="739" y="577"/>
                    <a:pt x="740" y="581"/>
                    <a:pt x="739" y="583"/>
                  </a:cubicBezTo>
                  <a:cubicBezTo>
                    <a:pt x="735" y="591"/>
                    <a:pt x="730" y="598"/>
                    <a:pt x="726" y="605"/>
                  </a:cubicBezTo>
                  <a:cubicBezTo>
                    <a:pt x="725" y="607"/>
                    <a:pt x="723" y="608"/>
                    <a:pt x="721" y="608"/>
                  </a:cubicBezTo>
                  <a:close/>
                  <a:moveTo>
                    <a:pt x="54" y="587"/>
                  </a:moveTo>
                  <a:cubicBezTo>
                    <a:pt x="52" y="587"/>
                    <a:pt x="50" y="586"/>
                    <a:pt x="49" y="584"/>
                  </a:cubicBezTo>
                  <a:cubicBezTo>
                    <a:pt x="45" y="577"/>
                    <a:pt x="41" y="570"/>
                    <a:pt x="37" y="562"/>
                  </a:cubicBezTo>
                  <a:cubicBezTo>
                    <a:pt x="36" y="559"/>
                    <a:pt x="37" y="555"/>
                    <a:pt x="40" y="554"/>
                  </a:cubicBezTo>
                  <a:cubicBezTo>
                    <a:pt x="43" y="552"/>
                    <a:pt x="47" y="554"/>
                    <a:pt x="48" y="557"/>
                  </a:cubicBezTo>
                  <a:cubicBezTo>
                    <a:pt x="52" y="564"/>
                    <a:pt x="55" y="571"/>
                    <a:pt x="59" y="578"/>
                  </a:cubicBezTo>
                  <a:cubicBezTo>
                    <a:pt x="61" y="581"/>
                    <a:pt x="60" y="585"/>
                    <a:pt x="57" y="586"/>
                  </a:cubicBezTo>
                  <a:cubicBezTo>
                    <a:pt x="56" y="587"/>
                    <a:pt x="55" y="587"/>
                    <a:pt x="54" y="587"/>
                  </a:cubicBezTo>
                  <a:close/>
                  <a:moveTo>
                    <a:pt x="744" y="565"/>
                  </a:moveTo>
                  <a:cubicBezTo>
                    <a:pt x="743" y="565"/>
                    <a:pt x="742" y="565"/>
                    <a:pt x="742" y="564"/>
                  </a:cubicBezTo>
                  <a:cubicBezTo>
                    <a:pt x="739" y="563"/>
                    <a:pt x="737" y="559"/>
                    <a:pt x="739" y="556"/>
                  </a:cubicBezTo>
                  <a:cubicBezTo>
                    <a:pt x="742" y="549"/>
                    <a:pt x="745" y="542"/>
                    <a:pt x="748" y="534"/>
                  </a:cubicBezTo>
                  <a:cubicBezTo>
                    <a:pt x="749" y="531"/>
                    <a:pt x="753" y="530"/>
                    <a:pt x="756" y="531"/>
                  </a:cubicBezTo>
                  <a:cubicBezTo>
                    <a:pt x="759" y="532"/>
                    <a:pt x="761" y="536"/>
                    <a:pt x="760" y="539"/>
                  </a:cubicBezTo>
                  <a:cubicBezTo>
                    <a:pt x="757" y="546"/>
                    <a:pt x="753" y="554"/>
                    <a:pt x="750" y="561"/>
                  </a:cubicBezTo>
                  <a:cubicBezTo>
                    <a:pt x="749" y="564"/>
                    <a:pt x="747" y="565"/>
                    <a:pt x="744" y="565"/>
                  </a:cubicBezTo>
                  <a:close/>
                  <a:moveTo>
                    <a:pt x="33" y="543"/>
                  </a:moveTo>
                  <a:cubicBezTo>
                    <a:pt x="31" y="543"/>
                    <a:pt x="28" y="542"/>
                    <a:pt x="27" y="539"/>
                  </a:cubicBezTo>
                  <a:cubicBezTo>
                    <a:pt x="24" y="532"/>
                    <a:pt x="22" y="524"/>
                    <a:pt x="19" y="516"/>
                  </a:cubicBezTo>
                  <a:cubicBezTo>
                    <a:pt x="18" y="513"/>
                    <a:pt x="20" y="509"/>
                    <a:pt x="23" y="508"/>
                  </a:cubicBezTo>
                  <a:cubicBezTo>
                    <a:pt x="26" y="507"/>
                    <a:pt x="30" y="509"/>
                    <a:pt x="31" y="512"/>
                  </a:cubicBezTo>
                  <a:cubicBezTo>
                    <a:pt x="33" y="520"/>
                    <a:pt x="36" y="527"/>
                    <a:pt x="39" y="535"/>
                  </a:cubicBezTo>
                  <a:cubicBezTo>
                    <a:pt x="40" y="538"/>
                    <a:pt x="39" y="542"/>
                    <a:pt x="35" y="543"/>
                  </a:cubicBezTo>
                  <a:cubicBezTo>
                    <a:pt x="35" y="543"/>
                    <a:pt x="34" y="543"/>
                    <a:pt x="33" y="543"/>
                  </a:cubicBezTo>
                  <a:close/>
                  <a:moveTo>
                    <a:pt x="762" y="520"/>
                  </a:moveTo>
                  <a:cubicBezTo>
                    <a:pt x="762" y="520"/>
                    <a:pt x="761" y="520"/>
                    <a:pt x="760" y="519"/>
                  </a:cubicBezTo>
                  <a:cubicBezTo>
                    <a:pt x="757" y="518"/>
                    <a:pt x="755" y="515"/>
                    <a:pt x="756" y="512"/>
                  </a:cubicBezTo>
                  <a:cubicBezTo>
                    <a:pt x="759" y="504"/>
                    <a:pt x="761" y="496"/>
                    <a:pt x="763" y="489"/>
                  </a:cubicBezTo>
                  <a:cubicBezTo>
                    <a:pt x="764" y="485"/>
                    <a:pt x="767" y="483"/>
                    <a:pt x="771" y="484"/>
                  </a:cubicBezTo>
                  <a:cubicBezTo>
                    <a:pt x="774" y="485"/>
                    <a:pt x="776" y="488"/>
                    <a:pt x="775" y="492"/>
                  </a:cubicBezTo>
                  <a:cubicBezTo>
                    <a:pt x="773" y="500"/>
                    <a:pt x="771" y="508"/>
                    <a:pt x="768" y="515"/>
                  </a:cubicBezTo>
                  <a:cubicBezTo>
                    <a:pt x="767" y="518"/>
                    <a:pt x="765" y="520"/>
                    <a:pt x="762" y="520"/>
                  </a:cubicBezTo>
                  <a:close/>
                  <a:moveTo>
                    <a:pt x="18" y="497"/>
                  </a:moveTo>
                  <a:cubicBezTo>
                    <a:pt x="15" y="497"/>
                    <a:pt x="13" y="495"/>
                    <a:pt x="12" y="492"/>
                  </a:cubicBezTo>
                  <a:cubicBezTo>
                    <a:pt x="10" y="484"/>
                    <a:pt x="8" y="476"/>
                    <a:pt x="7" y="468"/>
                  </a:cubicBezTo>
                  <a:cubicBezTo>
                    <a:pt x="6" y="465"/>
                    <a:pt x="8" y="462"/>
                    <a:pt x="12" y="461"/>
                  </a:cubicBezTo>
                  <a:cubicBezTo>
                    <a:pt x="15" y="461"/>
                    <a:pt x="18" y="463"/>
                    <a:pt x="19" y="466"/>
                  </a:cubicBezTo>
                  <a:cubicBezTo>
                    <a:pt x="20" y="474"/>
                    <a:pt x="22" y="482"/>
                    <a:pt x="24" y="489"/>
                  </a:cubicBezTo>
                  <a:cubicBezTo>
                    <a:pt x="25" y="493"/>
                    <a:pt x="23" y="496"/>
                    <a:pt x="20" y="497"/>
                  </a:cubicBezTo>
                  <a:cubicBezTo>
                    <a:pt x="19" y="497"/>
                    <a:pt x="18" y="497"/>
                    <a:pt x="18" y="497"/>
                  </a:cubicBezTo>
                  <a:close/>
                  <a:moveTo>
                    <a:pt x="774" y="473"/>
                  </a:moveTo>
                  <a:cubicBezTo>
                    <a:pt x="774" y="473"/>
                    <a:pt x="774" y="472"/>
                    <a:pt x="773" y="472"/>
                  </a:cubicBezTo>
                  <a:cubicBezTo>
                    <a:pt x="770" y="472"/>
                    <a:pt x="768" y="469"/>
                    <a:pt x="768" y="465"/>
                  </a:cubicBezTo>
                  <a:cubicBezTo>
                    <a:pt x="770" y="457"/>
                    <a:pt x="771" y="450"/>
                    <a:pt x="772" y="442"/>
                  </a:cubicBezTo>
                  <a:cubicBezTo>
                    <a:pt x="772" y="438"/>
                    <a:pt x="775" y="436"/>
                    <a:pt x="779" y="436"/>
                  </a:cubicBezTo>
                  <a:cubicBezTo>
                    <a:pt x="782" y="437"/>
                    <a:pt x="785" y="440"/>
                    <a:pt x="784" y="443"/>
                  </a:cubicBezTo>
                  <a:cubicBezTo>
                    <a:pt x="783" y="451"/>
                    <a:pt x="782" y="459"/>
                    <a:pt x="780" y="468"/>
                  </a:cubicBezTo>
                  <a:cubicBezTo>
                    <a:pt x="780" y="470"/>
                    <a:pt x="777" y="473"/>
                    <a:pt x="774" y="473"/>
                  </a:cubicBezTo>
                  <a:close/>
                  <a:moveTo>
                    <a:pt x="9" y="449"/>
                  </a:moveTo>
                  <a:cubicBezTo>
                    <a:pt x="6" y="449"/>
                    <a:pt x="3" y="447"/>
                    <a:pt x="3" y="444"/>
                  </a:cubicBezTo>
                  <a:cubicBezTo>
                    <a:pt x="2" y="436"/>
                    <a:pt x="1" y="428"/>
                    <a:pt x="0" y="419"/>
                  </a:cubicBezTo>
                  <a:cubicBezTo>
                    <a:pt x="0" y="416"/>
                    <a:pt x="3" y="413"/>
                    <a:pt x="6" y="413"/>
                  </a:cubicBezTo>
                  <a:cubicBezTo>
                    <a:pt x="9" y="413"/>
                    <a:pt x="12" y="415"/>
                    <a:pt x="13" y="418"/>
                  </a:cubicBezTo>
                  <a:cubicBezTo>
                    <a:pt x="13" y="427"/>
                    <a:pt x="14" y="434"/>
                    <a:pt x="15" y="442"/>
                  </a:cubicBezTo>
                  <a:cubicBezTo>
                    <a:pt x="15" y="446"/>
                    <a:pt x="13" y="449"/>
                    <a:pt x="10" y="449"/>
                  </a:cubicBezTo>
                  <a:lnTo>
                    <a:pt x="9" y="449"/>
                  </a:lnTo>
                  <a:close/>
                  <a:moveTo>
                    <a:pt x="780" y="424"/>
                  </a:moveTo>
                  <a:cubicBezTo>
                    <a:pt x="780" y="424"/>
                    <a:pt x="780" y="424"/>
                    <a:pt x="780" y="424"/>
                  </a:cubicBezTo>
                  <a:cubicBezTo>
                    <a:pt x="777" y="424"/>
                    <a:pt x="774" y="421"/>
                    <a:pt x="774" y="418"/>
                  </a:cubicBezTo>
                  <a:cubicBezTo>
                    <a:pt x="775" y="410"/>
                    <a:pt x="775" y="402"/>
                    <a:pt x="775" y="394"/>
                  </a:cubicBezTo>
                  <a:cubicBezTo>
                    <a:pt x="775" y="392"/>
                    <a:pt x="775" y="392"/>
                    <a:pt x="775" y="392"/>
                  </a:cubicBezTo>
                  <a:cubicBezTo>
                    <a:pt x="775" y="389"/>
                    <a:pt x="778" y="386"/>
                    <a:pt x="781" y="386"/>
                  </a:cubicBezTo>
                  <a:cubicBezTo>
                    <a:pt x="784" y="386"/>
                    <a:pt x="787" y="389"/>
                    <a:pt x="787" y="392"/>
                  </a:cubicBezTo>
                  <a:cubicBezTo>
                    <a:pt x="787" y="394"/>
                    <a:pt x="787" y="394"/>
                    <a:pt x="787" y="394"/>
                  </a:cubicBezTo>
                  <a:cubicBezTo>
                    <a:pt x="787" y="402"/>
                    <a:pt x="787" y="410"/>
                    <a:pt x="786" y="418"/>
                  </a:cubicBezTo>
                  <a:cubicBezTo>
                    <a:pt x="786" y="422"/>
                    <a:pt x="784" y="424"/>
                    <a:pt x="780" y="424"/>
                  </a:cubicBezTo>
                  <a:close/>
                  <a:moveTo>
                    <a:pt x="6" y="400"/>
                  </a:moveTo>
                  <a:cubicBezTo>
                    <a:pt x="2" y="400"/>
                    <a:pt x="0" y="398"/>
                    <a:pt x="0" y="395"/>
                  </a:cubicBezTo>
                  <a:cubicBezTo>
                    <a:pt x="0" y="394"/>
                    <a:pt x="0" y="394"/>
                    <a:pt x="0" y="394"/>
                  </a:cubicBezTo>
                  <a:cubicBezTo>
                    <a:pt x="0" y="386"/>
                    <a:pt x="0" y="378"/>
                    <a:pt x="0" y="370"/>
                  </a:cubicBezTo>
                  <a:cubicBezTo>
                    <a:pt x="1" y="367"/>
                    <a:pt x="4" y="364"/>
                    <a:pt x="7" y="364"/>
                  </a:cubicBezTo>
                  <a:cubicBezTo>
                    <a:pt x="10" y="364"/>
                    <a:pt x="13" y="367"/>
                    <a:pt x="13" y="371"/>
                  </a:cubicBezTo>
                  <a:cubicBezTo>
                    <a:pt x="12" y="378"/>
                    <a:pt x="12" y="386"/>
                    <a:pt x="12" y="394"/>
                  </a:cubicBezTo>
                  <a:cubicBezTo>
                    <a:pt x="12" y="397"/>
                    <a:pt x="9" y="400"/>
                    <a:pt x="6" y="400"/>
                  </a:cubicBezTo>
                  <a:close/>
                  <a:moveTo>
                    <a:pt x="780" y="374"/>
                  </a:moveTo>
                  <a:cubicBezTo>
                    <a:pt x="777" y="374"/>
                    <a:pt x="774" y="372"/>
                    <a:pt x="774" y="368"/>
                  </a:cubicBezTo>
                  <a:cubicBezTo>
                    <a:pt x="774" y="360"/>
                    <a:pt x="773" y="352"/>
                    <a:pt x="772" y="344"/>
                  </a:cubicBezTo>
                  <a:cubicBezTo>
                    <a:pt x="771" y="341"/>
                    <a:pt x="774" y="338"/>
                    <a:pt x="777" y="338"/>
                  </a:cubicBezTo>
                  <a:cubicBezTo>
                    <a:pt x="780" y="337"/>
                    <a:pt x="783" y="340"/>
                    <a:pt x="784" y="343"/>
                  </a:cubicBezTo>
                  <a:cubicBezTo>
                    <a:pt x="785" y="351"/>
                    <a:pt x="786" y="359"/>
                    <a:pt x="786" y="368"/>
                  </a:cubicBezTo>
                  <a:cubicBezTo>
                    <a:pt x="787" y="371"/>
                    <a:pt x="784" y="374"/>
                    <a:pt x="781" y="374"/>
                  </a:cubicBezTo>
                  <a:lnTo>
                    <a:pt x="780" y="374"/>
                  </a:lnTo>
                  <a:close/>
                  <a:moveTo>
                    <a:pt x="9" y="352"/>
                  </a:moveTo>
                  <a:cubicBezTo>
                    <a:pt x="8" y="352"/>
                    <a:pt x="8" y="352"/>
                    <a:pt x="8" y="352"/>
                  </a:cubicBezTo>
                  <a:cubicBezTo>
                    <a:pt x="5" y="352"/>
                    <a:pt x="2" y="349"/>
                    <a:pt x="3" y="345"/>
                  </a:cubicBezTo>
                  <a:cubicBezTo>
                    <a:pt x="4" y="337"/>
                    <a:pt x="5" y="329"/>
                    <a:pt x="6" y="321"/>
                  </a:cubicBezTo>
                  <a:cubicBezTo>
                    <a:pt x="7" y="318"/>
                    <a:pt x="10" y="315"/>
                    <a:pt x="14" y="316"/>
                  </a:cubicBezTo>
                  <a:cubicBezTo>
                    <a:pt x="17" y="317"/>
                    <a:pt x="19" y="320"/>
                    <a:pt x="18" y="323"/>
                  </a:cubicBezTo>
                  <a:cubicBezTo>
                    <a:pt x="17" y="331"/>
                    <a:pt x="16" y="339"/>
                    <a:pt x="15" y="347"/>
                  </a:cubicBezTo>
                  <a:cubicBezTo>
                    <a:pt x="14" y="350"/>
                    <a:pt x="12" y="352"/>
                    <a:pt x="9" y="352"/>
                  </a:cubicBezTo>
                  <a:close/>
                  <a:moveTo>
                    <a:pt x="774" y="326"/>
                  </a:moveTo>
                  <a:cubicBezTo>
                    <a:pt x="771" y="326"/>
                    <a:pt x="769" y="324"/>
                    <a:pt x="768" y="321"/>
                  </a:cubicBezTo>
                  <a:cubicBezTo>
                    <a:pt x="766" y="313"/>
                    <a:pt x="765" y="305"/>
                    <a:pt x="763" y="297"/>
                  </a:cubicBezTo>
                  <a:cubicBezTo>
                    <a:pt x="762" y="294"/>
                    <a:pt x="764" y="291"/>
                    <a:pt x="767" y="290"/>
                  </a:cubicBezTo>
                  <a:cubicBezTo>
                    <a:pt x="770" y="289"/>
                    <a:pt x="774" y="291"/>
                    <a:pt x="775" y="294"/>
                  </a:cubicBezTo>
                  <a:cubicBezTo>
                    <a:pt x="777" y="302"/>
                    <a:pt x="778" y="310"/>
                    <a:pt x="780" y="319"/>
                  </a:cubicBezTo>
                  <a:cubicBezTo>
                    <a:pt x="781" y="322"/>
                    <a:pt x="778" y="325"/>
                    <a:pt x="775" y="326"/>
                  </a:cubicBezTo>
                  <a:cubicBezTo>
                    <a:pt x="775" y="326"/>
                    <a:pt x="774" y="326"/>
                    <a:pt x="774" y="326"/>
                  </a:cubicBezTo>
                  <a:close/>
                  <a:moveTo>
                    <a:pt x="18" y="304"/>
                  </a:moveTo>
                  <a:cubicBezTo>
                    <a:pt x="17" y="304"/>
                    <a:pt x="17" y="304"/>
                    <a:pt x="16" y="304"/>
                  </a:cubicBezTo>
                  <a:cubicBezTo>
                    <a:pt x="13" y="303"/>
                    <a:pt x="11" y="300"/>
                    <a:pt x="12" y="297"/>
                  </a:cubicBezTo>
                  <a:cubicBezTo>
                    <a:pt x="14" y="289"/>
                    <a:pt x="16" y="281"/>
                    <a:pt x="19" y="273"/>
                  </a:cubicBezTo>
                  <a:cubicBezTo>
                    <a:pt x="20" y="270"/>
                    <a:pt x="23" y="268"/>
                    <a:pt x="26" y="269"/>
                  </a:cubicBezTo>
                  <a:cubicBezTo>
                    <a:pt x="29" y="270"/>
                    <a:pt x="31" y="273"/>
                    <a:pt x="30" y="277"/>
                  </a:cubicBezTo>
                  <a:cubicBezTo>
                    <a:pt x="28" y="284"/>
                    <a:pt x="26" y="292"/>
                    <a:pt x="24" y="300"/>
                  </a:cubicBezTo>
                  <a:cubicBezTo>
                    <a:pt x="23" y="302"/>
                    <a:pt x="20" y="304"/>
                    <a:pt x="18" y="304"/>
                  </a:cubicBezTo>
                  <a:close/>
                  <a:moveTo>
                    <a:pt x="762" y="279"/>
                  </a:moveTo>
                  <a:cubicBezTo>
                    <a:pt x="759" y="279"/>
                    <a:pt x="757" y="277"/>
                    <a:pt x="756" y="274"/>
                  </a:cubicBezTo>
                  <a:cubicBezTo>
                    <a:pt x="753" y="267"/>
                    <a:pt x="751" y="259"/>
                    <a:pt x="748" y="252"/>
                  </a:cubicBezTo>
                  <a:cubicBezTo>
                    <a:pt x="746" y="249"/>
                    <a:pt x="748" y="245"/>
                    <a:pt x="751" y="244"/>
                  </a:cubicBezTo>
                  <a:cubicBezTo>
                    <a:pt x="754" y="243"/>
                    <a:pt x="758" y="244"/>
                    <a:pt x="759" y="247"/>
                  </a:cubicBezTo>
                  <a:cubicBezTo>
                    <a:pt x="762" y="255"/>
                    <a:pt x="765" y="263"/>
                    <a:pt x="768" y="271"/>
                  </a:cubicBezTo>
                  <a:cubicBezTo>
                    <a:pt x="769" y="274"/>
                    <a:pt x="767" y="277"/>
                    <a:pt x="764" y="278"/>
                  </a:cubicBezTo>
                  <a:cubicBezTo>
                    <a:pt x="763" y="279"/>
                    <a:pt x="762" y="279"/>
                    <a:pt x="762" y="279"/>
                  </a:cubicBezTo>
                  <a:close/>
                  <a:moveTo>
                    <a:pt x="33" y="258"/>
                  </a:moveTo>
                  <a:cubicBezTo>
                    <a:pt x="32" y="258"/>
                    <a:pt x="31" y="258"/>
                    <a:pt x="30" y="258"/>
                  </a:cubicBezTo>
                  <a:cubicBezTo>
                    <a:pt x="27" y="256"/>
                    <a:pt x="26" y="253"/>
                    <a:pt x="27" y="250"/>
                  </a:cubicBezTo>
                  <a:cubicBezTo>
                    <a:pt x="30" y="242"/>
                    <a:pt x="33" y="234"/>
                    <a:pt x="37" y="227"/>
                  </a:cubicBezTo>
                  <a:cubicBezTo>
                    <a:pt x="38" y="224"/>
                    <a:pt x="42" y="222"/>
                    <a:pt x="45" y="224"/>
                  </a:cubicBezTo>
                  <a:cubicBezTo>
                    <a:pt x="48" y="225"/>
                    <a:pt x="49" y="229"/>
                    <a:pt x="48" y="232"/>
                  </a:cubicBezTo>
                  <a:cubicBezTo>
                    <a:pt x="44" y="239"/>
                    <a:pt x="41" y="247"/>
                    <a:pt x="38" y="254"/>
                  </a:cubicBezTo>
                  <a:cubicBezTo>
                    <a:pt x="37" y="256"/>
                    <a:pt x="35" y="258"/>
                    <a:pt x="33" y="258"/>
                  </a:cubicBezTo>
                  <a:close/>
                  <a:moveTo>
                    <a:pt x="744" y="234"/>
                  </a:moveTo>
                  <a:cubicBezTo>
                    <a:pt x="741" y="234"/>
                    <a:pt x="739" y="232"/>
                    <a:pt x="738" y="230"/>
                  </a:cubicBezTo>
                  <a:cubicBezTo>
                    <a:pt x="735" y="223"/>
                    <a:pt x="731" y="216"/>
                    <a:pt x="727" y="209"/>
                  </a:cubicBezTo>
                  <a:cubicBezTo>
                    <a:pt x="726" y="206"/>
                    <a:pt x="727" y="202"/>
                    <a:pt x="730" y="200"/>
                  </a:cubicBezTo>
                  <a:cubicBezTo>
                    <a:pt x="732" y="199"/>
                    <a:pt x="736" y="200"/>
                    <a:pt x="738" y="203"/>
                  </a:cubicBezTo>
                  <a:cubicBezTo>
                    <a:pt x="742" y="210"/>
                    <a:pt x="746" y="217"/>
                    <a:pt x="749" y="225"/>
                  </a:cubicBezTo>
                  <a:cubicBezTo>
                    <a:pt x="751" y="228"/>
                    <a:pt x="749" y="232"/>
                    <a:pt x="746" y="233"/>
                  </a:cubicBezTo>
                  <a:cubicBezTo>
                    <a:pt x="745" y="233"/>
                    <a:pt x="745" y="234"/>
                    <a:pt x="744" y="234"/>
                  </a:cubicBezTo>
                  <a:close/>
                  <a:moveTo>
                    <a:pt x="53" y="214"/>
                  </a:moveTo>
                  <a:cubicBezTo>
                    <a:pt x="52" y="214"/>
                    <a:pt x="51" y="214"/>
                    <a:pt x="50" y="213"/>
                  </a:cubicBezTo>
                  <a:cubicBezTo>
                    <a:pt x="47" y="211"/>
                    <a:pt x="46" y="208"/>
                    <a:pt x="48" y="205"/>
                  </a:cubicBezTo>
                  <a:cubicBezTo>
                    <a:pt x="52" y="198"/>
                    <a:pt x="56" y="190"/>
                    <a:pt x="60" y="183"/>
                  </a:cubicBezTo>
                  <a:cubicBezTo>
                    <a:pt x="62" y="181"/>
                    <a:pt x="66" y="180"/>
                    <a:pt x="69" y="182"/>
                  </a:cubicBezTo>
                  <a:cubicBezTo>
                    <a:pt x="72" y="183"/>
                    <a:pt x="73" y="187"/>
                    <a:pt x="71" y="190"/>
                  </a:cubicBezTo>
                  <a:cubicBezTo>
                    <a:pt x="67" y="197"/>
                    <a:pt x="62" y="204"/>
                    <a:pt x="59" y="211"/>
                  </a:cubicBezTo>
                  <a:cubicBezTo>
                    <a:pt x="57" y="213"/>
                    <a:pt x="55" y="214"/>
                    <a:pt x="53" y="214"/>
                  </a:cubicBezTo>
                  <a:close/>
                  <a:moveTo>
                    <a:pt x="720" y="191"/>
                  </a:moveTo>
                  <a:cubicBezTo>
                    <a:pt x="718" y="191"/>
                    <a:pt x="716" y="190"/>
                    <a:pt x="715" y="188"/>
                  </a:cubicBezTo>
                  <a:cubicBezTo>
                    <a:pt x="711" y="182"/>
                    <a:pt x="706" y="175"/>
                    <a:pt x="701" y="169"/>
                  </a:cubicBezTo>
                  <a:cubicBezTo>
                    <a:pt x="699" y="166"/>
                    <a:pt x="700" y="162"/>
                    <a:pt x="703" y="160"/>
                  </a:cubicBezTo>
                  <a:cubicBezTo>
                    <a:pt x="705" y="158"/>
                    <a:pt x="709" y="159"/>
                    <a:pt x="711" y="161"/>
                  </a:cubicBezTo>
                  <a:cubicBezTo>
                    <a:pt x="716" y="168"/>
                    <a:pt x="721" y="175"/>
                    <a:pt x="725" y="182"/>
                  </a:cubicBezTo>
                  <a:cubicBezTo>
                    <a:pt x="727" y="184"/>
                    <a:pt x="726" y="188"/>
                    <a:pt x="723" y="190"/>
                  </a:cubicBezTo>
                  <a:cubicBezTo>
                    <a:pt x="722" y="191"/>
                    <a:pt x="721" y="191"/>
                    <a:pt x="720" y="191"/>
                  </a:cubicBezTo>
                  <a:close/>
                  <a:moveTo>
                    <a:pt x="79" y="173"/>
                  </a:moveTo>
                  <a:cubicBezTo>
                    <a:pt x="78" y="173"/>
                    <a:pt x="77" y="172"/>
                    <a:pt x="76" y="172"/>
                  </a:cubicBezTo>
                  <a:cubicBezTo>
                    <a:pt x="73" y="170"/>
                    <a:pt x="72" y="166"/>
                    <a:pt x="74" y="163"/>
                  </a:cubicBezTo>
                  <a:cubicBezTo>
                    <a:pt x="79" y="156"/>
                    <a:pt x="84" y="150"/>
                    <a:pt x="89" y="143"/>
                  </a:cubicBezTo>
                  <a:cubicBezTo>
                    <a:pt x="92" y="141"/>
                    <a:pt x="95" y="140"/>
                    <a:pt x="98" y="143"/>
                  </a:cubicBezTo>
                  <a:cubicBezTo>
                    <a:pt x="101" y="145"/>
                    <a:pt x="101" y="149"/>
                    <a:pt x="99" y="151"/>
                  </a:cubicBezTo>
                  <a:cubicBezTo>
                    <a:pt x="94" y="157"/>
                    <a:pt x="89" y="164"/>
                    <a:pt x="84" y="170"/>
                  </a:cubicBezTo>
                  <a:cubicBezTo>
                    <a:pt x="83" y="172"/>
                    <a:pt x="81" y="173"/>
                    <a:pt x="79" y="173"/>
                  </a:cubicBezTo>
                  <a:close/>
                  <a:moveTo>
                    <a:pt x="691" y="152"/>
                  </a:moveTo>
                  <a:cubicBezTo>
                    <a:pt x="690" y="152"/>
                    <a:pt x="688" y="151"/>
                    <a:pt x="687" y="150"/>
                  </a:cubicBezTo>
                  <a:cubicBezTo>
                    <a:pt x="681" y="144"/>
                    <a:pt x="676" y="138"/>
                    <a:pt x="671" y="132"/>
                  </a:cubicBezTo>
                  <a:cubicBezTo>
                    <a:pt x="668" y="129"/>
                    <a:pt x="668" y="125"/>
                    <a:pt x="671" y="123"/>
                  </a:cubicBezTo>
                  <a:cubicBezTo>
                    <a:pt x="673" y="121"/>
                    <a:pt x="677" y="121"/>
                    <a:pt x="680" y="123"/>
                  </a:cubicBezTo>
                  <a:cubicBezTo>
                    <a:pt x="685" y="129"/>
                    <a:pt x="691" y="135"/>
                    <a:pt x="696" y="142"/>
                  </a:cubicBezTo>
                  <a:cubicBezTo>
                    <a:pt x="698" y="144"/>
                    <a:pt x="698" y="148"/>
                    <a:pt x="695" y="150"/>
                  </a:cubicBezTo>
                  <a:cubicBezTo>
                    <a:pt x="694" y="151"/>
                    <a:pt x="693" y="152"/>
                    <a:pt x="691" y="152"/>
                  </a:cubicBezTo>
                  <a:close/>
                  <a:moveTo>
                    <a:pt x="110" y="135"/>
                  </a:moveTo>
                  <a:cubicBezTo>
                    <a:pt x="109" y="135"/>
                    <a:pt x="107" y="135"/>
                    <a:pt x="106" y="133"/>
                  </a:cubicBezTo>
                  <a:cubicBezTo>
                    <a:pt x="104" y="131"/>
                    <a:pt x="103" y="127"/>
                    <a:pt x="106" y="125"/>
                  </a:cubicBezTo>
                  <a:cubicBezTo>
                    <a:pt x="111" y="119"/>
                    <a:pt x="117" y="113"/>
                    <a:pt x="123" y="107"/>
                  </a:cubicBezTo>
                  <a:cubicBezTo>
                    <a:pt x="126" y="105"/>
                    <a:pt x="130" y="105"/>
                    <a:pt x="132" y="108"/>
                  </a:cubicBezTo>
                  <a:cubicBezTo>
                    <a:pt x="134" y="110"/>
                    <a:pt x="134" y="114"/>
                    <a:pt x="132" y="116"/>
                  </a:cubicBezTo>
                  <a:cubicBezTo>
                    <a:pt x="126" y="122"/>
                    <a:pt x="120" y="127"/>
                    <a:pt x="115" y="133"/>
                  </a:cubicBezTo>
                  <a:cubicBezTo>
                    <a:pt x="114" y="134"/>
                    <a:pt x="112" y="135"/>
                    <a:pt x="110" y="135"/>
                  </a:cubicBezTo>
                  <a:close/>
                  <a:moveTo>
                    <a:pt x="658" y="116"/>
                  </a:moveTo>
                  <a:cubicBezTo>
                    <a:pt x="656" y="116"/>
                    <a:pt x="655" y="116"/>
                    <a:pt x="654" y="115"/>
                  </a:cubicBezTo>
                  <a:cubicBezTo>
                    <a:pt x="648" y="109"/>
                    <a:pt x="642" y="104"/>
                    <a:pt x="636" y="99"/>
                  </a:cubicBezTo>
                  <a:cubicBezTo>
                    <a:pt x="633" y="97"/>
                    <a:pt x="633" y="93"/>
                    <a:pt x="635" y="90"/>
                  </a:cubicBezTo>
                  <a:cubicBezTo>
                    <a:pt x="637" y="88"/>
                    <a:pt x="641" y="87"/>
                    <a:pt x="643" y="90"/>
                  </a:cubicBezTo>
                  <a:cubicBezTo>
                    <a:pt x="650" y="95"/>
                    <a:pt x="656" y="100"/>
                    <a:pt x="662" y="106"/>
                  </a:cubicBezTo>
                  <a:cubicBezTo>
                    <a:pt x="665" y="108"/>
                    <a:pt x="665" y="112"/>
                    <a:pt x="662" y="115"/>
                  </a:cubicBezTo>
                  <a:cubicBezTo>
                    <a:pt x="661" y="116"/>
                    <a:pt x="660" y="116"/>
                    <a:pt x="658" y="116"/>
                  </a:cubicBezTo>
                  <a:close/>
                  <a:moveTo>
                    <a:pt x="146" y="102"/>
                  </a:moveTo>
                  <a:cubicBezTo>
                    <a:pt x="144" y="102"/>
                    <a:pt x="142" y="101"/>
                    <a:pt x="141" y="100"/>
                  </a:cubicBezTo>
                  <a:cubicBezTo>
                    <a:pt x="139" y="97"/>
                    <a:pt x="139" y="93"/>
                    <a:pt x="142" y="91"/>
                  </a:cubicBezTo>
                  <a:cubicBezTo>
                    <a:pt x="148" y="86"/>
                    <a:pt x="155" y="81"/>
                    <a:pt x="161" y="76"/>
                  </a:cubicBezTo>
                  <a:cubicBezTo>
                    <a:pt x="164" y="74"/>
                    <a:pt x="168" y="74"/>
                    <a:pt x="170" y="77"/>
                  </a:cubicBezTo>
                  <a:cubicBezTo>
                    <a:pt x="172" y="80"/>
                    <a:pt x="171" y="84"/>
                    <a:pt x="168" y="86"/>
                  </a:cubicBezTo>
                  <a:cubicBezTo>
                    <a:pt x="162" y="90"/>
                    <a:pt x="156" y="95"/>
                    <a:pt x="150" y="100"/>
                  </a:cubicBezTo>
                  <a:cubicBezTo>
                    <a:pt x="148" y="101"/>
                    <a:pt x="147" y="102"/>
                    <a:pt x="146" y="102"/>
                  </a:cubicBezTo>
                  <a:close/>
                  <a:moveTo>
                    <a:pt x="620" y="86"/>
                  </a:moveTo>
                  <a:cubicBezTo>
                    <a:pt x="619" y="86"/>
                    <a:pt x="618" y="85"/>
                    <a:pt x="617" y="84"/>
                  </a:cubicBezTo>
                  <a:cubicBezTo>
                    <a:pt x="610" y="80"/>
                    <a:pt x="604" y="75"/>
                    <a:pt x="597" y="71"/>
                  </a:cubicBezTo>
                  <a:cubicBezTo>
                    <a:pt x="594" y="69"/>
                    <a:pt x="593" y="65"/>
                    <a:pt x="595" y="63"/>
                  </a:cubicBezTo>
                  <a:cubicBezTo>
                    <a:pt x="597" y="60"/>
                    <a:pt x="601" y="59"/>
                    <a:pt x="603" y="61"/>
                  </a:cubicBezTo>
                  <a:cubicBezTo>
                    <a:pt x="610" y="65"/>
                    <a:pt x="617" y="70"/>
                    <a:pt x="624" y="74"/>
                  </a:cubicBezTo>
                  <a:cubicBezTo>
                    <a:pt x="627" y="76"/>
                    <a:pt x="627" y="80"/>
                    <a:pt x="625" y="83"/>
                  </a:cubicBezTo>
                  <a:cubicBezTo>
                    <a:pt x="624" y="85"/>
                    <a:pt x="622" y="86"/>
                    <a:pt x="620" y="86"/>
                  </a:cubicBezTo>
                  <a:close/>
                  <a:moveTo>
                    <a:pt x="185" y="73"/>
                  </a:moveTo>
                  <a:cubicBezTo>
                    <a:pt x="183" y="73"/>
                    <a:pt x="181" y="72"/>
                    <a:pt x="180" y="70"/>
                  </a:cubicBezTo>
                  <a:cubicBezTo>
                    <a:pt x="178" y="67"/>
                    <a:pt x="179" y="64"/>
                    <a:pt x="182" y="62"/>
                  </a:cubicBezTo>
                  <a:cubicBezTo>
                    <a:pt x="189" y="57"/>
                    <a:pt x="196" y="53"/>
                    <a:pt x="203" y="49"/>
                  </a:cubicBezTo>
                  <a:cubicBezTo>
                    <a:pt x="206" y="48"/>
                    <a:pt x="209" y="49"/>
                    <a:pt x="211" y="52"/>
                  </a:cubicBezTo>
                  <a:cubicBezTo>
                    <a:pt x="213" y="54"/>
                    <a:pt x="212" y="58"/>
                    <a:pt x="209" y="60"/>
                  </a:cubicBezTo>
                  <a:cubicBezTo>
                    <a:pt x="202" y="64"/>
                    <a:pt x="195" y="68"/>
                    <a:pt x="188" y="72"/>
                  </a:cubicBezTo>
                  <a:cubicBezTo>
                    <a:pt x="187" y="73"/>
                    <a:pt x="186" y="73"/>
                    <a:pt x="185" y="73"/>
                  </a:cubicBezTo>
                  <a:close/>
                  <a:moveTo>
                    <a:pt x="579" y="60"/>
                  </a:moveTo>
                  <a:cubicBezTo>
                    <a:pt x="578" y="60"/>
                    <a:pt x="577" y="59"/>
                    <a:pt x="576" y="59"/>
                  </a:cubicBezTo>
                  <a:cubicBezTo>
                    <a:pt x="569" y="55"/>
                    <a:pt x="562" y="51"/>
                    <a:pt x="555" y="48"/>
                  </a:cubicBezTo>
                  <a:cubicBezTo>
                    <a:pt x="552" y="47"/>
                    <a:pt x="550" y="43"/>
                    <a:pt x="552" y="40"/>
                  </a:cubicBezTo>
                  <a:cubicBezTo>
                    <a:pt x="553" y="37"/>
                    <a:pt x="557" y="35"/>
                    <a:pt x="560" y="37"/>
                  </a:cubicBezTo>
                  <a:cubicBezTo>
                    <a:pt x="567" y="40"/>
                    <a:pt x="575" y="44"/>
                    <a:pt x="582" y="48"/>
                  </a:cubicBezTo>
                  <a:cubicBezTo>
                    <a:pt x="585" y="50"/>
                    <a:pt x="586" y="53"/>
                    <a:pt x="584" y="56"/>
                  </a:cubicBezTo>
                  <a:cubicBezTo>
                    <a:pt x="583" y="58"/>
                    <a:pt x="581" y="60"/>
                    <a:pt x="579" y="60"/>
                  </a:cubicBezTo>
                  <a:close/>
                  <a:moveTo>
                    <a:pt x="227" y="49"/>
                  </a:moveTo>
                  <a:cubicBezTo>
                    <a:pt x="225" y="49"/>
                    <a:pt x="223" y="48"/>
                    <a:pt x="222" y="46"/>
                  </a:cubicBezTo>
                  <a:cubicBezTo>
                    <a:pt x="220" y="43"/>
                    <a:pt x="222" y="39"/>
                    <a:pt x="225" y="38"/>
                  </a:cubicBezTo>
                  <a:cubicBezTo>
                    <a:pt x="232" y="34"/>
                    <a:pt x="240" y="31"/>
                    <a:pt x="247" y="28"/>
                  </a:cubicBezTo>
                  <a:cubicBezTo>
                    <a:pt x="251" y="27"/>
                    <a:pt x="254" y="28"/>
                    <a:pt x="255" y="31"/>
                  </a:cubicBezTo>
                  <a:cubicBezTo>
                    <a:pt x="257" y="35"/>
                    <a:pt x="255" y="38"/>
                    <a:pt x="252" y="39"/>
                  </a:cubicBezTo>
                  <a:cubicBezTo>
                    <a:pt x="245" y="42"/>
                    <a:pt x="237" y="45"/>
                    <a:pt x="230" y="49"/>
                  </a:cubicBezTo>
                  <a:cubicBezTo>
                    <a:pt x="229" y="49"/>
                    <a:pt x="228" y="49"/>
                    <a:pt x="227" y="49"/>
                  </a:cubicBezTo>
                  <a:close/>
                  <a:moveTo>
                    <a:pt x="535" y="39"/>
                  </a:moveTo>
                  <a:cubicBezTo>
                    <a:pt x="534" y="39"/>
                    <a:pt x="533" y="39"/>
                    <a:pt x="533" y="39"/>
                  </a:cubicBezTo>
                  <a:cubicBezTo>
                    <a:pt x="525" y="36"/>
                    <a:pt x="518" y="33"/>
                    <a:pt x="510" y="30"/>
                  </a:cubicBezTo>
                  <a:cubicBezTo>
                    <a:pt x="507" y="29"/>
                    <a:pt x="505" y="26"/>
                    <a:pt x="506" y="23"/>
                  </a:cubicBezTo>
                  <a:cubicBezTo>
                    <a:pt x="507" y="20"/>
                    <a:pt x="511" y="18"/>
                    <a:pt x="514" y="19"/>
                  </a:cubicBezTo>
                  <a:cubicBezTo>
                    <a:pt x="522" y="21"/>
                    <a:pt x="530" y="24"/>
                    <a:pt x="537" y="27"/>
                  </a:cubicBezTo>
                  <a:cubicBezTo>
                    <a:pt x="540" y="28"/>
                    <a:pt x="542" y="32"/>
                    <a:pt x="541" y="35"/>
                  </a:cubicBezTo>
                  <a:cubicBezTo>
                    <a:pt x="540" y="37"/>
                    <a:pt x="537" y="39"/>
                    <a:pt x="535" y="39"/>
                  </a:cubicBezTo>
                  <a:close/>
                  <a:moveTo>
                    <a:pt x="273" y="31"/>
                  </a:moveTo>
                  <a:cubicBezTo>
                    <a:pt x="270" y="31"/>
                    <a:pt x="268" y="30"/>
                    <a:pt x="267" y="27"/>
                  </a:cubicBezTo>
                  <a:cubicBezTo>
                    <a:pt x="266" y="24"/>
                    <a:pt x="267" y="21"/>
                    <a:pt x="271" y="20"/>
                  </a:cubicBezTo>
                  <a:cubicBezTo>
                    <a:pt x="278" y="17"/>
                    <a:pt x="286" y="15"/>
                    <a:pt x="294" y="13"/>
                  </a:cubicBezTo>
                  <a:cubicBezTo>
                    <a:pt x="298" y="12"/>
                    <a:pt x="301" y="14"/>
                    <a:pt x="302" y="17"/>
                  </a:cubicBezTo>
                  <a:cubicBezTo>
                    <a:pt x="303" y="20"/>
                    <a:pt x="301" y="24"/>
                    <a:pt x="297" y="24"/>
                  </a:cubicBezTo>
                  <a:cubicBezTo>
                    <a:pt x="290" y="26"/>
                    <a:pt x="282" y="29"/>
                    <a:pt x="274" y="31"/>
                  </a:cubicBezTo>
                  <a:cubicBezTo>
                    <a:pt x="274" y="31"/>
                    <a:pt x="273" y="31"/>
                    <a:pt x="273" y="31"/>
                  </a:cubicBezTo>
                  <a:close/>
                  <a:moveTo>
                    <a:pt x="489" y="24"/>
                  </a:moveTo>
                  <a:cubicBezTo>
                    <a:pt x="488" y="24"/>
                    <a:pt x="488" y="24"/>
                    <a:pt x="487" y="24"/>
                  </a:cubicBezTo>
                  <a:cubicBezTo>
                    <a:pt x="479" y="22"/>
                    <a:pt x="472" y="20"/>
                    <a:pt x="464" y="19"/>
                  </a:cubicBezTo>
                  <a:cubicBezTo>
                    <a:pt x="460" y="18"/>
                    <a:pt x="458" y="15"/>
                    <a:pt x="459" y="12"/>
                  </a:cubicBezTo>
                  <a:cubicBezTo>
                    <a:pt x="459" y="8"/>
                    <a:pt x="463" y="6"/>
                    <a:pt x="466" y="7"/>
                  </a:cubicBezTo>
                  <a:cubicBezTo>
                    <a:pt x="474" y="8"/>
                    <a:pt x="482" y="10"/>
                    <a:pt x="490" y="12"/>
                  </a:cubicBezTo>
                  <a:cubicBezTo>
                    <a:pt x="493" y="13"/>
                    <a:pt x="495" y="16"/>
                    <a:pt x="495" y="19"/>
                  </a:cubicBezTo>
                  <a:cubicBezTo>
                    <a:pt x="494" y="22"/>
                    <a:pt x="491" y="24"/>
                    <a:pt x="489" y="24"/>
                  </a:cubicBezTo>
                  <a:close/>
                  <a:moveTo>
                    <a:pt x="320" y="19"/>
                  </a:moveTo>
                  <a:cubicBezTo>
                    <a:pt x="317" y="19"/>
                    <a:pt x="314" y="17"/>
                    <a:pt x="314" y="14"/>
                  </a:cubicBezTo>
                  <a:cubicBezTo>
                    <a:pt x="313" y="11"/>
                    <a:pt x="315" y="8"/>
                    <a:pt x="318" y="7"/>
                  </a:cubicBezTo>
                  <a:cubicBezTo>
                    <a:pt x="327" y="6"/>
                    <a:pt x="335" y="4"/>
                    <a:pt x="343" y="3"/>
                  </a:cubicBezTo>
                  <a:cubicBezTo>
                    <a:pt x="346" y="3"/>
                    <a:pt x="349" y="5"/>
                    <a:pt x="350" y="9"/>
                  </a:cubicBezTo>
                  <a:cubicBezTo>
                    <a:pt x="350" y="12"/>
                    <a:pt x="348" y="15"/>
                    <a:pt x="344" y="15"/>
                  </a:cubicBezTo>
                  <a:cubicBezTo>
                    <a:pt x="336" y="16"/>
                    <a:pt x="329" y="18"/>
                    <a:pt x="321" y="19"/>
                  </a:cubicBezTo>
                  <a:cubicBezTo>
                    <a:pt x="320" y="19"/>
                    <a:pt x="320" y="19"/>
                    <a:pt x="320" y="19"/>
                  </a:cubicBezTo>
                  <a:close/>
                  <a:moveTo>
                    <a:pt x="441" y="15"/>
                  </a:moveTo>
                  <a:cubicBezTo>
                    <a:pt x="440" y="15"/>
                    <a:pt x="440" y="15"/>
                    <a:pt x="440" y="15"/>
                  </a:cubicBezTo>
                  <a:cubicBezTo>
                    <a:pt x="432" y="14"/>
                    <a:pt x="424" y="13"/>
                    <a:pt x="416" y="13"/>
                  </a:cubicBezTo>
                  <a:cubicBezTo>
                    <a:pt x="413" y="13"/>
                    <a:pt x="410" y="10"/>
                    <a:pt x="410" y="6"/>
                  </a:cubicBezTo>
                  <a:cubicBezTo>
                    <a:pt x="411" y="3"/>
                    <a:pt x="414" y="0"/>
                    <a:pt x="417" y="1"/>
                  </a:cubicBezTo>
                  <a:cubicBezTo>
                    <a:pt x="425" y="1"/>
                    <a:pt x="433" y="2"/>
                    <a:pt x="442" y="3"/>
                  </a:cubicBezTo>
                  <a:cubicBezTo>
                    <a:pt x="445" y="3"/>
                    <a:pt x="447" y="6"/>
                    <a:pt x="447" y="10"/>
                  </a:cubicBezTo>
                  <a:cubicBezTo>
                    <a:pt x="446" y="13"/>
                    <a:pt x="444" y="15"/>
                    <a:pt x="441" y="15"/>
                  </a:cubicBezTo>
                  <a:close/>
                  <a:moveTo>
                    <a:pt x="368" y="13"/>
                  </a:moveTo>
                  <a:cubicBezTo>
                    <a:pt x="365" y="13"/>
                    <a:pt x="362" y="11"/>
                    <a:pt x="362" y="7"/>
                  </a:cubicBezTo>
                  <a:cubicBezTo>
                    <a:pt x="362" y="4"/>
                    <a:pt x="364" y="1"/>
                    <a:pt x="368" y="1"/>
                  </a:cubicBezTo>
                  <a:cubicBezTo>
                    <a:pt x="376" y="0"/>
                    <a:pt x="384" y="0"/>
                    <a:pt x="392" y="0"/>
                  </a:cubicBezTo>
                  <a:cubicBezTo>
                    <a:pt x="392" y="0"/>
                    <a:pt x="392" y="0"/>
                    <a:pt x="392" y="0"/>
                  </a:cubicBezTo>
                  <a:cubicBezTo>
                    <a:pt x="396" y="0"/>
                    <a:pt x="398" y="3"/>
                    <a:pt x="398" y="6"/>
                  </a:cubicBezTo>
                  <a:cubicBezTo>
                    <a:pt x="398" y="10"/>
                    <a:pt x="396" y="12"/>
                    <a:pt x="392" y="12"/>
                  </a:cubicBezTo>
                  <a:cubicBezTo>
                    <a:pt x="384" y="12"/>
                    <a:pt x="376" y="13"/>
                    <a:pt x="368" y="13"/>
                  </a:cubicBezTo>
                  <a:close/>
                </a:path>
              </a:pathLst>
            </a:custGeom>
            <a:solidFill>
              <a:srgbClr val="333333"/>
            </a:solidFill>
            <a:ln w="9525">
              <a:noFill/>
              <a:miter lim="800000"/>
              <a:headEnd/>
              <a:tailEnd/>
            </a:ln>
          </p:spPr>
          <p:txBody>
            <a:bodyPr/>
            <a:lstStyle/>
            <a:p>
              <a:endParaRPr lang="zh-CN" altLang="en-US">
                <a:latin typeface="等线"/>
                <a:ea typeface="等线"/>
              </a:endParaRPr>
            </a:p>
          </p:txBody>
        </p:sp>
      </p:grpSp>
      <p:sp>
        <p:nvSpPr>
          <p:cNvPr id="23555" name="文本框 16"/>
          <p:cNvSpPr txBox="1">
            <a:spLocks noChangeArrowheads="1"/>
          </p:cNvSpPr>
          <p:nvPr/>
        </p:nvSpPr>
        <p:spPr bwMode="auto">
          <a:xfrm>
            <a:off x="9926638" y="2098675"/>
            <a:ext cx="842962" cy="830263"/>
          </a:xfrm>
          <a:prstGeom prst="rect">
            <a:avLst/>
          </a:prstGeom>
          <a:noFill/>
          <a:ln w="9525">
            <a:noFill/>
            <a:miter lim="800000"/>
            <a:headEnd/>
            <a:tailEnd/>
          </a:ln>
        </p:spPr>
        <p:txBody>
          <a:bodyPr>
            <a:spAutoFit/>
          </a:bodyPr>
          <a:lstStyle/>
          <a:p>
            <a:pPr algn="ctr"/>
            <a:r>
              <a:rPr lang="en-US" altLang="zh-CN" sz="4800" b="1">
                <a:solidFill>
                  <a:schemeClr val="bg1"/>
                </a:solidFill>
                <a:latin typeface="Agency FB" pitchFamily="34" charset="0"/>
                <a:ea typeface="等线"/>
              </a:rPr>
              <a:t>04</a:t>
            </a:r>
            <a:endParaRPr lang="zh-CN" altLang="en-US" sz="4800" b="1">
              <a:solidFill>
                <a:schemeClr val="bg1"/>
              </a:solidFill>
              <a:latin typeface="Agency FB" pitchFamily="34" charset="0"/>
              <a:ea typeface="等线"/>
            </a:endParaRPr>
          </a:p>
        </p:txBody>
      </p:sp>
      <p:sp>
        <p:nvSpPr>
          <p:cNvPr id="23556" name="文本框 40"/>
          <p:cNvSpPr txBox="1">
            <a:spLocks noChangeArrowheads="1"/>
          </p:cNvSpPr>
          <p:nvPr/>
        </p:nvSpPr>
        <p:spPr bwMode="auto">
          <a:xfrm>
            <a:off x="4343400" y="3629025"/>
            <a:ext cx="7010400" cy="1754188"/>
          </a:xfrm>
          <a:prstGeom prst="rect">
            <a:avLst/>
          </a:prstGeom>
          <a:noFill/>
          <a:ln w="9525">
            <a:noFill/>
            <a:miter lim="800000"/>
            <a:headEnd/>
            <a:tailEnd/>
          </a:ln>
        </p:spPr>
        <p:txBody>
          <a:bodyPr>
            <a:spAutoFit/>
          </a:bodyPr>
          <a:lstStyle/>
          <a:p>
            <a:pPr algn="r"/>
            <a:r>
              <a:rPr lang="zh-CN" altLang="en-US" sz="5400" b="1">
                <a:solidFill>
                  <a:srgbClr val="0271BF"/>
                </a:solidFill>
                <a:latin typeface="华文中宋" pitchFamily="2" charset="-122"/>
                <a:ea typeface="华文中宋" pitchFamily="2" charset="-122"/>
              </a:rPr>
              <a:t>优化开办企业指标的</a:t>
            </a:r>
            <a:endParaRPr lang="en-US" altLang="zh-CN" sz="5400" b="1">
              <a:solidFill>
                <a:srgbClr val="0271BF"/>
              </a:solidFill>
              <a:latin typeface="华文中宋" pitchFamily="2" charset="-122"/>
              <a:ea typeface="华文中宋" pitchFamily="2" charset="-122"/>
            </a:endParaRPr>
          </a:p>
          <a:p>
            <a:pPr algn="r"/>
            <a:r>
              <a:rPr lang="zh-CN" altLang="en-US" sz="5400" b="1">
                <a:solidFill>
                  <a:srgbClr val="0271BF"/>
                </a:solidFill>
                <a:latin typeface="华文中宋" pitchFamily="2" charset="-122"/>
                <a:ea typeface="华文中宋" pitchFamily="2" charset="-122"/>
              </a:rPr>
              <a:t>具体措施</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55"/>
          <p:cNvSpPr>
            <a:spLocks noChangeArrowheads="1"/>
          </p:cNvSpPr>
          <p:nvPr/>
        </p:nvSpPr>
        <p:spPr bwMode="auto">
          <a:xfrm>
            <a:off x="-1331913" y="1708150"/>
            <a:ext cx="6372226" cy="3624263"/>
          </a:xfrm>
          <a:prstGeom prst="rect">
            <a:avLst/>
          </a:prstGeom>
          <a:noFill/>
          <a:ln w="9525">
            <a:noFill/>
            <a:miter lim="800000"/>
            <a:headEnd/>
            <a:tailEnd/>
          </a:ln>
        </p:spPr>
        <p:txBody>
          <a:bodyPr/>
          <a:lstStyle/>
          <a:p>
            <a:endParaRPr lang="zh-CN" altLang="en-US">
              <a:latin typeface="等线"/>
              <a:ea typeface="等线"/>
            </a:endParaRPr>
          </a:p>
        </p:txBody>
      </p:sp>
      <p:sp>
        <p:nvSpPr>
          <p:cNvPr id="24578" name="文本框 46"/>
          <p:cNvSpPr txBox="1">
            <a:spLocks noChangeArrowheads="1"/>
          </p:cNvSpPr>
          <p:nvPr/>
        </p:nvSpPr>
        <p:spPr bwMode="auto">
          <a:xfrm>
            <a:off x="849313" y="298450"/>
            <a:ext cx="2787650" cy="276225"/>
          </a:xfrm>
          <a:prstGeom prst="rect">
            <a:avLst/>
          </a:prstGeom>
          <a:noFill/>
          <a:ln w="9525">
            <a:noFill/>
            <a:miter lim="800000"/>
            <a:headEnd/>
            <a:tailEnd/>
          </a:ln>
        </p:spPr>
        <p:txBody>
          <a:bodyPr>
            <a:spAutoFit/>
          </a:bodyPr>
          <a:lstStyle/>
          <a:p>
            <a:r>
              <a:rPr lang="zh-CN" altLang="en-US" sz="1200">
                <a:solidFill>
                  <a:srgbClr val="0271BF"/>
                </a:solidFill>
                <a:latin typeface="微软雅黑" pitchFamily="34" charset="-122"/>
                <a:ea typeface="微软雅黑" pitchFamily="34" charset="-122"/>
              </a:rPr>
              <a:t>优化开办企业指标的具体措施</a:t>
            </a:r>
          </a:p>
        </p:txBody>
      </p:sp>
      <p:sp>
        <p:nvSpPr>
          <p:cNvPr id="89" name="矩形 88">
            <a:extLst>
              <a:ext uri="{FF2B5EF4-FFF2-40B4-BE49-F238E27FC236}"/>
            </a:extLst>
          </p:cNvPr>
          <p:cNvSpPr/>
          <p:nvPr/>
        </p:nvSpPr>
        <p:spPr>
          <a:xfrm>
            <a:off x="4900613" y="1249363"/>
            <a:ext cx="2646362" cy="830262"/>
          </a:xfrm>
          <a:prstGeom prst="rect">
            <a:avLst/>
          </a:prstGeom>
        </p:spPr>
        <p:txBody>
          <a:bodyPr wrap="none">
            <a:spAutoFit/>
          </a:bodyPr>
          <a:lstStyle/>
          <a:p>
            <a:pPr fontAlgn="auto">
              <a:spcBef>
                <a:spcPts val="0"/>
              </a:spcBef>
              <a:spcAft>
                <a:spcPts val="0"/>
              </a:spcAft>
              <a:defRPr/>
            </a:pPr>
            <a:r>
              <a:rPr lang="zh-CN" altLang="en-US" sz="4800" dirty="0">
                <a:solidFill>
                  <a:schemeClr val="accent1">
                    <a:lumMod val="75000"/>
                  </a:schemeClr>
                </a:solidFill>
                <a:latin typeface="华文中宋" panose="02010600040101010101" pitchFamily="2" charset="-122"/>
                <a:ea typeface="华文中宋" panose="02010600040101010101" pitchFamily="2" charset="-122"/>
                <a:cs typeface="+mn-cs"/>
              </a:rPr>
              <a:t>流程再造</a:t>
            </a:r>
            <a:endParaRPr lang="en-US" altLang="zh-CN" sz="4800" dirty="0">
              <a:solidFill>
                <a:schemeClr val="accent1">
                  <a:lumMod val="75000"/>
                </a:schemeClr>
              </a:solidFill>
              <a:latin typeface="华文中宋" panose="02010600040101010101" pitchFamily="2" charset="-122"/>
              <a:ea typeface="华文中宋" panose="02010600040101010101" pitchFamily="2" charset="-122"/>
              <a:cs typeface="+mn-cs"/>
            </a:endParaRPr>
          </a:p>
        </p:txBody>
      </p:sp>
      <p:sp>
        <p:nvSpPr>
          <p:cNvPr id="90" name="矩形 89">
            <a:extLst>
              <a:ext uri="{FF2B5EF4-FFF2-40B4-BE49-F238E27FC236}"/>
            </a:extLst>
          </p:cNvPr>
          <p:cNvSpPr/>
          <p:nvPr/>
        </p:nvSpPr>
        <p:spPr>
          <a:xfrm>
            <a:off x="4900613" y="2392363"/>
            <a:ext cx="2646362" cy="831850"/>
          </a:xfrm>
          <a:prstGeom prst="rect">
            <a:avLst/>
          </a:prstGeom>
        </p:spPr>
        <p:txBody>
          <a:bodyPr wrap="none">
            <a:spAutoFit/>
          </a:bodyPr>
          <a:lstStyle/>
          <a:p>
            <a:pPr fontAlgn="auto">
              <a:spcBef>
                <a:spcPts val="0"/>
              </a:spcBef>
              <a:spcAft>
                <a:spcPts val="0"/>
              </a:spcAft>
              <a:defRPr/>
            </a:pPr>
            <a:r>
              <a:rPr lang="zh-CN" altLang="en-US" sz="4800" dirty="0">
                <a:solidFill>
                  <a:schemeClr val="bg2">
                    <a:lumMod val="25000"/>
                  </a:schemeClr>
                </a:solidFill>
                <a:latin typeface="华文中宋" panose="02010600040101010101" pitchFamily="2" charset="-122"/>
                <a:ea typeface="华文中宋" panose="02010600040101010101" pitchFamily="2" charset="-122"/>
                <a:cs typeface="+mn-cs"/>
              </a:rPr>
              <a:t>全网通办</a:t>
            </a:r>
            <a:endParaRPr lang="en-US" altLang="zh-CN" sz="4800" dirty="0">
              <a:solidFill>
                <a:schemeClr val="bg2">
                  <a:lumMod val="25000"/>
                </a:schemeClr>
              </a:solidFill>
              <a:latin typeface="华文中宋" panose="02010600040101010101" pitchFamily="2" charset="-122"/>
              <a:ea typeface="华文中宋" panose="02010600040101010101" pitchFamily="2" charset="-122"/>
              <a:cs typeface="+mn-cs"/>
            </a:endParaRPr>
          </a:p>
        </p:txBody>
      </p:sp>
      <p:sp>
        <p:nvSpPr>
          <p:cNvPr id="91" name="矩形 90">
            <a:extLst>
              <a:ext uri="{FF2B5EF4-FFF2-40B4-BE49-F238E27FC236}"/>
            </a:extLst>
          </p:cNvPr>
          <p:cNvSpPr/>
          <p:nvPr/>
        </p:nvSpPr>
        <p:spPr>
          <a:xfrm>
            <a:off x="4900613" y="3598863"/>
            <a:ext cx="2646362" cy="830262"/>
          </a:xfrm>
          <a:prstGeom prst="rect">
            <a:avLst/>
          </a:prstGeom>
        </p:spPr>
        <p:txBody>
          <a:bodyPr wrap="none">
            <a:spAutoFit/>
          </a:bodyPr>
          <a:lstStyle/>
          <a:p>
            <a:pPr fontAlgn="auto">
              <a:spcBef>
                <a:spcPts val="0"/>
              </a:spcBef>
              <a:spcAft>
                <a:spcPts val="0"/>
              </a:spcAft>
              <a:defRPr/>
            </a:pPr>
            <a:r>
              <a:rPr lang="zh-CN" altLang="en-US" sz="4800" dirty="0">
                <a:solidFill>
                  <a:schemeClr val="accent1">
                    <a:lumMod val="75000"/>
                  </a:schemeClr>
                </a:solidFill>
                <a:latin typeface="华文中宋" panose="02010600040101010101" pitchFamily="2" charset="-122"/>
                <a:ea typeface="华文中宋" panose="02010600040101010101" pitchFamily="2" charset="-122"/>
                <a:cs typeface="+mn-cs"/>
              </a:rPr>
              <a:t>简化要求</a:t>
            </a:r>
            <a:endParaRPr lang="en-US" altLang="zh-CN" sz="4800" dirty="0">
              <a:solidFill>
                <a:schemeClr val="accent1">
                  <a:lumMod val="75000"/>
                </a:schemeClr>
              </a:solidFill>
              <a:latin typeface="华文中宋" panose="02010600040101010101" pitchFamily="2" charset="-122"/>
              <a:ea typeface="华文中宋" panose="02010600040101010101" pitchFamily="2" charset="-122"/>
              <a:cs typeface="+mn-cs"/>
            </a:endParaRPr>
          </a:p>
        </p:txBody>
      </p:sp>
      <p:sp>
        <p:nvSpPr>
          <p:cNvPr id="92" name="矩形 91">
            <a:extLst>
              <a:ext uri="{FF2B5EF4-FFF2-40B4-BE49-F238E27FC236}"/>
            </a:extLst>
          </p:cNvPr>
          <p:cNvSpPr/>
          <p:nvPr/>
        </p:nvSpPr>
        <p:spPr>
          <a:xfrm>
            <a:off x="4900613" y="4665663"/>
            <a:ext cx="2646362" cy="831850"/>
          </a:xfrm>
          <a:prstGeom prst="rect">
            <a:avLst/>
          </a:prstGeom>
        </p:spPr>
        <p:txBody>
          <a:bodyPr wrap="none">
            <a:spAutoFit/>
          </a:bodyPr>
          <a:lstStyle/>
          <a:p>
            <a:pPr fontAlgn="auto">
              <a:spcBef>
                <a:spcPts val="0"/>
              </a:spcBef>
              <a:spcAft>
                <a:spcPts val="0"/>
              </a:spcAft>
              <a:defRPr/>
            </a:pPr>
            <a:r>
              <a:rPr lang="zh-CN" altLang="en-US" sz="4800" dirty="0">
                <a:solidFill>
                  <a:schemeClr val="bg2">
                    <a:lumMod val="25000"/>
                  </a:schemeClr>
                </a:solidFill>
                <a:latin typeface="华文中宋" panose="02010600040101010101" pitchFamily="2" charset="-122"/>
                <a:ea typeface="华文中宋" panose="02010600040101010101" pitchFamily="2" charset="-122"/>
                <a:cs typeface="+mn-cs"/>
              </a:rPr>
              <a:t>优化服务</a:t>
            </a:r>
            <a:endParaRPr lang="en-US" altLang="zh-CN" sz="4800" dirty="0">
              <a:solidFill>
                <a:schemeClr val="bg2">
                  <a:lumMod val="25000"/>
                </a:schemeClr>
              </a:solidFill>
              <a:latin typeface="华文中宋" panose="02010600040101010101" pitchFamily="2" charset="-122"/>
              <a:ea typeface="华文中宋" panose="02010600040101010101" pitchFamily="2" charset="-122"/>
              <a:cs typeface="+mn-cs"/>
            </a:endParaRPr>
          </a:p>
        </p:txBody>
      </p:sp>
      <p:grpSp>
        <p:nvGrpSpPr>
          <p:cNvPr id="24584" name="组合 92"/>
          <p:cNvGrpSpPr>
            <a:grpSpLocks/>
          </p:cNvGrpSpPr>
          <p:nvPr/>
        </p:nvGrpSpPr>
        <p:grpSpPr bwMode="auto">
          <a:xfrm>
            <a:off x="1927225" y="1401763"/>
            <a:ext cx="2562225" cy="4048125"/>
            <a:chOff x="788796" y="2119313"/>
            <a:chExt cx="2271001" cy="3587750"/>
          </a:xfrm>
        </p:grpSpPr>
        <p:sp>
          <p:nvSpPr>
            <p:cNvPr id="94" name="Freeform 40">
              <a:extLst>
                <a:ext uri="{FF2B5EF4-FFF2-40B4-BE49-F238E27FC236}"/>
              </a:extLst>
            </p:cNvPr>
            <p:cNvSpPr>
              <a:spLocks/>
            </p:cNvSpPr>
            <p:nvPr/>
          </p:nvSpPr>
          <p:spPr bwMode="auto">
            <a:xfrm>
              <a:off x="2541998" y="2119313"/>
              <a:ext cx="517799" cy="514948"/>
            </a:xfrm>
            <a:custGeom>
              <a:avLst/>
              <a:gdLst>
                <a:gd name="T0" fmla="*/ 122 w 138"/>
                <a:gd name="T1" fmla="*/ 0 h 137"/>
                <a:gd name="T2" fmla="*/ 16 w 138"/>
                <a:gd name="T3" fmla="*/ 0 h 137"/>
                <a:gd name="T4" fmla="*/ 0 w 138"/>
                <a:gd name="T5" fmla="*/ 15 h 137"/>
                <a:gd name="T6" fmla="*/ 0 w 138"/>
                <a:gd name="T7" fmla="*/ 122 h 137"/>
                <a:gd name="T8" fmla="*/ 16 w 138"/>
                <a:gd name="T9" fmla="*/ 137 h 137"/>
                <a:gd name="T10" fmla="*/ 122 w 138"/>
                <a:gd name="T11" fmla="*/ 137 h 137"/>
                <a:gd name="T12" fmla="*/ 138 w 138"/>
                <a:gd name="T13" fmla="*/ 122 h 137"/>
                <a:gd name="T14" fmla="*/ 138 w 138"/>
                <a:gd name="T15" fmla="*/ 122 h 137"/>
                <a:gd name="T16" fmla="*/ 122 w 138"/>
                <a:gd name="T17" fmla="*/ 137 h 137"/>
                <a:gd name="T18" fmla="*/ 91 w 138"/>
                <a:gd name="T19" fmla="*/ 137 h 137"/>
                <a:gd name="T20" fmla="*/ 63 w 138"/>
                <a:gd name="T21" fmla="*/ 108 h 137"/>
                <a:gd name="T22" fmla="*/ 108 w 138"/>
                <a:gd name="T23" fmla="*/ 33 h 137"/>
                <a:gd name="T24" fmla="*/ 138 w 138"/>
                <a:gd name="T25" fmla="*/ 62 h 137"/>
                <a:gd name="T26" fmla="*/ 138 w 138"/>
                <a:gd name="T27" fmla="*/ 15 h 137"/>
                <a:gd name="T28" fmla="*/ 122 w 138"/>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7">
                  <a:moveTo>
                    <a:pt x="122" y="0"/>
                  </a:moveTo>
                  <a:cubicBezTo>
                    <a:pt x="16" y="0"/>
                    <a:pt x="16" y="0"/>
                    <a:pt x="16" y="0"/>
                  </a:cubicBezTo>
                  <a:cubicBezTo>
                    <a:pt x="7" y="0"/>
                    <a:pt x="0" y="6"/>
                    <a:pt x="0" y="15"/>
                  </a:cubicBezTo>
                  <a:cubicBezTo>
                    <a:pt x="0" y="122"/>
                    <a:pt x="0" y="122"/>
                    <a:pt x="0" y="122"/>
                  </a:cubicBezTo>
                  <a:cubicBezTo>
                    <a:pt x="0" y="130"/>
                    <a:pt x="7" y="137"/>
                    <a:pt x="16" y="137"/>
                  </a:cubicBezTo>
                  <a:cubicBezTo>
                    <a:pt x="122" y="137"/>
                    <a:pt x="122" y="137"/>
                    <a:pt x="122" y="137"/>
                  </a:cubicBezTo>
                  <a:cubicBezTo>
                    <a:pt x="131" y="137"/>
                    <a:pt x="138" y="130"/>
                    <a:pt x="138" y="122"/>
                  </a:cubicBezTo>
                  <a:cubicBezTo>
                    <a:pt x="138" y="122"/>
                    <a:pt x="138" y="122"/>
                    <a:pt x="138" y="122"/>
                  </a:cubicBezTo>
                  <a:cubicBezTo>
                    <a:pt x="138" y="130"/>
                    <a:pt x="131" y="137"/>
                    <a:pt x="122" y="137"/>
                  </a:cubicBezTo>
                  <a:cubicBezTo>
                    <a:pt x="91" y="137"/>
                    <a:pt x="91" y="137"/>
                    <a:pt x="91" y="137"/>
                  </a:cubicBezTo>
                  <a:cubicBezTo>
                    <a:pt x="63" y="108"/>
                    <a:pt x="63" y="108"/>
                    <a:pt x="63" y="108"/>
                  </a:cubicBezTo>
                  <a:cubicBezTo>
                    <a:pt x="108" y="33"/>
                    <a:pt x="108" y="33"/>
                    <a:pt x="108" y="33"/>
                  </a:cubicBezTo>
                  <a:cubicBezTo>
                    <a:pt x="138" y="62"/>
                    <a:pt x="138" y="62"/>
                    <a:pt x="138" y="62"/>
                  </a:cubicBezTo>
                  <a:cubicBezTo>
                    <a:pt x="138" y="15"/>
                    <a:pt x="138" y="15"/>
                    <a:pt x="138" y="15"/>
                  </a:cubicBezTo>
                  <a:cubicBezTo>
                    <a:pt x="138" y="6"/>
                    <a:pt x="131" y="0"/>
                    <a:pt x="122" y="0"/>
                  </a:cubicBezTo>
                </a:path>
              </a:pathLst>
            </a:custGeom>
            <a:solidFill>
              <a:schemeClr val="accent3"/>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95" name="Freeform 41">
              <a:extLst>
                <a:ext uri="{FF2B5EF4-FFF2-40B4-BE49-F238E27FC236}"/>
              </a:extLst>
            </p:cNvPr>
            <p:cNvSpPr>
              <a:spLocks/>
            </p:cNvSpPr>
            <p:nvPr/>
          </p:nvSpPr>
          <p:spPr bwMode="auto">
            <a:xfrm>
              <a:off x="2774163" y="2243126"/>
              <a:ext cx="281413" cy="391135"/>
            </a:xfrm>
            <a:custGeom>
              <a:avLst/>
              <a:gdLst>
                <a:gd name="T0" fmla="*/ 45 w 75"/>
                <a:gd name="T1" fmla="*/ 0 h 104"/>
                <a:gd name="T2" fmla="*/ 0 w 75"/>
                <a:gd name="T3" fmla="*/ 75 h 104"/>
                <a:gd name="T4" fmla="*/ 28 w 75"/>
                <a:gd name="T5" fmla="*/ 104 h 104"/>
                <a:gd name="T6" fmla="*/ 59 w 75"/>
                <a:gd name="T7" fmla="*/ 104 h 104"/>
                <a:gd name="T8" fmla="*/ 75 w 75"/>
                <a:gd name="T9" fmla="*/ 89 h 104"/>
                <a:gd name="T10" fmla="*/ 75 w 75"/>
                <a:gd name="T11" fmla="*/ 29 h 104"/>
                <a:gd name="T12" fmla="*/ 45 w 75"/>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45" y="0"/>
                  </a:moveTo>
                  <a:cubicBezTo>
                    <a:pt x="0" y="75"/>
                    <a:pt x="0" y="75"/>
                    <a:pt x="0" y="75"/>
                  </a:cubicBezTo>
                  <a:cubicBezTo>
                    <a:pt x="28" y="104"/>
                    <a:pt x="28" y="104"/>
                    <a:pt x="28" y="104"/>
                  </a:cubicBezTo>
                  <a:cubicBezTo>
                    <a:pt x="59" y="104"/>
                    <a:pt x="59" y="104"/>
                    <a:pt x="59" y="104"/>
                  </a:cubicBezTo>
                  <a:cubicBezTo>
                    <a:pt x="68" y="104"/>
                    <a:pt x="75" y="97"/>
                    <a:pt x="75" y="89"/>
                  </a:cubicBezTo>
                  <a:cubicBezTo>
                    <a:pt x="75" y="29"/>
                    <a:pt x="75" y="29"/>
                    <a:pt x="75" y="29"/>
                  </a:cubicBezTo>
                  <a:cubicBezTo>
                    <a:pt x="45" y="0"/>
                    <a:pt x="45" y="0"/>
                    <a:pt x="45" y="0"/>
                  </a:cubicBezTo>
                </a:path>
              </a:pathLst>
            </a:custGeom>
            <a:solidFill>
              <a:schemeClr val="accent3">
                <a:lumMod val="75000"/>
              </a:schemeClr>
            </a:solidFill>
            <a:ln>
              <a:noFill/>
            </a:ln>
            <a:extLst>
              <a:ext uri="{91240B29-F687-4F45-9708-019B960494DF}"/>
            </a:extLst>
          </p:spPr>
          <p:txBody>
            <a:bodyPr/>
            <a:lstStyle/>
            <a:p>
              <a:pPr fontAlgn="auto">
                <a:spcBef>
                  <a:spcPts val="0"/>
                </a:spcBef>
                <a:spcAft>
                  <a:spcPts val="0"/>
                </a:spcAft>
                <a:defRPr/>
              </a:pPr>
              <a:endParaRPr lang="zh-CN" altLang="en-US" dirty="0">
                <a:latin typeface="+mn-lt"/>
                <a:ea typeface="+mn-ea"/>
                <a:cs typeface="+mn-cs"/>
              </a:endParaRPr>
            </a:p>
          </p:txBody>
        </p:sp>
        <p:sp>
          <p:nvSpPr>
            <p:cNvPr id="24594" name="Freeform 42"/>
            <p:cNvSpPr>
              <a:spLocks/>
            </p:cNvSpPr>
            <p:nvPr/>
          </p:nvSpPr>
          <p:spPr bwMode="auto">
            <a:xfrm>
              <a:off x="2646848" y="2235165"/>
              <a:ext cx="307687" cy="297208"/>
            </a:xfrm>
            <a:custGeom>
              <a:avLst/>
              <a:gdLst>
                <a:gd name="T0" fmla="*/ 146339 w 82"/>
                <a:gd name="T1" fmla="*/ 297208 h 79"/>
                <a:gd name="T2" fmla="*/ 123825 w 82"/>
                <a:gd name="T3" fmla="*/ 289684 h 79"/>
                <a:gd name="T4" fmla="*/ 11257 w 82"/>
                <a:gd name="T5" fmla="*/ 158009 h 79"/>
                <a:gd name="T6" fmla="*/ 71293 w 82"/>
                <a:gd name="T7" fmla="*/ 154247 h 79"/>
                <a:gd name="T8" fmla="*/ 138834 w 82"/>
                <a:gd name="T9" fmla="*/ 229490 h 79"/>
                <a:gd name="T10" fmla="*/ 168853 w 82"/>
                <a:gd name="T11" fmla="*/ 154247 h 79"/>
                <a:gd name="T12" fmla="*/ 255155 w 82"/>
                <a:gd name="T13" fmla="*/ 11286 h 79"/>
                <a:gd name="T14" fmla="*/ 300182 w 82"/>
                <a:gd name="T15" fmla="*/ 11286 h 79"/>
                <a:gd name="T16" fmla="*/ 213880 w 82"/>
                <a:gd name="T17" fmla="*/ 173058 h 79"/>
                <a:gd name="T18" fmla="*/ 172605 w 82"/>
                <a:gd name="T19" fmla="*/ 278397 h 79"/>
                <a:gd name="T20" fmla="*/ 153844 w 82"/>
                <a:gd name="T21" fmla="*/ 297208 h 79"/>
                <a:gd name="T22" fmla="*/ 146339 w 82"/>
                <a:gd name="T23" fmla="*/ 297208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79"/>
                <a:gd name="T38" fmla="*/ 82 w 82"/>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79">
                  <a:moveTo>
                    <a:pt x="39" y="79"/>
                  </a:moveTo>
                  <a:cubicBezTo>
                    <a:pt x="37" y="79"/>
                    <a:pt x="35" y="79"/>
                    <a:pt x="33" y="77"/>
                  </a:cubicBezTo>
                  <a:cubicBezTo>
                    <a:pt x="33" y="77"/>
                    <a:pt x="0" y="44"/>
                    <a:pt x="3" y="42"/>
                  </a:cubicBezTo>
                  <a:cubicBezTo>
                    <a:pt x="6" y="39"/>
                    <a:pt x="17" y="39"/>
                    <a:pt x="19" y="41"/>
                  </a:cubicBezTo>
                  <a:cubicBezTo>
                    <a:pt x="37" y="61"/>
                    <a:pt x="37" y="61"/>
                    <a:pt x="37" y="61"/>
                  </a:cubicBezTo>
                  <a:cubicBezTo>
                    <a:pt x="39" y="55"/>
                    <a:pt x="41" y="48"/>
                    <a:pt x="45" y="41"/>
                  </a:cubicBezTo>
                  <a:cubicBezTo>
                    <a:pt x="50" y="28"/>
                    <a:pt x="59" y="9"/>
                    <a:pt x="68" y="3"/>
                  </a:cubicBezTo>
                  <a:cubicBezTo>
                    <a:pt x="71" y="1"/>
                    <a:pt x="78" y="0"/>
                    <a:pt x="80" y="3"/>
                  </a:cubicBezTo>
                  <a:cubicBezTo>
                    <a:pt x="82" y="6"/>
                    <a:pt x="68" y="21"/>
                    <a:pt x="57" y="46"/>
                  </a:cubicBezTo>
                  <a:cubicBezTo>
                    <a:pt x="51" y="61"/>
                    <a:pt x="46" y="74"/>
                    <a:pt x="46" y="74"/>
                  </a:cubicBezTo>
                  <a:cubicBezTo>
                    <a:pt x="45" y="77"/>
                    <a:pt x="43" y="79"/>
                    <a:pt x="41" y="79"/>
                  </a:cubicBezTo>
                  <a:cubicBezTo>
                    <a:pt x="40" y="79"/>
                    <a:pt x="40" y="79"/>
                    <a:pt x="39" y="79"/>
                  </a:cubicBezTo>
                  <a:close/>
                </a:path>
              </a:pathLst>
            </a:custGeom>
            <a:solidFill>
              <a:srgbClr val="FFFFFF"/>
            </a:solidFill>
            <a:ln w="9525">
              <a:noFill/>
              <a:miter lim="800000"/>
              <a:headEnd/>
              <a:tailEnd/>
            </a:ln>
          </p:spPr>
          <p:txBody>
            <a:bodyPr/>
            <a:lstStyle/>
            <a:p>
              <a:endParaRPr lang="zh-CN" altLang="en-US">
                <a:latin typeface="等线"/>
                <a:ea typeface="等线"/>
              </a:endParaRPr>
            </a:p>
          </p:txBody>
        </p:sp>
        <p:sp>
          <p:nvSpPr>
            <p:cNvPr id="116" name="Freeform 52">
              <a:extLst>
                <a:ext uri="{FF2B5EF4-FFF2-40B4-BE49-F238E27FC236}"/>
              </a:extLst>
            </p:cNvPr>
            <p:cNvSpPr>
              <a:spLocks/>
            </p:cNvSpPr>
            <p:nvPr/>
          </p:nvSpPr>
          <p:spPr bwMode="auto">
            <a:xfrm>
              <a:off x="2541998" y="3109813"/>
              <a:ext cx="517799" cy="516354"/>
            </a:xfrm>
            <a:custGeom>
              <a:avLst/>
              <a:gdLst>
                <a:gd name="T0" fmla="*/ 138 w 138"/>
                <a:gd name="T1" fmla="*/ 122 h 137"/>
                <a:gd name="T2" fmla="*/ 122 w 138"/>
                <a:gd name="T3" fmla="*/ 137 h 137"/>
                <a:gd name="T4" fmla="*/ 16 w 138"/>
                <a:gd name="T5" fmla="*/ 137 h 137"/>
                <a:gd name="T6" fmla="*/ 0 w 138"/>
                <a:gd name="T7" fmla="*/ 122 h 137"/>
                <a:gd name="T8" fmla="*/ 0 w 138"/>
                <a:gd name="T9" fmla="*/ 15 h 137"/>
                <a:gd name="T10" fmla="*/ 16 w 138"/>
                <a:gd name="T11" fmla="*/ 0 h 137"/>
                <a:gd name="T12" fmla="*/ 122 w 138"/>
                <a:gd name="T13" fmla="*/ 0 h 137"/>
                <a:gd name="T14" fmla="*/ 138 w 138"/>
                <a:gd name="T15" fmla="*/ 15 h 137"/>
                <a:gd name="T16" fmla="*/ 138 w 138"/>
                <a:gd name="T17" fmla="*/ 12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7">
                  <a:moveTo>
                    <a:pt x="138" y="122"/>
                  </a:moveTo>
                  <a:cubicBezTo>
                    <a:pt x="138" y="130"/>
                    <a:pt x="131" y="137"/>
                    <a:pt x="122" y="137"/>
                  </a:cubicBezTo>
                  <a:cubicBezTo>
                    <a:pt x="16" y="137"/>
                    <a:pt x="16" y="137"/>
                    <a:pt x="16" y="137"/>
                  </a:cubicBezTo>
                  <a:cubicBezTo>
                    <a:pt x="7" y="137"/>
                    <a:pt x="0" y="130"/>
                    <a:pt x="0" y="122"/>
                  </a:cubicBezTo>
                  <a:cubicBezTo>
                    <a:pt x="0" y="15"/>
                    <a:pt x="0" y="15"/>
                    <a:pt x="0" y="15"/>
                  </a:cubicBezTo>
                  <a:cubicBezTo>
                    <a:pt x="0" y="6"/>
                    <a:pt x="7" y="0"/>
                    <a:pt x="16" y="0"/>
                  </a:cubicBezTo>
                  <a:cubicBezTo>
                    <a:pt x="122" y="0"/>
                    <a:pt x="122" y="0"/>
                    <a:pt x="122" y="0"/>
                  </a:cubicBezTo>
                  <a:cubicBezTo>
                    <a:pt x="131" y="0"/>
                    <a:pt x="138" y="6"/>
                    <a:pt x="138" y="15"/>
                  </a:cubicBezTo>
                  <a:cubicBezTo>
                    <a:pt x="138" y="122"/>
                    <a:pt x="138" y="122"/>
                    <a:pt x="138" y="122"/>
                  </a:cubicBezTo>
                </a:path>
              </a:pathLst>
            </a:custGeom>
            <a:solidFill>
              <a:schemeClr val="accent5"/>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117" name="Freeform 53">
              <a:extLst>
                <a:ext uri="{FF2B5EF4-FFF2-40B4-BE49-F238E27FC236}"/>
              </a:extLst>
            </p:cNvPr>
            <p:cNvSpPr>
              <a:spLocks/>
            </p:cNvSpPr>
            <p:nvPr/>
          </p:nvSpPr>
          <p:spPr bwMode="auto">
            <a:xfrm>
              <a:off x="2772756" y="3225184"/>
              <a:ext cx="282820" cy="391135"/>
            </a:xfrm>
            <a:custGeom>
              <a:avLst/>
              <a:gdLst>
                <a:gd name="T0" fmla="*/ 45 w 75"/>
                <a:gd name="T1" fmla="*/ 0 h 104"/>
                <a:gd name="T2" fmla="*/ 0 w 75"/>
                <a:gd name="T3" fmla="*/ 75 h 104"/>
                <a:gd name="T4" fmla="*/ 28 w 75"/>
                <a:gd name="T5" fmla="*/ 104 h 104"/>
                <a:gd name="T6" fmla="*/ 59 w 75"/>
                <a:gd name="T7" fmla="*/ 104 h 104"/>
                <a:gd name="T8" fmla="*/ 75 w 75"/>
                <a:gd name="T9" fmla="*/ 89 h 104"/>
                <a:gd name="T10" fmla="*/ 75 w 75"/>
                <a:gd name="T11" fmla="*/ 29 h 104"/>
                <a:gd name="T12" fmla="*/ 45 w 75"/>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45" y="0"/>
                  </a:moveTo>
                  <a:cubicBezTo>
                    <a:pt x="0" y="75"/>
                    <a:pt x="0" y="75"/>
                    <a:pt x="0" y="75"/>
                  </a:cubicBezTo>
                  <a:cubicBezTo>
                    <a:pt x="28" y="104"/>
                    <a:pt x="28" y="104"/>
                    <a:pt x="28" y="104"/>
                  </a:cubicBezTo>
                  <a:cubicBezTo>
                    <a:pt x="59" y="104"/>
                    <a:pt x="59" y="104"/>
                    <a:pt x="59" y="104"/>
                  </a:cubicBezTo>
                  <a:cubicBezTo>
                    <a:pt x="68" y="104"/>
                    <a:pt x="75" y="97"/>
                    <a:pt x="75" y="89"/>
                  </a:cubicBezTo>
                  <a:cubicBezTo>
                    <a:pt x="75" y="29"/>
                    <a:pt x="75" y="29"/>
                    <a:pt x="75" y="29"/>
                  </a:cubicBezTo>
                  <a:cubicBezTo>
                    <a:pt x="45" y="0"/>
                    <a:pt x="45" y="0"/>
                    <a:pt x="45" y="0"/>
                  </a:cubicBezTo>
                </a:path>
              </a:pathLst>
            </a:custGeom>
            <a:solidFill>
              <a:schemeClr val="accent5">
                <a:lumMod val="7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24597" name="Freeform 54"/>
            <p:cNvSpPr>
              <a:spLocks/>
            </p:cNvSpPr>
            <p:nvPr/>
          </p:nvSpPr>
          <p:spPr bwMode="auto">
            <a:xfrm>
              <a:off x="2653097" y="3189480"/>
              <a:ext cx="307687" cy="297208"/>
            </a:xfrm>
            <a:custGeom>
              <a:avLst/>
              <a:gdLst>
                <a:gd name="T0" fmla="*/ 146339 w 82"/>
                <a:gd name="T1" fmla="*/ 297208 h 79"/>
                <a:gd name="T2" fmla="*/ 123825 w 82"/>
                <a:gd name="T3" fmla="*/ 289684 h 79"/>
                <a:gd name="T4" fmla="*/ 11257 w 82"/>
                <a:gd name="T5" fmla="*/ 158009 h 79"/>
                <a:gd name="T6" fmla="*/ 71293 w 82"/>
                <a:gd name="T7" fmla="*/ 154247 h 79"/>
                <a:gd name="T8" fmla="*/ 138834 w 82"/>
                <a:gd name="T9" fmla="*/ 229490 h 79"/>
                <a:gd name="T10" fmla="*/ 168853 w 82"/>
                <a:gd name="T11" fmla="*/ 154247 h 79"/>
                <a:gd name="T12" fmla="*/ 255155 w 82"/>
                <a:gd name="T13" fmla="*/ 11286 h 79"/>
                <a:gd name="T14" fmla="*/ 300182 w 82"/>
                <a:gd name="T15" fmla="*/ 11286 h 79"/>
                <a:gd name="T16" fmla="*/ 213880 w 82"/>
                <a:gd name="T17" fmla="*/ 173058 h 79"/>
                <a:gd name="T18" fmla="*/ 172605 w 82"/>
                <a:gd name="T19" fmla="*/ 278397 h 79"/>
                <a:gd name="T20" fmla="*/ 153844 w 82"/>
                <a:gd name="T21" fmla="*/ 297208 h 79"/>
                <a:gd name="T22" fmla="*/ 146339 w 82"/>
                <a:gd name="T23" fmla="*/ 297208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79"/>
                <a:gd name="T38" fmla="*/ 82 w 82"/>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79">
                  <a:moveTo>
                    <a:pt x="39" y="79"/>
                  </a:moveTo>
                  <a:cubicBezTo>
                    <a:pt x="37" y="79"/>
                    <a:pt x="35" y="79"/>
                    <a:pt x="33" y="77"/>
                  </a:cubicBezTo>
                  <a:cubicBezTo>
                    <a:pt x="33" y="77"/>
                    <a:pt x="0" y="44"/>
                    <a:pt x="3" y="42"/>
                  </a:cubicBezTo>
                  <a:cubicBezTo>
                    <a:pt x="6" y="39"/>
                    <a:pt x="17" y="39"/>
                    <a:pt x="19" y="41"/>
                  </a:cubicBezTo>
                  <a:cubicBezTo>
                    <a:pt x="37" y="61"/>
                    <a:pt x="37" y="61"/>
                    <a:pt x="37" y="61"/>
                  </a:cubicBezTo>
                  <a:cubicBezTo>
                    <a:pt x="39" y="55"/>
                    <a:pt x="41" y="48"/>
                    <a:pt x="45" y="41"/>
                  </a:cubicBezTo>
                  <a:cubicBezTo>
                    <a:pt x="50" y="28"/>
                    <a:pt x="59" y="9"/>
                    <a:pt x="68" y="3"/>
                  </a:cubicBezTo>
                  <a:cubicBezTo>
                    <a:pt x="71" y="1"/>
                    <a:pt x="78" y="0"/>
                    <a:pt x="80" y="3"/>
                  </a:cubicBezTo>
                  <a:cubicBezTo>
                    <a:pt x="82" y="6"/>
                    <a:pt x="68" y="21"/>
                    <a:pt x="57" y="46"/>
                  </a:cubicBezTo>
                  <a:cubicBezTo>
                    <a:pt x="51" y="61"/>
                    <a:pt x="46" y="74"/>
                    <a:pt x="46" y="74"/>
                  </a:cubicBezTo>
                  <a:cubicBezTo>
                    <a:pt x="45" y="77"/>
                    <a:pt x="43" y="79"/>
                    <a:pt x="41" y="79"/>
                  </a:cubicBezTo>
                  <a:cubicBezTo>
                    <a:pt x="40" y="79"/>
                    <a:pt x="40" y="79"/>
                    <a:pt x="39" y="79"/>
                  </a:cubicBezTo>
                  <a:close/>
                </a:path>
              </a:pathLst>
            </a:custGeom>
            <a:solidFill>
              <a:srgbClr val="FFFFFF"/>
            </a:solidFill>
            <a:ln w="9525">
              <a:noFill/>
              <a:miter lim="800000"/>
              <a:headEnd/>
              <a:tailEnd/>
            </a:ln>
          </p:spPr>
          <p:txBody>
            <a:bodyPr/>
            <a:lstStyle/>
            <a:p>
              <a:endParaRPr lang="zh-CN" altLang="en-US">
                <a:latin typeface="等线"/>
                <a:ea typeface="等线"/>
              </a:endParaRPr>
            </a:p>
          </p:txBody>
        </p:sp>
        <p:sp>
          <p:nvSpPr>
            <p:cNvPr id="122" name="Freeform 161">
              <a:extLst>
                <a:ext uri="{FF2B5EF4-FFF2-40B4-BE49-F238E27FC236}"/>
              </a:extLst>
            </p:cNvPr>
            <p:cNvSpPr>
              <a:spLocks/>
            </p:cNvSpPr>
            <p:nvPr/>
          </p:nvSpPr>
          <p:spPr bwMode="auto">
            <a:xfrm>
              <a:off x="788796" y="2765108"/>
              <a:ext cx="1696919" cy="2941955"/>
            </a:xfrm>
            <a:custGeom>
              <a:avLst/>
              <a:gdLst>
                <a:gd name="T0" fmla="*/ 140 w 271"/>
                <a:gd name="T1" fmla="*/ 91 h 469"/>
                <a:gd name="T2" fmla="*/ 42 w 271"/>
                <a:gd name="T3" fmla="*/ 91 h 469"/>
                <a:gd name="T4" fmla="*/ 0 w 271"/>
                <a:gd name="T5" fmla="*/ 133 h 469"/>
                <a:gd name="T6" fmla="*/ 0 w 271"/>
                <a:gd name="T7" fmla="*/ 259 h 469"/>
                <a:gd name="T8" fmla="*/ 14 w 271"/>
                <a:gd name="T9" fmla="*/ 273 h 469"/>
                <a:gd name="T10" fmla="*/ 28 w 271"/>
                <a:gd name="T11" fmla="*/ 259 h 469"/>
                <a:gd name="T12" fmla="*/ 28 w 271"/>
                <a:gd name="T13" fmla="*/ 161 h 469"/>
                <a:gd name="T14" fmla="*/ 42 w 271"/>
                <a:gd name="T15" fmla="*/ 161 h 469"/>
                <a:gd name="T16" fmla="*/ 42 w 271"/>
                <a:gd name="T17" fmla="*/ 279 h 469"/>
                <a:gd name="T18" fmla="*/ 42 w 271"/>
                <a:gd name="T19" fmla="*/ 301 h 469"/>
                <a:gd name="T20" fmla="*/ 42 w 271"/>
                <a:gd name="T21" fmla="*/ 449 h 469"/>
                <a:gd name="T22" fmla="*/ 62 w 271"/>
                <a:gd name="T23" fmla="*/ 469 h 469"/>
                <a:gd name="T24" fmla="*/ 64 w 271"/>
                <a:gd name="T25" fmla="*/ 469 h 469"/>
                <a:gd name="T26" fmla="*/ 84 w 271"/>
                <a:gd name="T27" fmla="*/ 449 h 469"/>
                <a:gd name="T28" fmla="*/ 84 w 271"/>
                <a:gd name="T29" fmla="*/ 301 h 469"/>
                <a:gd name="T30" fmla="*/ 98 w 271"/>
                <a:gd name="T31" fmla="*/ 301 h 469"/>
                <a:gd name="T32" fmla="*/ 98 w 271"/>
                <a:gd name="T33" fmla="*/ 449 h 469"/>
                <a:gd name="T34" fmla="*/ 118 w 271"/>
                <a:gd name="T35" fmla="*/ 469 h 469"/>
                <a:gd name="T36" fmla="*/ 120 w 271"/>
                <a:gd name="T37" fmla="*/ 469 h 469"/>
                <a:gd name="T38" fmla="*/ 140 w 271"/>
                <a:gd name="T39" fmla="*/ 449 h 469"/>
                <a:gd name="T40" fmla="*/ 140 w 271"/>
                <a:gd name="T41" fmla="*/ 301 h 469"/>
                <a:gd name="T42" fmla="*/ 140 w 271"/>
                <a:gd name="T43" fmla="*/ 279 h 469"/>
                <a:gd name="T44" fmla="*/ 140 w 271"/>
                <a:gd name="T45" fmla="*/ 147 h 469"/>
                <a:gd name="T46" fmla="*/ 266 w 271"/>
                <a:gd name="T47" fmla="*/ 21 h 469"/>
                <a:gd name="T48" fmla="*/ 260 w 271"/>
                <a:gd name="T49" fmla="*/ 4 h 469"/>
                <a:gd name="T50" fmla="*/ 238 w 271"/>
                <a:gd name="T51" fmla="*/ 7 h 469"/>
                <a:gd name="T52" fmla="*/ 140 w 271"/>
                <a:gd name="T53" fmla="*/ 91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1" h="469">
                  <a:moveTo>
                    <a:pt x="140" y="91"/>
                  </a:moveTo>
                  <a:cubicBezTo>
                    <a:pt x="42" y="91"/>
                    <a:pt x="42" y="91"/>
                    <a:pt x="42" y="91"/>
                  </a:cubicBezTo>
                  <a:cubicBezTo>
                    <a:pt x="14" y="91"/>
                    <a:pt x="0" y="105"/>
                    <a:pt x="0" y="133"/>
                  </a:cubicBezTo>
                  <a:cubicBezTo>
                    <a:pt x="0" y="259"/>
                    <a:pt x="0" y="259"/>
                    <a:pt x="0" y="259"/>
                  </a:cubicBezTo>
                  <a:cubicBezTo>
                    <a:pt x="0" y="267"/>
                    <a:pt x="6" y="273"/>
                    <a:pt x="14" y="273"/>
                  </a:cubicBezTo>
                  <a:cubicBezTo>
                    <a:pt x="22" y="273"/>
                    <a:pt x="28" y="267"/>
                    <a:pt x="28" y="259"/>
                  </a:cubicBezTo>
                  <a:cubicBezTo>
                    <a:pt x="28" y="259"/>
                    <a:pt x="28" y="175"/>
                    <a:pt x="28" y="161"/>
                  </a:cubicBezTo>
                  <a:cubicBezTo>
                    <a:pt x="28" y="147"/>
                    <a:pt x="42" y="147"/>
                    <a:pt x="42" y="161"/>
                  </a:cubicBezTo>
                  <a:cubicBezTo>
                    <a:pt x="42" y="171"/>
                    <a:pt x="42" y="243"/>
                    <a:pt x="42" y="279"/>
                  </a:cubicBezTo>
                  <a:cubicBezTo>
                    <a:pt x="42" y="301"/>
                    <a:pt x="42" y="301"/>
                    <a:pt x="42" y="301"/>
                  </a:cubicBezTo>
                  <a:cubicBezTo>
                    <a:pt x="42" y="449"/>
                    <a:pt x="42" y="449"/>
                    <a:pt x="42" y="449"/>
                  </a:cubicBezTo>
                  <a:cubicBezTo>
                    <a:pt x="42" y="460"/>
                    <a:pt x="51" y="469"/>
                    <a:pt x="62" y="469"/>
                  </a:cubicBezTo>
                  <a:cubicBezTo>
                    <a:pt x="64" y="469"/>
                    <a:pt x="64" y="469"/>
                    <a:pt x="64" y="469"/>
                  </a:cubicBezTo>
                  <a:cubicBezTo>
                    <a:pt x="75" y="469"/>
                    <a:pt x="84" y="460"/>
                    <a:pt x="84" y="449"/>
                  </a:cubicBezTo>
                  <a:cubicBezTo>
                    <a:pt x="84" y="449"/>
                    <a:pt x="84" y="315"/>
                    <a:pt x="84" y="301"/>
                  </a:cubicBezTo>
                  <a:cubicBezTo>
                    <a:pt x="84" y="287"/>
                    <a:pt x="98" y="287"/>
                    <a:pt x="98" y="301"/>
                  </a:cubicBezTo>
                  <a:cubicBezTo>
                    <a:pt x="98" y="315"/>
                    <a:pt x="98" y="449"/>
                    <a:pt x="98" y="449"/>
                  </a:cubicBezTo>
                  <a:cubicBezTo>
                    <a:pt x="98" y="460"/>
                    <a:pt x="107" y="469"/>
                    <a:pt x="118" y="469"/>
                  </a:cubicBezTo>
                  <a:cubicBezTo>
                    <a:pt x="120" y="469"/>
                    <a:pt x="120" y="469"/>
                    <a:pt x="120" y="469"/>
                  </a:cubicBezTo>
                  <a:cubicBezTo>
                    <a:pt x="131" y="469"/>
                    <a:pt x="140" y="460"/>
                    <a:pt x="140" y="449"/>
                  </a:cubicBezTo>
                  <a:cubicBezTo>
                    <a:pt x="140" y="301"/>
                    <a:pt x="140" y="301"/>
                    <a:pt x="140" y="301"/>
                  </a:cubicBezTo>
                  <a:cubicBezTo>
                    <a:pt x="140" y="279"/>
                    <a:pt x="140" y="279"/>
                    <a:pt x="140" y="279"/>
                  </a:cubicBezTo>
                  <a:cubicBezTo>
                    <a:pt x="140" y="243"/>
                    <a:pt x="140" y="157"/>
                    <a:pt x="140" y="147"/>
                  </a:cubicBezTo>
                  <a:cubicBezTo>
                    <a:pt x="140" y="133"/>
                    <a:pt x="263" y="25"/>
                    <a:pt x="266" y="21"/>
                  </a:cubicBezTo>
                  <a:cubicBezTo>
                    <a:pt x="269" y="17"/>
                    <a:pt x="271" y="8"/>
                    <a:pt x="260" y="4"/>
                  </a:cubicBezTo>
                  <a:cubicBezTo>
                    <a:pt x="249" y="0"/>
                    <a:pt x="240" y="5"/>
                    <a:pt x="238" y="7"/>
                  </a:cubicBezTo>
                  <a:cubicBezTo>
                    <a:pt x="236" y="9"/>
                    <a:pt x="182" y="63"/>
                    <a:pt x="140" y="91"/>
                  </a:cubicBezTo>
                  <a:close/>
                </a:path>
              </a:pathLst>
            </a:custGeom>
            <a:solidFill>
              <a:schemeClr val="bg2">
                <a:lumMod val="90000"/>
              </a:schemeClr>
            </a:solidFill>
            <a:ln>
              <a:noFill/>
            </a:ln>
          </p:spPr>
          <p:txBody>
            <a:bodyPr/>
            <a:lstStyle/>
            <a:p>
              <a:pPr fontAlgn="auto">
                <a:spcBef>
                  <a:spcPts val="0"/>
                </a:spcBef>
                <a:spcAft>
                  <a:spcPts val="0"/>
                </a:spcAft>
                <a:defRPr/>
              </a:pPr>
              <a:endParaRPr lang="zh-CN" altLang="en-US">
                <a:latin typeface="+mn-lt"/>
                <a:ea typeface="+mn-ea"/>
                <a:cs typeface="+mn-cs"/>
              </a:endParaRPr>
            </a:p>
          </p:txBody>
        </p:sp>
        <p:sp>
          <p:nvSpPr>
            <p:cNvPr id="123" name="Oval 162">
              <a:extLst>
                <a:ext uri="{FF2B5EF4-FFF2-40B4-BE49-F238E27FC236}"/>
              </a:extLst>
            </p:cNvPr>
            <p:cNvSpPr>
              <a:spLocks noChangeArrowheads="1"/>
            </p:cNvSpPr>
            <p:nvPr/>
          </p:nvSpPr>
          <p:spPr bwMode="auto">
            <a:xfrm>
              <a:off x="1139155" y="2721492"/>
              <a:ext cx="439004" cy="438972"/>
            </a:xfrm>
            <a:prstGeom prst="ellipse">
              <a:avLst/>
            </a:prstGeom>
            <a:solidFill>
              <a:schemeClr val="bg2">
                <a:lumMod val="90000"/>
              </a:schemeClr>
            </a:solidFill>
            <a:ln>
              <a:noFill/>
            </a:ln>
          </p:spPr>
          <p:txBody>
            <a:bodyPr/>
            <a:lstStyle/>
            <a:p>
              <a:pPr fontAlgn="auto">
                <a:spcBef>
                  <a:spcPts val="0"/>
                </a:spcBef>
                <a:spcAft>
                  <a:spcPts val="0"/>
                </a:spcAft>
                <a:defRPr/>
              </a:pPr>
              <a:endParaRPr lang="zh-CN" altLang="en-US">
                <a:latin typeface="+mn-lt"/>
                <a:ea typeface="+mn-ea"/>
                <a:cs typeface="+mn-cs"/>
              </a:endParaRPr>
            </a:p>
          </p:txBody>
        </p:sp>
        <p:sp>
          <p:nvSpPr>
            <p:cNvPr id="124" name="Freeform 40">
              <a:extLst>
                <a:ext uri="{FF2B5EF4-FFF2-40B4-BE49-F238E27FC236}"/>
              </a:extLst>
            </p:cNvPr>
            <p:cNvSpPr>
              <a:spLocks/>
            </p:cNvSpPr>
            <p:nvPr/>
          </p:nvSpPr>
          <p:spPr bwMode="auto">
            <a:xfrm>
              <a:off x="2541998" y="4148150"/>
              <a:ext cx="517799" cy="514948"/>
            </a:xfrm>
            <a:custGeom>
              <a:avLst/>
              <a:gdLst>
                <a:gd name="T0" fmla="*/ 122 w 138"/>
                <a:gd name="T1" fmla="*/ 0 h 137"/>
                <a:gd name="T2" fmla="*/ 16 w 138"/>
                <a:gd name="T3" fmla="*/ 0 h 137"/>
                <a:gd name="T4" fmla="*/ 0 w 138"/>
                <a:gd name="T5" fmla="*/ 15 h 137"/>
                <a:gd name="T6" fmla="*/ 0 w 138"/>
                <a:gd name="T7" fmla="*/ 122 h 137"/>
                <a:gd name="T8" fmla="*/ 16 w 138"/>
                <a:gd name="T9" fmla="*/ 137 h 137"/>
                <a:gd name="T10" fmla="*/ 122 w 138"/>
                <a:gd name="T11" fmla="*/ 137 h 137"/>
                <a:gd name="T12" fmla="*/ 138 w 138"/>
                <a:gd name="T13" fmla="*/ 122 h 137"/>
                <a:gd name="T14" fmla="*/ 138 w 138"/>
                <a:gd name="T15" fmla="*/ 122 h 137"/>
                <a:gd name="T16" fmla="*/ 122 w 138"/>
                <a:gd name="T17" fmla="*/ 137 h 137"/>
                <a:gd name="T18" fmla="*/ 91 w 138"/>
                <a:gd name="T19" fmla="*/ 137 h 137"/>
                <a:gd name="T20" fmla="*/ 63 w 138"/>
                <a:gd name="T21" fmla="*/ 108 h 137"/>
                <a:gd name="T22" fmla="*/ 108 w 138"/>
                <a:gd name="T23" fmla="*/ 33 h 137"/>
                <a:gd name="T24" fmla="*/ 138 w 138"/>
                <a:gd name="T25" fmla="*/ 62 h 137"/>
                <a:gd name="T26" fmla="*/ 138 w 138"/>
                <a:gd name="T27" fmla="*/ 15 h 137"/>
                <a:gd name="T28" fmla="*/ 122 w 138"/>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7">
                  <a:moveTo>
                    <a:pt x="122" y="0"/>
                  </a:moveTo>
                  <a:cubicBezTo>
                    <a:pt x="16" y="0"/>
                    <a:pt x="16" y="0"/>
                    <a:pt x="16" y="0"/>
                  </a:cubicBezTo>
                  <a:cubicBezTo>
                    <a:pt x="7" y="0"/>
                    <a:pt x="0" y="6"/>
                    <a:pt x="0" y="15"/>
                  </a:cubicBezTo>
                  <a:cubicBezTo>
                    <a:pt x="0" y="122"/>
                    <a:pt x="0" y="122"/>
                    <a:pt x="0" y="122"/>
                  </a:cubicBezTo>
                  <a:cubicBezTo>
                    <a:pt x="0" y="130"/>
                    <a:pt x="7" y="137"/>
                    <a:pt x="16" y="137"/>
                  </a:cubicBezTo>
                  <a:cubicBezTo>
                    <a:pt x="122" y="137"/>
                    <a:pt x="122" y="137"/>
                    <a:pt x="122" y="137"/>
                  </a:cubicBezTo>
                  <a:cubicBezTo>
                    <a:pt x="131" y="137"/>
                    <a:pt x="138" y="130"/>
                    <a:pt x="138" y="122"/>
                  </a:cubicBezTo>
                  <a:cubicBezTo>
                    <a:pt x="138" y="122"/>
                    <a:pt x="138" y="122"/>
                    <a:pt x="138" y="122"/>
                  </a:cubicBezTo>
                  <a:cubicBezTo>
                    <a:pt x="138" y="130"/>
                    <a:pt x="131" y="137"/>
                    <a:pt x="122" y="137"/>
                  </a:cubicBezTo>
                  <a:cubicBezTo>
                    <a:pt x="91" y="137"/>
                    <a:pt x="91" y="137"/>
                    <a:pt x="91" y="137"/>
                  </a:cubicBezTo>
                  <a:cubicBezTo>
                    <a:pt x="63" y="108"/>
                    <a:pt x="63" y="108"/>
                    <a:pt x="63" y="108"/>
                  </a:cubicBezTo>
                  <a:cubicBezTo>
                    <a:pt x="108" y="33"/>
                    <a:pt x="108" y="33"/>
                    <a:pt x="108" y="33"/>
                  </a:cubicBezTo>
                  <a:cubicBezTo>
                    <a:pt x="138" y="62"/>
                    <a:pt x="138" y="62"/>
                    <a:pt x="138" y="62"/>
                  </a:cubicBezTo>
                  <a:cubicBezTo>
                    <a:pt x="138" y="15"/>
                    <a:pt x="138" y="15"/>
                    <a:pt x="138" y="15"/>
                  </a:cubicBezTo>
                  <a:cubicBezTo>
                    <a:pt x="138" y="6"/>
                    <a:pt x="131" y="0"/>
                    <a:pt x="122" y="0"/>
                  </a:cubicBezTo>
                </a:path>
              </a:pathLst>
            </a:custGeom>
            <a:solidFill>
              <a:schemeClr val="accent3"/>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125" name="Freeform 41">
              <a:extLst>
                <a:ext uri="{FF2B5EF4-FFF2-40B4-BE49-F238E27FC236}"/>
              </a:extLst>
            </p:cNvPr>
            <p:cNvSpPr>
              <a:spLocks/>
            </p:cNvSpPr>
            <p:nvPr/>
          </p:nvSpPr>
          <p:spPr bwMode="auto">
            <a:xfrm>
              <a:off x="2774163" y="4271963"/>
              <a:ext cx="281413" cy="391135"/>
            </a:xfrm>
            <a:custGeom>
              <a:avLst/>
              <a:gdLst>
                <a:gd name="T0" fmla="*/ 45 w 75"/>
                <a:gd name="T1" fmla="*/ 0 h 104"/>
                <a:gd name="T2" fmla="*/ 0 w 75"/>
                <a:gd name="T3" fmla="*/ 75 h 104"/>
                <a:gd name="T4" fmla="*/ 28 w 75"/>
                <a:gd name="T5" fmla="*/ 104 h 104"/>
                <a:gd name="T6" fmla="*/ 59 w 75"/>
                <a:gd name="T7" fmla="*/ 104 h 104"/>
                <a:gd name="T8" fmla="*/ 75 w 75"/>
                <a:gd name="T9" fmla="*/ 89 h 104"/>
                <a:gd name="T10" fmla="*/ 75 w 75"/>
                <a:gd name="T11" fmla="*/ 29 h 104"/>
                <a:gd name="T12" fmla="*/ 45 w 75"/>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45" y="0"/>
                  </a:moveTo>
                  <a:cubicBezTo>
                    <a:pt x="0" y="75"/>
                    <a:pt x="0" y="75"/>
                    <a:pt x="0" y="75"/>
                  </a:cubicBezTo>
                  <a:cubicBezTo>
                    <a:pt x="28" y="104"/>
                    <a:pt x="28" y="104"/>
                    <a:pt x="28" y="104"/>
                  </a:cubicBezTo>
                  <a:cubicBezTo>
                    <a:pt x="59" y="104"/>
                    <a:pt x="59" y="104"/>
                    <a:pt x="59" y="104"/>
                  </a:cubicBezTo>
                  <a:cubicBezTo>
                    <a:pt x="68" y="104"/>
                    <a:pt x="75" y="97"/>
                    <a:pt x="75" y="89"/>
                  </a:cubicBezTo>
                  <a:cubicBezTo>
                    <a:pt x="75" y="29"/>
                    <a:pt x="75" y="29"/>
                    <a:pt x="75" y="29"/>
                  </a:cubicBezTo>
                  <a:cubicBezTo>
                    <a:pt x="45" y="0"/>
                    <a:pt x="45" y="0"/>
                    <a:pt x="45" y="0"/>
                  </a:cubicBezTo>
                </a:path>
              </a:pathLst>
            </a:custGeom>
            <a:solidFill>
              <a:schemeClr val="accent3">
                <a:lumMod val="75000"/>
              </a:schemeClr>
            </a:solidFill>
            <a:ln>
              <a:noFill/>
            </a:ln>
            <a:extLst>
              <a:ext uri="{91240B29-F687-4F45-9708-019B960494DF}"/>
            </a:extLst>
          </p:spPr>
          <p:txBody>
            <a:bodyPr/>
            <a:lstStyle/>
            <a:p>
              <a:pPr fontAlgn="auto">
                <a:spcBef>
                  <a:spcPts val="0"/>
                </a:spcBef>
                <a:spcAft>
                  <a:spcPts val="0"/>
                </a:spcAft>
                <a:defRPr/>
              </a:pPr>
              <a:endParaRPr lang="zh-CN" altLang="en-US" dirty="0">
                <a:latin typeface="+mn-lt"/>
                <a:ea typeface="+mn-ea"/>
                <a:cs typeface="+mn-cs"/>
              </a:endParaRPr>
            </a:p>
          </p:txBody>
        </p:sp>
        <p:sp>
          <p:nvSpPr>
            <p:cNvPr id="24602" name="Freeform 42"/>
            <p:cNvSpPr>
              <a:spLocks/>
            </p:cNvSpPr>
            <p:nvPr/>
          </p:nvSpPr>
          <p:spPr bwMode="auto">
            <a:xfrm>
              <a:off x="2646848" y="4264194"/>
              <a:ext cx="307687" cy="297208"/>
            </a:xfrm>
            <a:custGeom>
              <a:avLst/>
              <a:gdLst>
                <a:gd name="T0" fmla="*/ 146339 w 82"/>
                <a:gd name="T1" fmla="*/ 297208 h 79"/>
                <a:gd name="T2" fmla="*/ 123825 w 82"/>
                <a:gd name="T3" fmla="*/ 289684 h 79"/>
                <a:gd name="T4" fmla="*/ 11257 w 82"/>
                <a:gd name="T5" fmla="*/ 158009 h 79"/>
                <a:gd name="T6" fmla="*/ 71293 w 82"/>
                <a:gd name="T7" fmla="*/ 154247 h 79"/>
                <a:gd name="T8" fmla="*/ 138834 w 82"/>
                <a:gd name="T9" fmla="*/ 229490 h 79"/>
                <a:gd name="T10" fmla="*/ 168853 w 82"/>
                <a:gd name="T11" fmla="*/ 154247 h 79"/>
                <a:gd name="T12" fmla="*/ 255155 w 82"/>
                <a:gd name="T13" fmla="*/ 11286 h 79"/>
                <a:gd name="T14" fmla="*/ 300182 w 82"/>
                <a:gd name="T15" fmla="*/ 11286 h 79"/>
                <a:gd name="T16" fmla="*/ 213880 w 82"/>
                <a:gd name="T17" fmla="*/ 173058 h 79"/>
                <a:gd name="T18" fmla="*/ 172605 w 82"/>
                <a:gd name="T19" fmla="*/ 278397 h 79"/>
                <a:gd name="T20" fmla="*/ 153844 w 82"/>
                <a:gd name="T21" fmla="*/ 297208 h 79"/>
                <a:gd name="T22" fmla="*/ 146339 w 82"/>
                <a:gd name="T23" fmla="*/ 297208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79"/>
                <a:gd name="T38" fmla="*/ 82 w 82"/>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79">
                  <a:moveTo>
                    <a:pt x="39" y="79"/>
                  </a:moveTo>
                  <a:cubicBezTo>
                    <a:pt x="37" y="79"/>
                    <a:pt x="35" y="79"/>
                    <a:pt x="33" y="77"/>
                  </a:cubicBezTo>
                  <a:cubicBezTo>
                    <a:pt x="33" y="77"/>
                    <a:pt x="0" y="44"/>
                    <a:pt x="3" y="42"/>
                  </a:cubicBezTo>
                  <a:cubicBezTo>
                    <a:pt x="6" y="39"/>
                    <a:pt x="17" y="39"/>
                    <a:pt x="19" y="41"/>
                  </a:cubicBezTo>
                  <a:cubicBezTo>
                    <a:pt x="37" y="61"/>
                    <a:pt x="37" y="61"/>
                    <a:pt x="37" y="61"/>
                  </a:cubicBezTo>
                  <a:cubicBezTo>
                    <a:pt x="39" y="55"/>
                    <a:pt x="41" y="48"/>
                    <a:pt x="45" y="41"/>
                  </a:cubicBezTo>
                  <a:cubicBezTo>
                    <a:pt x="50" y="28"/>
                    <a:pt x="59" y="9"/>
                    <a:pt x="68" y="3"/>
                  </a:cubicBezTo>
                  <a:cubicBezTo>
                    <a:pt x="71" y="1"/>
                    <a:pt x="78" y="0"/>
                    <a:pt x="80" y="3"/>
                  </a:cubicBezTo>
                  <a:cubicBezTo>
                    <a:pt x="82" y="6"/>
                    <a:pt x="68" y="21"/>
                    <a:pt x="57" y="46"/>
                  </a:cubicBezTo>
                  <a:cubicBezTo>
                    <a:pt x="51" y="61"/>
                    <a:pt x="46" y="74"/>
                    <a:pt x="46" y="74"/>
                  </a:cubicBezTo>
                  <a:cubicBezTo>
                    <a:pt x="45" y="77"/>
                    <a:pt x="43" y="79"/>
                    <a:pt x="41" y="79"/>
                  </a:cubicBezTo>
                  <a:cubicBezTo>
                    <a:pt x="40" y="79"/>
                    <a:pt x="40" y="79"/>
                    <a:pt x="39" y="79"/>
                  </a:cubicBezTo>
                  <a:close/>
                </a:path>
              </a:pathLst>
            </a:custGeom>
            <a:solidFill>
              <a:srgbClr val="FFFFFF"/>
            </a:solidFill>
            <a:ln w="9525">
              <a:noFill/>
              <a:miter lim="800000"/>
              <a:headEnd/>
              <a:tailEnd/>
            </a:ln>
          </p:spPr>
          <p:txBody>
            <a:bodyPr/>
            <a:lstStyle/>
            <a:p>
              <a:endParaRPr lang="zh-CN" altLang="en-US">
                <a:latin typeface="等线"/>
                <a:ea typeface="等线"/>
              </a:endParaRPr>
            </a:p>
          </p:txBody>
        </p:sp>
        <p:sp>
          <p:nvSpPr>
            <p:cNvPr id="127" name="Freeform 52">
              <a:extLst>
                <a:ext uri="{FF2B5EF4-FFF2-40B4-BE49-F238E27FC236}"/>
              </a:extLst>
            </p:cNvPr>
            <p:cNvSpPr>
              <a:spLocks/>
            </p:cNvSpPr>
            <p:nvPr/>
          </p:nvSpPr>
          <p:spPr bwMode="auto">
            <a:xfrm>
              <a:off x="2541998" y="5095035"/>
              <a:ext cx="517799" cy="516355"/>
            </a:xfrm>
            <a:custGeom>
              <a:avLst/>
              <a:gdLst>
                <a:gd name="T0" fmla="*/ 138 w 138"/>
                <a:gd name="T1" fmla="*/ 122 h 137"/>
                <a:gd name="T2" fmla="*/ 122 w 138"/>
                <a:gd name="T3" fmla="*/ 137 h 137"/>
                <a:gd name="T4" fmla="*/ 16 w 138"/>
                <a:gd name="T5" fmla="*/ 137 h 137"/>
                <a:gd name="T6" fmla="*/ 0 w 138"/>
                <a:gd name="T7" fmla="*/ 122 h 137"/>
                <a:gd name="T8" fmla="*/ 0 w 138"/>
                <a:gd name="T9" fmla="*/ 15 h 137"/>
                <a:gd name="T10" fmla="*/ 16 w 138"/>
                <a:gd name="T11" fmla="*/ 0 h 137"/>
                <a:gd name="T12" fmla="*/ 122 w 138"/>
                <a:gd name="T13" fmla="*/ 0 h 137"/>
                <a:gd name="T14" fmla="*/ 138 w 138"/>
                <a:gd name="T15" fmla="*/ 15 h 137"/>
                <a:gd name="T16" fmla="*/ 138 w 138"/>
                <a:gd name="T17" fmla="*/ 12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7">
                  <a:moveTo>
                    <a:pt x="138" y="122"/>
                  </a:moveTo>
                  <a:cubicBezTo>
                    <a:pt x="138" y="130"/>
                    <a:pt x="131" y="137"/>
                    <a:pt x="122" y="137"/>
                  </a:cubicBezTo>
                  <a:cubicBezTo>
                    <a:pt x="16" y="137"/>
                    <a:pt x="16" y="137"/>
                    <a:pt x="16" y="137"/>
                  </a:cubicBezTo>
                  <a:cubicBezTo>
                    <a:pt x="7" y="137"/>
                    <a:pt x="0" y="130"/>
                    <a:pt x="0" y="122"/>
                  </a:cubicBezTo>
                  <a:cubicBezTo>
                    <a:pt x="0" y="15"/>
                    <a:pt x="0" y="15"/>
                    <a:pt x="0" y="15"/>
                  </a:cubicBezTo>
                  <a:cubicBezTo>
                    <a:pt x="0" y="6"/>
                    <a:pt x="7" y="0"/>
                    <a:pt x="16" y="0"/>
                  </a:cubicBezTo>
                  <a:cubicBezTo>
                    <a:pt x="122" y="0"/>
                    <a:pt x="122" y="0"/>
                    <a:pt x="122" y="0"/>
                  </a:cubicBezTo>
                  <a:cubicBezTo>
                    <a:pt x="131" y="0"/>
                    <a:pt x="138" y="6"/>
                    <a:pt x="138" y="15"/>
                  </a:cubicBezTo>
                  <a:cubicBezTo>
                    <a:pt x="138" y="122"/>
                    <a:pt x="138" y="122"/>
                    <a:pt x="138" y="122"/>
                  </a:cubicBezTo>
                </a:path>
              </a:pathLst>
            </a:custGeom>
            <a:solidFill>
              <a:schemeClr val="accent5"/>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128" name="Freeform 53">
              <a:extLst>
                <a:ext uri="{FF2B5EF4-FFF2-40B4-BE49-F238E27FC236}"/>
              </a:extLst>
            </p:cNvPr>
            <p:cNvSpPr>
              <a:spLocks/>
            </p:cNvSpPr>
            <p:nvPr/>
          </p:nvSpPr>
          <p:spPr bwMode="auto">
            <a:xfrm>
              <a:off x="2772756" y="5210405"/>
              <a:ext cx="282820" cy="391135"/>
            </a:xfrm>
            <a:custGeom>
              <a:avLst/>
              <a:gdLst>
                <a:gd name="T0" fmla="*/ 45 w 75"/>
                <a:gd name="T1" fmla="*/ 0 h 104"/>
                <a:gd name="T2" fmla="*/ 0 w 75"/>
                <a:gd name="T3" fmla="*/ 75 h 104"/>
                <a:gd name="T4" fmla="*/ 28 w 75"/>
                <a:gd name="T5" fmla="*/ 104 h 104"/>
                <a:gd name="T6" fmla="*/ 59 w 75"/>
                <a:gd name="T7" fmla="*/ 104 h 104"/>
                <a:gd name="T8" fmla="*/ 75 w 75"/>
                <a:gd name="T9" fmla="*/ 89 h 104"/>
                <a:gd name="T10" fmla="*/ 75 w 75"/>
                <a:gd name="T11" fmla="*/ 29 h 104"/>
                <a:gd name="T12" fmla="*/ 45 w 75"/>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45" y="0"/>
                  </a:moveTo>
                  <a:cubicBezTo>
                    <a:pt x="0" y="75"/>
                    <a:pt x="0" y="75"/>
                    <a:pt x="0" y="75"/>
                  </a:cubicBezTo>
                  <a:cubicBezTo>
                    <a:pt x="28" y="104"/>
                    <a:pt x="28" y="104"/>
                    <a:pt x="28" y="104"/>
                  </a:cubicBezTo>
                  <a:cubicBezTo>
                    <a:pt x="59" y="104"/>
                    <a:pt x="59" y="104"/>
                    <a:pt x="59" y="104"/>
                  </a:cubicBezTo>
                  <a:cubicBezTo>
                    <a:pt x="68" y="104"/>
                    <a:pt x="75" y="97"/>
                    <a:pt x="75" y="89"/>
                  </a:cubicBezTo>
                  <a:cubicBezTo>
                    <a:pt x="75" y="29"/>
                    <a:pt x="75" y="29"/>
                    <a:pt x="75" y="29"/>
                  </a:cubicBezTo>
                  <a:cubicBezTo>
                    <a:pt x="45" y="0"/>
                    <a:pt x="45" y="0"/>
                    <a:pt x="45" y="0"/>
                  </a:cubicBezTo>
                </a:path>
              </a:pathLst>
            </a:custGeom>
            <a:solidFill>
              <a:schemeClr val="accent5">
                <a:lumMod val="7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24605" name="Freeform 54"/>
            <p:cNvSpPr>
              <a:spLocks/>
            </p:cNvSpPr>
            <p:nvPr/>
          </p:nvSpPr>
          <p:spPr bwMode="auto">
            <a:xfrm>
              <a:off x="2653097" y="5174764"/>
              <a:ext cx="307687" cy="297208"/>
            </a:xfrm>
            <a:custGeom>
              <a:avLst/>
              <a:gdLst>
                <a:gd name="T0" fmla="*/ 146339 w 82"/>
                <a:gd name="T1" fmla="*/ 297208 h 79"/>
                <a:gd name="T2" fmla="*/ 123825 w 82"/>
                <a:gd name="T3" fmla="*/ 289684 h 79"/>
                <a:gd name="T4" fmla="*/ 11257 w 82"/>
                <a:gd name="T5" fmla="*/ 158009 h 79"/>
                <a:gd name="T6" fmla="*/ 71293 w 82"/>
                <a:gd name="T7" fmla="*/ 154247 h 79"/>
                <a:gd name="T8" fmla="*/ 138834 w 82"/>
                <a:gd name="T9" fmla="*/ 229490 h 79"/>
                <a:gd name="T10" fmla="*/ 168853 w 82"/>
                <a:gd name="T11" fmla="*/ 154247 h 79"/>
                <a:gd name="T12" fmla="*/ 255155 w 82"/>
                <a:gd name="T13" fmla="*/ 11286 h 79"/>
                <a:gd name="T14" fmla="*/ 300182 w 82"/>
                <a:gd name="T15" fmla="*/ 11286 h 79"/>
                <a:gd name="T16" fmla="*/ 213880 w 82"/>
                <a:gd name="T17" fmla="*/ 173058 h 79"/>
                <a:gd name="T18" fmla="*/ 172605 w 82"/>
                <a:gd name="T19" fmla="*/ 278397 h 79"/>
                <a:gd name="T20" fmla="*/ 153844 w 82"/>
                <a:gd name="T21" fmla="*/ 297208 h 79"/>
                <a:gd name="T22" fmla="*/ 146339 w 82"/>
                <a:gd name="T23" fmla="*/ 297208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79"/>
                <a:gd name="T38" fmla="*/ 82 w 82"/>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79">
                  <a:moveTo>
                    <a:pt x="39" y="79"/>
                  </a:moveTo>
                  <a:cubicBezTo>
                    <a:pt x="37" y="79"/>
                    <a:pt x="35" y="79"/>
                    <a:pt x="33" y="77"/>
                  </a:cubicBezTo>
                  <a:cubicBezTo>
                    <a:pt x="33" y="77"/>
                    <a:pt x="0" y="44"/>
                    <a:pt x="3" y="42"/>
                  </a:cubicBezTo>
                  <a:cubicBezTo>
                    <a:pt x="6" y="39"/>
                    <a:pt x="17" y="39"/>
                    <a:pt x="19" y="41"/>
                  </a:cubicBezTo>
                  <a:cubicBezTo>
                    <a:pt x="37" y="61"/>
                    <a:pt x="37" y="61"/>
                    <a:pt x="37" y="61"/>
                  </a:cubicBezTo>
                  <a:cubicBezTo>
                    <a:pt x="39" y="55"/>
                    <a:pt x="41" y="48"/>
                    <a:pt x="45" y="41"/>
                  </a:cubicBezTo>
                  <a:cubicBezTo>
                    <a:pt x="50" y="28"/>
                    <a:pt x="59" y="9"/>
                    <a:pt x="68" y="3"/>
                  </a:cubicBezTo>
                  <a:cubicBezTo>
                    <a:pt x="71" y="1"/>
                    <a:pt x="78" y="0"/>
                    <a:pt x="80" y="3"/>
                  </a:cubicBezTo>
                  <a:cubicBezTo>
                    <a:pt x="82" y="6"/>
                    <a:pt x="68" y="21"/>
                    <a:pt x="57" y="46"/>
                  </a:cubicBezTo>
                  <a:cubicBezTo>
                    <a:pt x="51" y="61"/>
                    <a:pt x="46" y="74"/>
                    <a:pt x="46" y="74"/>
                  </a:cubicBezTo>
                  <a:cubicBezTo>
                    <a:pt x="45" y="77"/>
                    <a:pt x="43" y="79"/>
                    <a:pt x="41" y="79"/>
                  </a:cubicBezTo>
                  <a:cubicBezTo>
                    <a:pt x="40" y="79"/>
                    <a:pt x="40" y="79"/>
                    <a:pt x="39" y="79"/>
                  </a:cubicBezTo>
                  <a:close/>
                </a:path>
              </a:pathLst>
            </a:custGeom>
            <a:solidFill>
              <a:srgbClr val="FFFFFF"/>
            </a:solidFill>
            <a:ln w="9525">
              <a:noFill/>
              <a:miter lim="800000"/>
              <a:headEnd/>
              <a:tailEnd/>
            </a:ln>
          </p:spPr>
          <p:txBody>
            <a:bodyPr/>
            <a:lstStyle/>
            <a:p>
              <a:endParaRPr lang="zh-CN" altLang="en-US">
                <a:latin typeface="等线"/>
                <a:ea typeface="等线"/>
              </a:endParaRPr>
            </a:p>
          </p:txBody>
        </p:sp>
      </p:grpSp>
      <p:grpSp>
        <p:nvGrpSpPr>
          <p:cNvPr id="24585" name="组合 23"/>
          <p:cNvGrpSpPr>
            <a:grpSpLocks/>
          </p:cNvGrpSpPr>
          <p:nvPr/>
        </p:nvGrpSpPr>
        <p:grpSpPr bwMode="auto">
          <a:xfrm rot="10800000">
            <a:off x="0" y="6265863"/>
            <a:ext cx="12192000" cy="606425"/>
            <a:chOff x="0" y="-9535"/>
            <a:chExt cx="9725025" cy="2950142"/>
          </a:xfrm>
        </p:grpSpPr>
        <p:sp>
          <p:nvSpPr>
            <p:cNvPr id="24586" name="Freeform 5"/>
            <p:cNvSpPr>
              <a:spLocks/>
            </p:cNvSpPr>
            <p:nvPr/>
          </p:nvSpPr>
          <p:spPr bwMode="auto">
            <a:xfrm>
              <a:off x="0" y="0"/>
              <a:ext cx="1489553" cy="2182505"/>
            </a:xfrm>
            <a:custGeom>
              <a:avLst/>
              <a:gdLst>
                <a:gd name="T0" fmla="*/ 0 w 503"/>
                <a:gd name="T1" fmla="*/ 0 h 737"/>
                <a:gd name="T2" fmla="*/ 1489553 w 503"/>
                <a:gd name="T3" fmla="*/ 2182505 h 737"/>
                <a:gd name="T4" fmla="*/ 0 w 503"/>
                <a:gd name="T5" fmla="*/ 1187496 h 737"/>
                <a:gd name="T6" fmla="*/ 0 w 503"/>
                <a:gd name="T7" fmla="*/ 0 h 737"/>
                <a:gd name="T8" fmla="*/ 0 60000 65536"/>
                <a:gd name="T9" fmla="*/ 0 60000 65536"/>
                <a:gd name="T10" fmla="*/ 0 60000 65536"/>
                <a:gd name="T11" fmla="*/ 0 60000 65536"/>
                <a:gd name="T12" fmla="*/ 0 w 503"/>
                <a:gd name="T13" fmla="*/ 0 h 737"/>
                <a:gd name="T14" fmla="*/ 503 w 503"/>
                <a:gd name="T15" fmla="*/ 737 h 737"/>
              </a:gdLst>
              <a:ahLst/>
              <a:cxnLst>
                <a:cxn ang="T8">
                  <a:pos x="T0" y="T1"/>
                </a:cxn>
                <a:cxn ang="T9">
                  <a:pos x="T2" y="T3"/>
                </a:cxn>
                <a:cxn ang="T10">
                  <a:pos x="T4" y="T5"/>
                </a:cxn>
                <a:cxn ang="T11">
                  <a:pos x="T6" y="T7"/>
                </a:cxn>
              </a:cxnLst>
              <a:rect l="T12" t="T13" r="T14" b="T15"/>
              <a:pathLst>
                <a:path w="503" h="737">
                  <a:moveTo>
                    <a:pt x="0" y="0"/>
                  </a:moveTo>
                  <a:lnTo>
                    <a:pt x="503" y="737"/>
                  </a:lnTo>
                  <a:lnTo>
                    <a:pt x="0" y="401"/>
                  </a:lnTo>
                  <a:lnTo>
                    <a:pt x="0" y="0"/>
                  </a:lnTo>
                  <a:close/>
                </a:path>
              </a:pathLst>
            </a:custGeom>
            <a:solidFill>
              <a:srgbClr val="0271BF"/>
            </a:solidFill>
            <a:ln w="9525">
              <a:noFill/>
              <a:miter lim="800000"/>
              <a:headEnd/>
              <a:tailEnd/>
            </a:ln>
          </p:spPr>
          <p:txBody>
            <a:bodyPr/>
            <a:lstStyle/>
            <a:p>
              <a:endParaRPr lang="zh-CN" altLang="en-US">
                <a:solidFill>
                  <a:srgbClr val="000000"/>
                </a:solidFill>
                <a:latin typeface="等线"/>
                <a:ea typeface="等线"/>
              </a:endParaRPr>
            </a:p>
          </p:txBody>
        </p:sp>
        <p:sp>
          <p:nvSpPr>
            <p:cNvPr id="24587" name="Freeform 7"/>
            <p:cNvSpPr>
              <a:spLocks/>
            </p:cNvSpPr>
            <p:nvPr/>
          </p:nvSpPr>
          <p:spPr bwMode="auto">
            <a:xfrm>
              <a:off x="6728154" y="0"/>
              <a:ext cx="2996871" cy="2940607"/>
            </a:xfrm>
            <a:custGeom>
              <a:avLst/>
              <a:gdLst>
                <a:gd name="T0" fmla="*/ 0 w 1012"/>
                <a:gd name="T1" fmla="*/ 0 h 993"/>
                <a:gd name="T2" fmla="*/ 2996871 w 1012"/>
                <a:gd name="T3" fmla="*/ 0 h 993"/>
                <a:gd name="T4" fmla="*/ 2996871 w 1012"/>
                <a:gd name="T5" fmla="*/ 2940607 h 993"/>
                <a:gd name="T6" fmla="*/ 0 w 1012"/>
                <a:gd name="T7" fmla="*/ 0 h 993"/>
                <a:gd name="T8" fmla="*/ 0 60000 65536"/>
                <a:gd name="T9" fmla="*/ 0 60000 65536"/>
                <a:gd name="T10" fmla="*/ 0 60000 65536"/>
                <a:gd name="T11" fmla="*/ 0 60000 65536"/>
                <a:gd name="T12" fmla="*/ 0 w 1012"/>
                <a:gd name="T13" fmla="*/ 0 h 993"/>
                <a:gd name="T14" fmla="*/ 1012 w 1012"/>
                <a:gd name="T15" fmla="*/ 993 h 993"/>
              </a:gdLst>
              <a:ahLst/>
              <a:cxnLst>
                <a:cxn ang="T8">
                  <a:pos x="T0" y="T1"/>
                </a:cxn>
                <a:cxn ang="T9">
                  <a:pos x="T2" y="T3"/>
                </a:cxn>
                <a:cxn ang="T10">
                  <a:pos x="T4" y="T5"/>
                </a:cxn>
                <a:cxn ang="T11">
                  <a:pos x="T6" y="T7"/>
                </a:cxn>
              </a:cxnLst>
              <a:rect l="T12" t="T13" r="T14" b="T15"/>
              <a:pathLst>
                <a:path w="1012" h="993">
                  <a:moveTo>
                    <a:pt x="0" y="0"/>
                  </a:moveTo>
                  <a:lnTo>
                    <a:pt x="1012" y="0"/>
                  </a:lnTo>
                  <a:lnTo>
                    <a:pt x="1012" y="993"/>
                  </a:lnTo>
                  <a:lnTo>
                    <a:pt x="0" y="0"/>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24588" name="Freeform 8"/>
            <p:cNvSpPr>
              <a:spLocks/>
            </p:cNvSpPr>
            <p:nvPr/>
          </p:nvSpPr>
          <p:spPr bwMode="auto">
            <a:xfrm>
              <a:off x="2" y="1"/>
              <a:ext cx="4963198" cy="870631"/>
            </a:xfrm>
            <a:custGeom>
              <a:avLst/>
              <a:gdLst>
                <a:gd name="T0" fmla="*/ 0 w 1676"/>
                <a:gd name="T1" fmla="*/ 0 h 294"/>
                <a:gd name="T2" fmla="*/ 586344 w 1676"/>
                <a:gd name="T3" fmla="*/ 870631 h 294"/>
                <a:gd name="T4" fmla="*/ 4963198 w 1676"/>
                <a:gd name="T5" fmla="*/ 0 h 294"/>
                <a:gd name="T6" fmla="*/ 0 w 1676"/>
                <a:gd name="T7" fmla="*/ 0 h 294"/>
                <a:gd name="T8" fmla="*/ 0 60000 65536"/>
                <a:gd name="T9" fmla="*/ 0 60000 65536"/>
                <a:gd name="T10" fmla="*/ 0 60000 65536"/>
                <a:gd name="T11" fmla="*/ 0 60000 65536"/>
                <a:gd name="T12" fmla="*/ 0 w 1676"/>
                <a:gd name="T13" fmla="*/ 0 h 294"/>
                <a:gd name="T14" fmla="*/ 1676 w 1676"/>
                <a:gd name="T15" fmla="*/ 294 h 294"/>
              </a:gdLst>
              <a:ahLst/>
              <a:cxnLst>
                <a:cxn ang="T8">
                  <a:pos x="T0" y="T1"/>
                </a:cxn>
                <a:cxn ang="T9">
                  <a:pos x="T2" y="T3"/>
                </a:cxn>
                <a:cxn ang="T10">
                  <a:pos x="T4" y="T5"/>
                </a:cxn>
                <a:cxn ang="T11">
                  <a:pos x="T6" y="T7"/>
                </a:cxn>
              </a:cxnLst>
              <a:rect l="T12" t="T13" r="T14" b="T15"/>
              <a:pathLst>
                <a:path w="1676" h="294">
                  <a:moveTo>
                    <a:pt x="0" y="0"/>
                  </a:moveTo>
                  <a:lnTo>
                    <a:pt x="198" y="294"/>
                  </a:lnTo>
                  <a:lnTo>
                    <a:pt x="1676" y="0"/>
                  </a:lnTo>
                  <a:lnTo>
                    <a:pt x="0" y="0"/>
                  </a:lnTo>
                  <a:close/>
                </a:path>
              </a:pathLst>
            </a:custGeom>
            <a:solidFill>
              <a:srgbClr val="025B98"/>
            </a:solidFill>
            <a:ln w="9525">
              <a:noFill/>
              <a:miter lim="800000"/>
              <a:headEnd/>
              <a:tailEnd/>
            </a:ln>
          </p:spPr>
          <p:txBody>
            <a:bodyPr/>
            <a:lstStyle/>
            <a:p>
              <a:endParaRPr lang="zh-CN" altLang="en-US">
                <a:solidFill>
                  <a:srgbClr val="000000"/>
                </a:solidFill>
                <a:latin typeface="等线"/>
                <a:ea typeface="等线"/>
              </a:endParaRPr>
            </a:p>
          </p:txBody>
        </p:sp>
        <p:sp>
          <p:nvSpPr>
            <p:cNvPr id="24589" name="Freeform 9"/>
            <p:cNvSpPr>
              <a:spLocks/>
            </p:cNvSpPr>
            <p:nvPr/>
          </p:nvSpPr>
          <p:spPr bwMode="auto">
            <a:xfrm>
              <a:off x="578747" y="-9535"/>
              <a:ext cx="4376854" cy="2182503"/>
            </a:xfrm>
            <a:custGeom>
              <a:avLst/>
              <a:gdLst>
                <a:gd name="T0" fmla="*/ 0 w 1478"/>
                <a:gd name="T1" fmla="*/ 870632 h 737"/>
                <a:gd name="T2" fmla="*/ 4376854 w 1478"/>
                <a:gd name="T3" fmla="*/ 0 h 737"/>
                <a:gd name="T4" fmla="*/ 903207 w 1478"/>
                <a:gd name="T5" fmla="*/ 2182503 h 737"/>
                <a:gd name="T6" fmla="*/ 0 w 1478"/>
                <a:gd name="T7" fmla="*/ 870632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close/>
                </a:path>
              </a:pathLst>
            </a:custGeom>
            <a:solidFill>
              <a:srgbClr val="024D80"/>
            </a:solidFill>
            <a:ln w="9525">
              <a:noFill/>
              <a:miter lim="800000"/>
              <a:headEnd/>
              <a:tailEnd/>
            </a:ln>
          </p:spPr>
          <p:txBody>
            <a:bodyPr/>
            <a:lstStyle/>
            <a:p>
              <a:endParaRPr lang="zh-CN" altLang="en-US">
                <a:solidFill>
                  <a:srgbClr val="000000"/>
                </a:solidFill>
                <a:latin typeface="等线"/>
                <a:ea typeface="等线"/>
              </a:endParaRPr>
            </a:p>
          </p:txBody>
        </p:sp>
        <p:sp>
          <p:nvSpPr>
            <p:cNvPr id="24590" name="Freeform 10"/>
            <p:cNvSpPr>
              <a:spLocks/>
            </p:cNvSpPr>
            <p:nvPr/>
          </p:nvSpPr>
          <p:spPr bwMode="auto">
            <a:xfrm>
              <a:off x="586344" y="0"/>
              <a:ext cx="4376854" cy="2182505"/>
            </a:xfrm>
            <a:custGeom>
              <a:avLst/>
              <a:gdLst>
                <a:gd name="T0" fmla="*/ 0 w 1478"/>
                <a:gd name="T1" fmla="*/ 870633 h 737"/>
                <a:gd name="T2" fmla="*/ 4376854 w 1478"/>
                <a:gd name="T3" fmla="*/ 0 h 737"/>
                <a:gd name="T4" fmla="*/ 903207 w 1478"/>
                <a:gd name="T5" fmla="*/ 2182505 h 737"/>
                <a:gd name="T6" fmla="*/ 0 w 1478"/>
                <a:gd name="T7" fmla="*/ 870633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24591" name="Freeform 15"/>
            <p:cNvSpPr>
              <a:spLocks/>
            </p:cNvSpPr>
            <p:nvPr/>
          </p:nvSpPr>
          <p:spPr bwMode="auto">
            <a:xfrm>
              <a:off x="1474357" y="0"/>
              <a:ext cx="8235474" cy="2182505"/>
            </a:xfrm>
            <a:custGeom>
              <a:avLst/>
              <a:gdLst>
                <a:gd name="T0" fmla="*/ 0 w 2781"/>
                <a:gd name="T1" fmla="*/ 2182505 h 737"/>
                <a:gd name="T2" fmla="*/ 8235474 w 2781"/>
                <a:gd name="T3" fmla="*/ 0 h 737"/>
                <a:gd name="T4" fmla="*/ 3473647 w 2781"/>
                <a:gd name="T5" fmla="*/ 0 h 737"/>
                <a:gd name="T6" fmla="*/ 0 w 2781"/>
                <a:gd name="T7" fmla="*/ 2182505 h 737"/>
                <a:gd name="T8" fmla="*/ 0 60000 65536"/>
                <a:gd name="T9" fmla="*/ 0 60000 65536"/>
                <a:gd name="T10" fmla="*/ 0 60000 65536"/>
                <a:gd name="T11" fmla="*/ 0 60000 65536"/>
                <a:gd name="T12" fmla="*/ 0 w 2781"/>
                <a:gd name="T13" fmla="*/ 0 h 737"/>
                <a:gd name="T14" fmla="*/ 2781 w 2781"/>
                <a:gd name="T15" fmla="*/ 737 h 737"/>
              </a:gdLst>
              <a:ahLst/>
              <a:cxnLst>
                <a:cxn ang="T8">
                  <a:pos x="T0" y="T1"/>
                </a:cxn>
                <a:cxn ang="T9">
                  <a:pos x="T2" y="T3"/>
                </a:cxn>
                <a:cxn ang="T10">
                  <a:pos x="T4" y="T5"/>
                </a:cxn>
                <a:cxn ang="T11">
                  <a:pos x="T6" y="T7"/>
                </a:cxn>
              </a:cxnLst>
              <a:rect l="T12" t="T13" r="T14" b="T15"/>
              <a:pathLst>
                <a:path w="2781" h="737">
                  <a:moveTo>
                    <a:pt x="0" y="737"/>
                  </a:moveTo>
                  <a:lnTo>
                    <a:pt x="2781" y="0"/>
                  </a:lnTo>
                  <a:lnTo>
                    <a:pt x="1173" y="0"/>
                  </a:lnTo>
                  <a:lnTo>
                    <a:pt x="0" y="737"/>
                  </a:lnTo>
                  <a:close/>
                </a:path>
              </a:pathLst>
            </a:custGeom>
            <a:solidFill>
              <a:srgbClr val="0271BF"/>
            </a:solidFill>
            <a:ln w="9525">
              <a:noFill/>
              <a:miter lim="800000"/>
              <a:headEnd/>
              <a:tailEnd/>
            </a:ln>
          </p:spPr>
          <p:txBody>
            <a:bodyPr/>
            <a:lstStyle/>
            <a:p>
              <a:endParaRPr lang="zh-CN" altLang="en-US">
                <a:solidFill>
                  <a:srgbClr val="000000"/>
                </a:solidFill>
                <a:latin typeface="等线"/>
                <a:ea typeface="等线"/>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fade">
                                      <p:cBhvr>
                                        <p:cTn id="15" dur="500"/>
                                        <p:tgtEl>
                                          <p:spTgt spid="9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fade">
                                      <p:cBhvr>
                                        <p:cTn id="1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组合 15"/>
          <p:cNvGrpSpPr>
            <a:grpSpLocks/>
          </p:cNvGrpSpPr>
          <p:nvPr/>
        </p:nvGrpSpPr>
        <p:grpSpPr bwMode="auto">
          <a:xfrm>
            <a:off x="9372600" y="1504950"/>
            <a:ext cx="1981200" cy="1976438"/>
            <a:chOff x="946625" y="1091252"/>
            <a:chExt cx="1981134" cy="1975212"/>
          </a:xfrm>
        </p:grpSpPr>
        <p:sp>
          <p:nvSpPr>
            <p:cNvPr id="35" name="Freeform 27"/>
            <p:cNvSpPr>
              <a:spLocks/>
            </p:cNvSpPr>
            <p:nvPr/>
          </p:nvSpPr>
          <p:spPr bwMode="auto">
            <a:xfrm>
              <a:off x="1089495" y="1230865"/>
              <a:ext cx="1693807" cy="1688052"/>
            </a:xfrm>
            <a:custGeom>
              <a:avLst/>
              <a:gdLst>
                <a:gd name="T0" fmla="*/ 654 w 795"/>
                <a:gd name="T1" fmla="*/ 141 h 795"/>
                <a:gd name="T2" fmla="*/ 141 w 795"/>
                <a:gd name="T3" fmla="*/ 141 h 795"/>
                <a:gd name="T4" fmla="*/ 141 w 795"/>
                <a:gd name="T5" fmla="*/ 653 h 795"/>
                <a:gd name="T6" fmla="*/ 654 w 795"/>
                <a:gd name="T7" fmla="*/ 653 h 795"/>
                <a:gd name="T8" fmla="*/ 654 w 795"/>
                <a:gd name="T9" fmla="*/ 141 h 795"/>
              </a:gdLst>
              <a:ahLst/>
              <a:cxnLst>
                <a:cxn ang="0">
                  <a:pos x="T0" y="T1"/>
                </a:cxn>
                <a:cxn ang="0">
                  <a:pos x="T2" y="T3"/>
                </a:cxn>
                <a:cxn ang="0">
                  <a:pos x="T4" y="T5"/>
                </a:cxn>
                <a:cxn ang="0">
                  <a:pos x="T6" y="T7"/>
                </a:cxn>
                <a:cxn ang="0">
                  <a:pos x="T8" y="T9"/>
                </a:cxn>
              </a:cxnLst>
              <a:rect l="0" t="0" r="r" b="b"/>
              <a:pathLst>
                <a:path w="795" h="795">
                  <a:moveTo>
                    <a:pt x="654" y="141"/>
                  </a:moveTo>
                  <a:cubicBezTo>
                    <a:pt x="512" y="0"/>
                    <a:pt x="283" y="0"/>
                    <a:pt x="141" y="141"/>
                  </a:cubicBezTo>
                  <a:cubicBezTo>
                    <a:pt x="0" y="282"/>
                    <a:pt x="0" y="512"/>
                    <a:pt x="141" y="653"/>
                  </a:cubicBezTo>
                  <a:cubicBezTo>
                    <a:pt x="283" y="795"/>
                    <a:pt x="512" y="795"/>
                    <a:pt x="654" y="653"/>
                  </a:cubicBezTo>
                  <a:cubicBezTo>
                    <a:pt x="795" y="512"/>
                    <a:pt x="795" y="282"/>
                    <a:pt x="654" y="141"/>
                  </a:cubicBezTo>
                  <a:close/>
                </a:path>
              </a:pathLst>
            </a:custGeom>
            <a:solidFill>
              <a:schemeClr val="accent1">
                <a:lumMod val="7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25606" name="Freeform 28"/>
            <p:cNvSpPr>
              <a:spLocks noEditPoints="1"/>
            </p:cNvSpPr>
            <p:nvPr/>
          </p:nvSpPr>
          <p:spPr bwMode="auto">
            <a:xfrm>
              <a:off x="946625" y="1091252"/>
              <a:ext cx="1981134" cy="1975212"/>
            </a:xfrm>
            <a:custGeom>
              <a:avLst/>
              <a:gdLst>
                <a:gd name="T0" fmla="*/ 989503 w 931"/>
                <a:gd name="T1" fmla="*/ 1975212 h 930"/>
                <a:gd name="T2" fmla="*/ 0 w 931"/>
                <a:gd name="T3" fmla="*/ 987606 h 930"/>
                <a:gd name="T4" fmla="*/ 989503 w 931"/>
                <a:gd name="T5" fmla="*/ 0 h 930"/>
                <a:gd name="T6" fmla="*/ 1981134 w 931"/>
                <a:gd name="T7" fmla="*/ 987606 h 930"/>
                <a:gd name="T8" fmla="*/ 989503 w 931"/>
                <a:gd name="T9" fmla="*/ 1975212 h 930"/>
                <a:gd name="T10" fmla="*/ 989503 w 931"/>
                <a:gd name="T11" fmla="*/ 25487 h 930"/>
                <a:gd name="T12" fmla="*/ 25536 w 931"/>
                <a:gd name="T13" fmla="*/ 987606 h 930"/>
                <a:gd name="T14" fmla="*/ 989503 w 931"/>
                <a:gd name="T15" fmla="*/ 1949725 h 930"/>
                <a:gd name="T16" fmla="*/ 1953470 w 931"/>
                <a:gd name="T17" fmla="*/ 987606 h 930"/>
                <a:gd name="T18" fmla="*/ 989503 w 931"/>
                <a:gd name="T19" fmla="*/ 25487 h 9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1"/>
                <a:gd name="T31" fmla="*/ 0 h 930"/>
                <a:gd name="T32" fmla="*/ 931 w 931"/>
                <a:gd name="T33" fmla="*/ 930 h 9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1" h="930">
                  <a:moveTo>
                    <a:pt x="465" y="930"/>
                  </a:moveTo>
                  <a:cubicBezTo>
                    <a:pt x="209" y="930"/>
                    <a:pt x="0" y="721"/>
                    <a:pt x="0" y="465"/>
                  </a:cubicBezTo>
                  <a:cubicBezTo>
                    <a:pt x="0" y="208"/>
                    <a:pt x="209" y="0"/>
                    <a:pt x="465" y="0"/>
                  </a:cubicBezTo>
                  <a:cubicBezTo>
                    <a:pt x="722" y="0"/>
                    <a:pt x="931" y="208"/>
                    <a:pt x="931" y="465"/>
                  </a:cubicBezTo>
                  <a:cubicBezTo>
                    <a:pt x="931" y="721"/>
                    <a:pt x="722" y="930"/>
                    <a:pt x="465" y="930"/>
                  </a:cubicBezTo>
                  <a:close/>
                  <a:moveTo>
                    <a:pt x="465" y="12"/>
                  </a:moveTo>
                  <a:cubicBezTo>
                    <a:pt x="216" y="12"/>
                    <a:pt x="12" y="215"/>
                    <a:pt x="12" y="465"/>
                  </a:cubicBezTo>
                  <a:cubicBezTo>
                    <a:pt x="12" y="715"/>
                    <a:pt x="216" y="918"/>
                    <a:pt x="465" y="918"/>
                  </a:cubicBezTo>
                  <a:cubicBezTo>
                    <a:pt x="715" y="918"/>
                    <a:pt x="918" y="715"/>
                    <a:pt x="918" y="465"/>
                  </a:cubicBezTo>
                  <a:cubicBezTo>
                    <a:pt x="918" y="215"/>
                    <a:pt x="715" y="12"/>
                    <a:pt x="465" y="12"/>
                  </a:cubicBezTo>
                  <a:close/>
                </a:path>
              </a:pathLst>
            </a:custGeom>
            <a:solidFill>
              <a:srgbClr val="333333"/>
            </a:solidFill>
            <a:ln w="9525">
              <a:noFill/>
              <a:miter lim="800000"/>
              <a:headEnd/>
              <a:tailEnd/>
            </a:ln>
          </p:spPr>
          <p:txBody>
            <a:bodyPr/>
            <a:lstStyle/>
            <a:p>
              <a:endParaRPr lang="zh-CN" altLang="en-US">
                <a:latin typeface="等线"/>
                <a:ea typeface="等线"/>
              </a:endParaRPr>
            </a:p>
          </p:txBody>
        </p:sp>
        <p:sp>
          <p:nvSpPr>
            <p:cNvPr id="25607" name="Freeform 29"/>
            <p:cNvSpPr>
              <a:spLocks noEditPoints="1"/>
            </p:cNvSpPr>
            <p:nvPr/>
          </p:nvSpPr>
          <p:spPr bwMode="auto">
            <a:xfrm>
              <a:off x="1097654" y="1242281"/>
              <a:ext cx="1676116" cy="1673155"/>
            </a:xfrm>
            <a:custGeom>
              <a:avLst/>
              <a:gdLst>
                <a:gd name="T0" fmla="*/ 839123 w 787"/>
                <a:gd name="T1" fmla="*/ 1673155 h 788"/>
                <a:gd name="T2" fmla="*/ 800787 w 787"/>
                <a:gd name="T3" fmla="*/ 1658292 h 788"/>
                <a:gd name="T4" fmla="*/ 996725 w 787"/>
                <a:gd name="T5" fmla="*/ 1658292 h 788"/>
                <a:gd name="T6" fmla="*/ 636796 w 787"/>
                <a:gd name="T7" fmla="*/ 1622196 h 788"/>
                <a:gd name="T8" fmla="*/ 1090434 w 787"/>
                <a:gd name="T9" fmla="*/ 1607333 h 788"/>
                <a:gd name="T10" fmla="*/ 530309 w 787"/>
                <a:gd name="T11" fmla="*/ 1613703 h 788"/>
                <a:gd name="T12" fmla="*/ 1130899 w 787"/>
                <a:gd name="T13" fmla="*/ 1605210 h 788"/>
                <a:gd name="T14" fmla="*/ 487714 w 787"/>
                <a:gd name="T15" fmla="*/ 1594593 h 788"/>
                <a:gd name="T16" fmla="*/ 487714 w 787"/>
                <a:gd name="T17" fmla="*/ 1594593 h 788"/>
                <a:gd name="T18" fmla="*/ 1241646 w 787"/>
                <a:gd name="T19" fmla="*/ 1569114 h 788"/>
                <a:gd name="T20" fmla="*/ 402523 w 787"/>
                <a:gd name="T21" fmla="*/ 1520278 h 788"/>
                <a:gd name="T22" fmla="*/ 1373691 w 787"/>
                <a:gd name="T23" fmla="*/ 1462949 h 788"/>
                <a:gd name="T24" fmla="*/ 264089 w 787"/>
                <a:gd name="T25" fmla="*/ 1426853 h 788"/>
                <a:gd name="T26" fmla="*/ 1394989 w 787"/>
                <a:gd name="T27" fmla="*/ 1426853 h 788"/>
                <a:gd name="T28" fmla="*/ 227884 w 787"/>
                <a:gd name="T29" fmla="*/ 1409867 h 788"/>
                <a:gd name="T30" fmla="*/ 1473789 w 787"/>
                <a:gd name="T31" fmla="*/ 1373771 h 788"/>
                <a:gd name="T32" fmla="*/ 1473789 w 787"/>
                <a:gd name="T33" fmla="*/ 1373771 h 788"/>
                <a:gd name="T34" fmla="*/ 178899 w 787"/>
                <a:gd name="T35" fmla="*/ 1331305 h 788"/>
                <a:gd name="T36" fmla="*/ 1573888 w 787"/>
                <a:gd name="T37" fmla="*/ 1237880 h 788"/>
                <a:gd name="T38" fmla="*/ 102228 w 787"/>
                <a:gd name="T39" fmla="*/ 1182674 h 788"/>
                <a:gd name="T40" fmla="*/ 1593056 w 787"/>
                <a:gd name="T41" fmla="*/ 1133839 h 788"/>
                <a:gd name="T42" fmla="*/ 40465 w 787"/>
                <a:gd name="T43" fmla="*/ 1095619 h 788"/>
                <a:gd name="T44" fmla="*/ 1618613 w 787"/>
                <a:gd name="T45" fmla="*/ 1101989 h 788"/>
                <a:gd name="T46" fmla="*/ 38336 w 787"/>
                <a:gd name="T47" fmla="*/ 1055277 h 788"/>
                <a:gd name="T48" fmla="*/ 38336 w 787"/>
                <a:gd name="T49" fmla="*/ 1055277 h 788"/>
                <a:gd name="T50" fmla="*/ 1661208 w 787"/>
                <a:gd name="T51" fmla="*/ 993701 h 788"/>
                <a:gd name="T52" fmla="*/ 31946 w 787"/>
                <a:gd name="T53" fmla="*/ 938496 h 788"/>
                <a:gd name="T54" fmla="*/ 1650559 w 787"/>
                <a:gd name="T55" fmla="*/ 832331 h 788"/>
                <a:gd name="T56" fmla="*/ 0 w 787"/>
                <a:gd name="T57" fmla="*/ 838701 h 788"/>
                <a:gd name="T58" fmla="*/ 1661208 w 787"/>
                <a:gd name="T59" fmla="*/ 794112 h 788"/>
                <a:gd name="T60" fmla="*/ 1661208 w 787"/>
                <a:gd name="T61" fmla="*/ 794112 h 788"/>
                <a:gd name="T62" fmla="*/ 31946 w 787"/>
                <a:gd name="T63" fmla="*/ 736783 h 788"/>
                <a:gd name="T64" fmla="*/ 1661208 w 787"/>
                <a:gd name="T65" fmla="*/ 677331 h 788"/>
                <a:gd name="T66" fmla="*/ 55374 w 787"/>
                <a:gd name="T67" fmla="*/ 571166 h 788"/>
                <a:gd name="T68" fmla="*/ 1599445 w 787"/>
                <a:gd name="T69" fmla="*/ 518083 h 788"/>
                <a:gd name="T70" fmla="*/ 57503 w 787"/>
                <a:gd name="T71" fmla="*/ 530823 h 788"/>
                <a:gd name="T72" fmla="*/ 1571758 w 787"/>
                <a:gd name="T73" fmla="*/ 488357 h 788"/>
                <a:gd name="T74" fmla="*/ 112877 w 787"/>
                <a:gd name="T75" fmla="*/ 454385 h 788"/>
                <a:gd name="T76" fmla="*/ 112877 w 787"/>
                <a:gd name="T77" fmla="*/ 454385 h 788"/>
                <a:gd name="T78" fmla="*/ 1539812 w 787"/>
                <a:gd name="T79" fmla="*/ 403426 h 788"/>
                <a:gd name="T80" fmla="*/ 210846 w 787"/>
                <a:gd name="T81" fmla="*/ 320617 h 788"/>
                <a:gd name="T82" fmla="*/ 1448232 w 787"/>
                <a:gd name="T83" fmla="*/ 261165 h 788"/>
                <a:gd name="T84" fmla="*/ 261960 w 787"/>
                <a:gd name="T85" fmla="*/ 227192 h 788"/>
                <a:gd name="T86" fmla="*/ 1354523 w 787"/>
                <a:gd name="T87" fmla="*/ 210206 h 788"/>
                <a:gd name="T88" fmla="*/ 300295 w 787"/>
                <a:gd name="T89" fmla="*/ 212329 h 788"/>
                <a:gd name="T90" fmla="*/ 1320447 w 787"/>
                <a:gd name="T91" fmla="*/ 182603 h 788"/>
                <a:gd name="T92" fmla="*/ 1320447 w 787"/>
                <a:gd name="T93" fmla="*/ 182603 h 788"/>
                <a:gd name="T94" fmla="*/ 400394 w 787"/>
                <a:gd name="T95" fmla="*/ 152877 h 788"/>
                <a:gd name="T96" fmla="*/ 1239517 w 787"/>
                <a:gd name="T97" fmla="*/ 101918 h 788"/>
                <a:gd name="T98" fmla="*/ 543087 w 787"/>
                <a:gd name="T99" fmla="*/ 65822 h 788"/>
                <a:gd name="T100" fmla="*/ 1077655 w 787"/>
                <a:gd name="T101" fmla="*/ 48836 h 788"/>
                <a:gd name="T102" fmla="*/ 577163 w 787"/>
                <a:gd name="T103" fmla="*/ 42466 h 788"/>
                <a:gd name="T104" fmla="*/ 1037190 w 787"/>
                <a:gd name="T105" fmla="*/ 50959 h 788"/>
                <a:gd name="T106" fmla="*/ 681521 w 787"/>
                <a:gd name="T107" fmla="*/ 40343 h 788"/>
                <a:gd name="T108" fmla="*/ 681521 w 787"/>
                <a:gd name="T109" fmla="*/ 40343 h 788"/>
                <a:gd name="T110" fmla="*/ 952000 w 787"/>
                <a:gd name="T111" fmla="*/ 21233 h 788"/>
                <a:gd name="T112" fmla="*/ 847642 w 787"/>
                <a:gd name="T113" fmla="*/ 12740 h 7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7"/>
                <a:gd name="T172" fmla="*/ 0 h 788"/>
                <a:gd name="T173" fmla="*/ 787 w 787"/>
                <a:gd name="T174" fmla="*/ 788 h 7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7" h="788">
                  <a:moveTo>
                    <a:pt x="394" y="788"/>
                  </a:moveTo>
                  <a:cubicBezTo>
                    <a:pt x="390" y="788"/>
                    <a:pt x="388" y="785"/>
                    <a:pt x="388" y="781"/>
                  </a:cubicBezTo>
                  <a:cubicBezTo>
                    <a:pt x="388" y="778"/>
                    <a:pt x="390" y="775"/>
                    <a:pt x="394" y="775"/>
                  </a:cubicBezTo>
                  <a:cubicBezTo>
                    <a:pt x="402" y="775"/>
                    <a:pt x="410" y="775"/>
                    <a:pt x="418" y="775"/>
                  </a:cubicBezTo>
                  <a:cubicBezTo>
                    <a:pt x="421" y="774"/>
                    <a:pt x="424" y="777"/>
                    <a:pt x="424" y="780"/>
                  </a:cubicBezTo>
                  <a:cubicBezTo>
                    <a:pt x="424" y="784"/>
                    <a:pt x="422" y="787"/>
                    <a:pt x="418" y="787"/>
                  </a:cubicBezTo>
                  <a:cubicBezTo>
                    <a:pt x="410" y="787"/>
                    <a:pt x="402" y="788"/>
                    <a:pt x="394" y="788"/>
                  </a:cubicBezTo>
                  <a:close/>
                  <a:moveTo>
                    <a:pt x="369" y="787"/>
                  </a:moveTo>
                  <a:cubicBezTo>
                    <a:pt x="369" y="787"/>
                    <a:pt x="369" y="787"/>
                    <a:pt x="369" y="787"/>
                  </a:cubicBezTo>
                  <a:cubicBezTo>
                    <a:pt x="361" y="786"/>
                    <a:pt x="353" y="786"/>
                    <a:pt x="344" y="785"/>
                  </a:cubicBezTo>
                  <a:cubicBezTo>
                    <a:pt x="341" y="784"/>
                    <a:pt x="339" y="781"/>
                    <a:pt x="339" y="778"/>
                  </a:cubicBezTo>
                  <a:cubicBezTo>
                    <a:pt x="340" y="774"/>
                    <a:pt x="343" y="772"/>
                    <a:pt x="346" y="772"/>
                  </a:cubicBezTo>
                  <a:cubicBezTo>
                    <a:pt x="354" y="773"/>
                    <a:pt x="362" y="774"/>
                    <a:pt x="370" y="775"/>
                  </a:cubicBezTo>
                  <a:cubicBezTo>
                    <a:pt x="373" y="775"/>
                    <a:pt x="376" y="778"/>
                    <a:pt x="376" y="781"/>
                  </a:cubicBezTo>
                  <a:cubicBezTo>
                    <a:pt x="375" y="784"/>
                    <a:pt x="373" y="787"/>
                    <a:pt x="369" y="787"/>
                  </a:cubicBezTo>
                  <a:close/>
                  <a:moveTo>
                    <a:pt x="442" y="784"/>
                  </a:moveTo>
                  <a:cubicBezTo>
                    <a:pt x="439" y="784"/>
                    <a:pt x="437" y="782"/>
                    <a:pt x="436" y="779"/>
                  </a:cubicBezTo>
                  <a:cubicBezTo>
                    <a:pt x="436" y="776"/>
                    <a:pt x="438" y="773"/>
                    <a:pt x="442" y="772"/>
                  </a:cubicBezTo>
                  <a:cubicBezTo>
                    <a:pt x="450" y="771"/>
                    <a:pt x="457" y="770"/>
                    <a:pt x="465" y="769"/>
                  </a:cubicBezTo>
                  <a:cubicBezTo>
                    <a:pt x="469" y="768"/>
                    <a:pt x="472" y="770"/>
                    <a:pt x="472" y="773"/>
                  </a:cubicBezTo>
                  <a:cubicBezTo>
                    <a:pt x="473" y="777"/>
                    <a:pt x="471" y="780"/>
                    <a:pt x="468" y="781"/>
                  </a:cubicBezTo>
                  <a:cubicBezTo>
                    <a:pt x="459" y="782"/>
                    <a:pt x="451" y="783"/>
                    <a:pt x="443" y="784"/>
                  </a:cubicBezTo>
                  <a:lnTo>
                    <a:pt x="442" y="784"/>
                  </a:lnTo>
                  <a:close/>
                  <a:moveTo>
                    <a:pt x="321" y="781"/>
                  </a:moveTo>
                  <a:cubicBezTo>
                    <a:pt x="321" y="781"/>
                    <a:pt x="320" y="781"/>
                    <a:pt x="320" y="781"/>
                  </a:cubicBezTo>
                  <a:cubicBezTo>
                    <a:pt x="312" y="779"/>
                    <a:pt x="304" y="777"/>
                    <a:pt x="296" y="775"/>
                  </a:cubicBezTo>
                  <a:cubicBezTo>
                    <a:pt x="293" y="775"/>
                    <a:pt x="291" y="771"/>
                    <a:pt x="291" y="768"/>
                  </a:cubicBezTo>
                  <a:cubicBezTo>
                    <a:pt x="292" y="765"/>
                    <a:pt x="296" y="763"/>
                    <a:pt x="299" y="764"/>
                  </a:cubicBezTo>
                  <a:cubicBezTo>
                    <a:pt x="307" y="765"/>
                    <a:pt x="314" y="767"/>
                    <a:pt x="322" y="769"/>
                  </a:cubicBezTo>
                  <a:cubicBezTo>
                    <a:pt x="326" y="769"/>
                    <a:pt x="328" y="773"/>
                    <a:pt x="327" y="776"/>
                  </a:cubicBezTo>
                  <a:cubicBezTo>
                    <a:pt x="327" y="779"/>
                    <a:pt x="324" y="781"/>
                    <a:pt x="321" y="781"/>
                  </a:cubicBezTo>
                  <a:close/>
                  <a:moveTo>
                    <a:pt x="490" y="775"/>
                  </a:moveTo>
                  <a:cubicBezTo>
                    <a:pt x="487" y="775"/>
                    <a:pt x="485" y="774"/>
                    <a:pt x="484" y="771"/>
                  </a:cubicBezTo>
                  <a:cubicBezTo>
                    <a:pt x="483" y="768"/>
                    <a:pt x="485" y="764"/>
                    <a:pt x="489" y="763"/>
                  </a:cubicBezTo>
                  <a:cubicBezTo>
                    <a:pt x="496" y="761"/>
                    <a:pt x="504" y="759"/>
                    <a:pt x="512" y="757"/>
                  </a:cubicBezTo>
                  <a:cubicBezTo>
                    <a:pt x="515" y="756"/>
                    <a:pt x="518" y="757"/>
                    <a:pt x="519" y="761"/>
                  </a:cubicBezTo>
                  <a:cubicBezTo>
                    <a:pt x="520" y="764"/>
                    <a:pt x="519" y="767"/>
                    <a:pt x="515" y="768"/>
                  </a:cubicBezTo>
                  <a:cubicBezTo>
                    <a:pt x="508" y="771"/>
                    <a:pt x="500" y="773"/>
                    <a:pt x="492" y="775"/>
                  </a:cubicBezTo>
                  <a:cubicBezTo>
                    <a:pt x="491" y="775"/>
                    <a:pt x="491" y="775"/>
                    <a:pt x="490" y="775"/>
                  </a:cubicBezTo>
                  <a:close/>
                  <a:moveTo>
                    <a:pt x="274" y="769"/>
                  </a:moveTo>
                  <a:cubicBezTo>
                    <a:pt x="273" y="769"/>
                    <a:pt x="273" y="769"/>
                    <a:pt x="272" y="769"/>
                  </a:cubicBezTo>
                  <a:cubicBezTo>
                    <a:pt x="264" y="766"/>
                    <a:pt x="257" y="763"/>
                    <a:pt x="249" y="760"/>
                  </a:cubicBezTo>
                  <a:cubicBezTo>
                    <a:pt x="246" y="759"/>
                    <a:pt x="244" y="755"/>
                    <a:pt x="245" y="752"/>
                  </a:cubicBezTo>
                  <a:cubicBezTo>
                    <a:pt x="247" y="749"/>
                    <a:pt x="250" y="748"/>
                    <a:pt x="253" y="749"/>
                  </a:cubicBezTo>
                  <a:cubicBezTo>
                    <a:pt x="261" y="752"/>
                    <a:pt x="268" y="754"/>
                    <a:pt x="276" y="757"/>
                  </a:cubicBezTo>
                  <a:cubicBezTo>
                    <a:pt x="279" y="758"/>
                    <a:pt x="281" y="761"/>
                    <a:pt x="280" y="765"/>
                  </a:cubicBezTo>
                  <a:cubicBezTo>
                    <a:pt x="279" y="767"/>
                    <a:pt x="277" y="769"/>
                    <a:pt x="274" y="769"/>
                  </a:cubicBezTo>
                  <a:close/>
                  <a:moveTo>
                    <a:pt x="536" y="760"/>
                  </a:moveTo>
                  <a:cubicBezTo>
                    <a:pt x="534" y="760"/>
                    <a:pt x="532" y="759"/>
                    <a:pt x="531" y="756"/>
                  </a:cubicBezTo>
                  <a:cubicBezTo>
                    <a:pt x="529" y="753"/>
                    <a:pt x="531" y="750"/>
                    <a:pt x="534" y="749"/>
                  </a:cubicBezTo>
                  <a:cubicBezTo>
                    <a:pt x="542" y="746"/>
                    <a:pt x="549" y="742"/>
                    <a:pt x="556" y="739"/>
                  </a:cubicBezTo>
                  <a:cubicBezTo>
                    <a:pt x="559" y="738"/>
                    <a:pt x="563" y="739"/>
                    <a:pt x="564" y="742"/>
                  </a:cubicBezTo>
                  <a:cubicBezTo>
                    <a:pt x="566" y="745"/>
                    <a:pt x="564" y="749"/>
                    <a:pt x="561" y="750"/>
                  </a:cubicBezTo>
                  <a:cubicBezTo>
                    <a:pt x="554" y="754"/>
                    <a:pt x="546" y="757"/>
                    <a:pt x="539" y="760"/>
                  </a:cubicBezTo>
                  <a:cubicBezTo>
                    <a:pt x="538" y="760"/>
                    <a:pt x="537" y="760"/>
                    <a:pt x="536" y="760"/>
                  </a:cubicBezTo>
                  <a:close/>
                  <a:moveTo>
                    <a:pt x="229" y="751"/>
                  </a:moveTo>
                  <a:cubicBezTo>
                    <a:pt x="228" y="751"/>
                    <a:pt x="227" y="751"/>
                    <a:pt x="226" y="750"/>
                  </a:cubicBezTo>
                  <a:cubicBezTo>
                    <a:pt x="219" y="747"/>
                    <a:pt x="211" y="743"/>
                    <a:pt x="204" y="739"/>
                  </a:cubicBezTo>
                  <a:cubicBezTo>
                    <a:pt x="201" y="738"/>
                    <a:pt x="200" y="734"/>
                    <a:pt x="202" y="731"/>
                  </a:cubicBezTo>
                  <a:cubicBezTo>
                    <a:pt x="203" y="728"/>
                    <a:pt x="207" y="727"/>
                    <a:pt x="210" y="728"/>
                  </a:cubicBezTo>
                  <a:cubicBezTo>
                    <a:pt x="217" y="732"/>
                    <a:pt x="224" y="736"/>
                    <a:pt x="231" y="739"/>
                  </a:cubicBezTo>
                  <a:cubicBezTo>
                    <a:pt x="234" y="741"/>
                    <a:pt x="236" y="744"/>
                    <a:pt x="234" y="747"/>
                  </a:cubicBezTo>
                  <a:cubicBezTo>
                    <a:pt x="233" y="750"/>
                    <a:pt x="231" y="751"/>
                    <a:pt x="229" y="751"/>
                  </a:cubicBezTo>
                  <a:close/>
                  <a:moveTo>
                    <a:pt x="580" y="740"/>
                  </a:moveTo>
                  <a:cubicBezTo>
                    <a:pt x="578" y="740"/>
                    <a:pt x="576" y="738"/>
                    <a:pt x="575" y="736"/>
                  </a:cubicBezTo>
                  <a:cubicBezTo>
                    <a:pt x="573" y="733"/>
                    <a:pt x="574" y="730"/>
                    <a:pt x="577" y="728"/>
                  </a:cubicBezTo>
                  <a:cubicBezTo>
                    <a:pt x="584" y="724"/>
                    <a:pt x="591" y="720"/>
                    <a:pt x="598" y="716"/>
                  </a:cubicBezTo>
                  <a:cubicBezTo>
                    <a:pt x="601" y="714"/>
                    <a:pt x="605" y="715"/>
                    <a:pt x="606" y="718"/>
                  </a:cubicBezTo>
                  <a:cubicBezTo>
                    <a:pt x="608" y="721"/>
                    <a:pt x="607" y="724"/>
                    <a:pt x="605" y="726"/>
                  </a:cubicBezTo>
                  <a:cubicBezTo>
                    <a:pt x="598" y="731"/>
                    <a:pt x="591" y="735"/>
                    <a:pt x="583" y="739"/>
                  </a:cubicBezTo>
                  <a:cubicBezTo>
                    <a:pt x="582" y="739"/>
                    <a:pt x="581" y="740"/>
                    <a:pt x="580" y="740"/>
                  </a:cubicBezTo>
                  <a:close/>
                  <a:moveTo>
                    <a:pt x="186" y="727"/>
                  </a:moveTo>
                  <a:cubicBezTo>
                    <a:pt x="185" y="727"/>
                    <a:pt x="184" y="727"/>
                    <a:pt x="183" y="727"/>
                  </a:cubicBezTo>
                  <a:cubicBezTo>
                    <a:pt x="176" y="722"/>
                    <a:pt x="169" y="717"/>
                    <a:pt x="162" y="713"/>
                  </a:cubicBezTo>
                  <a:cubicBezTo>
                    <a:pt x="160" y="711"/>
                    <a:pt x="159" y="707"/>
                    <a:pt x="161" y="704"/>
                  </a:cubicBezTo>
                  <a:cubicBezTo>
                    <a:pt x="163" y="701"/>
                    <a:pt x="167" y="701"/>
                    <a:pt x="169" y="703"/>
                  </a:cubicBezTo>
                  <a:cubicBezTo>
                    <a:pt x="176" y="707"/>
                    <a:pt x="183" y="712"/>
                    <a:pt x="189" y="716"/>
                  </a:cubicBezTo>
                  <a:cubicBezTo>
                    <a:pt x="192" y="718"/>
                    <a:pt x="193" y="722"/>
                    <a:pt x="191" y="725"/>
                  </a:cubicBezTo>
                  <a:cubicBezTo>
                    <a:pt x="190" y="726"/>
                    <a:pt x="188" y="727"/>
                    <a:pt x="186" y="727"/>
                  </a:cubicBezTo>
                  <a:close/>
                  <a:moveTo>
                    <a:pt x="621" y="713"/>
                  </a:moveTo>
                  <a:cubicBezTo>
                    <a:pt x="619" y="713"/>
                    <a:pt x="618" y="713"/>
                    <a:pt x="616" y="711"/>
                  </a:cubicBezTo>
                  <a:cubicBezTo>
                    <a:pt x="614" y="708"/>
                    <a:pt x="615" y="704"/>
                    <a:pt x="618" y="702"/>
                  </a:cubicBezTo>
                  <a:cubicBezTo>
                    <a:pt x="624" y="698"/>
                    <a:pt x="631" y="693"/>
                    <a:pt x="637" y="688"/>
                  </a:cubicBezTo>
                  <a:cubicBezTo>
                    <a:pt x="639" y="686"/>
                    <a:pt x="643" y="686"/>
                    <a:pt x="645" y="689"/>
                  </a:cubicBezTo>
                  <a:cubicBezTo>
                    <a:pt x="647" y="691"/>
                    <a:pt x="647" y="695"/>
                    <a:pt x="644" y="697"/>
                  </a:cubicBezTo>
                  <a:cubicBezTo>
                    <a:pt x="638" y="702"/>
                    <a:pt x="632" y="707"/>
                    <a:pt x="625" y="712"/>
                  </a:cubicBezTo>
                  <a:cubicBezTo>
                    <a:pt x="624" y="713"/>
                    <a:pt x="623" y="713"/>
                    <a:pt x="621" y="713"/>
                  </a:cubicBezTo>
                  <a:close/>
                  <a:moveTo>
                    <a:pt x="147" y="699"/>
                  </a:moveTo>
                  <a:cubicBezTo>
                    <a:pt x="145" y="699"/>
                    <a:pt x="144" y="698"/>
                    <a:pt x="143" y="697"/>
                  </a:cubicBezTo>
                  <a:cubicBezTo>
                    <a:pt x="136" y="692"/>
                    <a:pt x="130" y="687"/>
                    <a:pt x="124" y="681"/>
                  </a:cubicBezTo>
                  <a:cubicBezTo>
                    <a:pt x="122" y="679"/>
                    <a:pt x="122" y="675"/>
                    <a:pt x="124" y="672"/>
                  </a:cubicBezTo>
                  <a:cubicBezTo>
                    <a:pt x="126" y="670"/>
                    <a:pt x="130" y="670"/>
                    <a:pt x="133" y="672"/>
                  </a:cubicBezTo>
                  <a:cubicBezTo>
                    <a:pt x="138" y="678"/>
                    <a:pt x="144" y="683"/>
                    <a:pt x="151" y="688"/>
                  </a:cubicBezTo>
                  <a:cubicBezTo>
                    <a:pt x="153" y="690"/>
                    <a:pt x="153" y="694"/>
                    <a:pt x="151" y="697"/>
                  </a:cubicBezTo>
                  <a:cubicBezTo>
                    <a:pt x="150" y="698"/>
                    <a:pt x="148" y="699"/>
                    <a:pt x="147" y="699"/>
                  </a:cubicBezTo>
                  <a:close/>
                  <a:moveTo>
                    <a:pt x="659" y="682"/>
                  </a:moveTo>
                  <a:cubicBezTo>
                    <a:pt x="657" y="682"/>
                    <a:pt x="656" y="682"/>
                    <a:pt x="654" y="681"/>
                  </a:cubicBezTo>
                  <a:cubicBezTo>
                    <a:pt x="652" y="678"/>
                    <a:pt x="652" y="674"/>
                    <a:pt x="655" y="672"/>
                  </a:cubicBezTo>
                  <a:cubicBezTo>
                    <a:pt x="660" y="666"/>
                    <a:pt x="666" y="661"/>
                    <a:pt x="672" y="655"/>
                  </a:cubicBezTo>
                  <a:cubicBezTo>
                    <a:pt x="674" y="652"/>
                    <a:pt x="678" y="652"/>
                    <a:pt x="680" y="655"/>
                  </a:cubicBezTo>
                  <a:cubicBezTo>
                    <a:pt x="683" y="657"/>
                    <a:pt x="683" y="661"/>
                    <a:pt x="680" y="663"/>
                  </a:cubicBezTo>
                  <a:cubicBezTo>
                    <a:pt x="675" y="669"/>
                    <a:pt x="669" y="675"/>
                    <a:pt x="663" y="681"/>
                  </a:cubicBezTo>
                  <a:cubicBezTo>
                    <a:pt x="662" y="682"/>
                    <a:pt x="660" y="682"/>
                    <a:pt x="659" y="682"/>
                  </a:cubicBezTo>
                  <a:close/>
                  <a:moveTo>
                    <a:pt x="111" y="666"/>
                  </a:moveTo>
                  <a:cubicBezTo>
                    <a:pt x="109" y="666"/>
                    <a:pt x="108" y="665"/>
                    <a:pt x="107" y="664"/>
                  </a:cubicBezTo>
                  <a:cubicBezTo>
                    <a:pt x="101" y="658"/>
                    <a:pt x="96" y="651"/>
                    <a:pt x="90" y="645"/>
                  </a:cubicBezTo>
                  <a:cubicBezTo>
                    <a:pt x="88" y="643"/>
                    <a:pt x="88" y="639"/>
                    <a:pt x="91" y="637"/>
                  </a:cubicBezTo>
                  <a:cubicBezTo>
                    <a:pt x="94" y="634"/>
                    <a:pt x="98" y="635"/>
                    <a:pt x="100" y="637"/>
                  </a:cubicBezTo>
                  <a:cubicBezTo>
                    <a:pt x="105" y="643"/>
                    <a:pt x="110" y="649"/>
                    <a:pt x="116" y="655"/>
                  </a:cubicBezTo>
                  <a:cubicBezTo>
                    <a:pt x="118" y="658"/>
                    <a:pt x="118" y="662"/>
                    <a:pt x="115" y="664"/>
                  </a:cubicBezTo>
                  <a:cubicBezTo>
                    <a:pt x="114" y="665"/>
                    <a:pt x="113" y="666"/>
                    <a:pt x="111" y="666"/>
                  </a:cubicBezTo>
                  <a:close/>
                  <a:moveTo>
                    <a:pt x="692" y="647"/>
                  </a:moveTo>
                  <a:cubicBezTo>
                    <a:pt x="691" y="647"/>
                    <a:pt x="689" y="647"/>
                    <a:pt x="688" y="646"/>
                  </a:cubicBezTo>
                  <a:cubicBezTo>
                    <a:pt x="686" y="643"/>
                    <a:pt x="685" y="640"/>
                    <a:pt x="687" y="637"/>
                  </a:cubicBezTo>
                  <a:cubicBezTo>
                    <a:pt x="692" y="631"/>
                    <a:pt x="697" y="624"/>
                    <a:pt x="702" y="618"/>
                  </a:cubicBezTo>
                  <a:cubicBezTo>
                    <a:pt x="704" y="615"/>
                    <a:pt x="708" y="615"/>
                    <a:pt x="711" y="617"/>
                  </a:cubicBezTo>
                  <a:cubicBezTo>
                    <a:pt x="713" y="619"/>
                    <a:pt x="714" y="623"/>
                    <a:pt x="712" y="625"/>
                  </a:cubicBezTo>
                  <a:cubicBezTo>
                    <a:pt x="707" y="632"/>
                    <a:pt x="702" y="638"/>
                    <a:pt x="697" y="645"/>
                  </a:cubicBezTo>
                  <a:cubicBezTo>
                    <a:pt x="696" y="646"/>
                    <a:pt x="694" y="647"/>
                    <a:pt x="692" y="647"/>
                  </a:cubicBezTo>
                  <a:close/>
                  <a:moveTo>
                    <a:pt x="80" y="628"/>
                  </a:moveTo>
                  <a:cubicBezTo>
                    <a:pt x="78" y="628"/>
                    <a:pt x="76" y="627"/>
                    <a:pt x="75" y="626"/>
                  </a:cubicBezTo>
                  <a:cubicBezTo>
                    <a:pt x="70" y="619"/>
                    <a:pt x="66" y="612"/>
                    <a:pt x="61" y="605"/>
                  </a:cubicBezTo>
                  <a:cubicBezTo>
                    <a:pt x="59" y="602"/>
                    <a:pt x="60" y="599"/>
                    <a:pt x="63" y="597"/>
                  </a:cubicBezTo>
                  <a:cubicBezTo>
                    <a:pt x="66" y="595"/>
                    <a:pt x="70" y="596"/>
                    <a:pt x="71" y="599"/>
                  </a:cubicBezTo>
                  <a:cubicBezTo>
                    <a:pt x="76" y="605"/>
                    <a:pt x="80" y="612"/>
                    <a:pt x="85" y="618"/>
                  </a:cubicBezTo>
                  <a:cubicBezTo>
                    <a:pt x="87" y="621"/>
                    <a:pt x="86" y="625"/>
                    <a:pt x="84" y="627"/>
                  </a:cubicBezTo>
                  <a:cubicBezTo>
                    <a:pt x="83" y="628"/>
                    <a:pt x="81" y="628"/>
                    <a:pt x="80" y="628"/>
                  </a:cubicBezTo>
                  <a:close/>
                  <a:moveTo>
                    <a:pt x="721" y="608"/>
                  </a:moveTo>
                  <a:cubicBezTo>
                    <a:pt x="720" y="608"/>
                    <a:pt x="718" y="607"/>
                    <a:pt x="717" y="607"/>
                  </a:cubicBezTo>
                  <a:cubicBezTo>
                    <a:pt x="715" y="605"/>
                    <a:pt x="714" y="601"/>
                    <a:pt x="716" y="598"/>
                  </a:cubicBezTo>
                  <a:cubicBezTo>
                    <a:pt x="720" y="591"/>
                    <a:pt x="724" y="585"/>
                    <a:pt x="728" y="578"/>
                  </a:cubicBezTo>
                  <a:cubicBezTo>
                    <a:pt x="729" y="575"/>
                    <a:pt x="733" y="574"/>
                    <a:pt x="736" y="575"/>
                  </a:cubicBezTo>
                  <a:cubicBezTo>
                    <a:pt x="739" y="577"/>
                    <a:pt x="740" y="581"/>
                    <a:pt x="739" y="583"/>
                  </a:cubicBezTo>
                  <a:cubicBezTo>
                    <a:pt x="735" y="591"/>
                    <a:pt x="730" y="598"/>
                    <a:pt x="726" y="605"/>
                  </a:cubicBezTo>
                  <a:cubicBezTo>
                    <a:pt x="725" y="607"/>
                    <a:pt x="723" y="608"/>
                    <a:pt x="721" y="608"/>
                  </a:cubicBezTo>
                  <a:close/>
                  <a:moveTo>
                    <a:pt x="54" y="587"/>
                  </a:moveTo>
                  <a:cubicBezTo>
                    <a:pt x="52" y="587"/>
                    <a:pt x="50" y="586"/>
                    <a:pt x="49" y="584"/>
                  </a:cubicBezTo>
                  <a:cubicBezTo>
                    <a:pt x="45" y="577"/>
                    <a:pt x="41" y="570"/>
                    <a:pt x="37" y="562"/>
                  </a:cubicBezTo>
                  <a:cubicBezTo>
                    <a:pt x="36" y="559"/>
                    <a:pt x="37" y="555"/>
                    <a:pt x="40" y="554"/>
                  </a:cubicBezTo>
                  <a:cubicBezTo>
                    <a:pt x="43" y="552"/>
                    <a:pt x="47" y="554"/>
                    <a:pt x="48" y="557"/>
                  </a:cubicBezTo>
                  <a:cubicBezTo>
                    <a:pt x="52" y="564"/>
                    <a:pt x="55" y="571"/>
                    <a:pt x="59" y="578"/>
                  </a:cubicBezTo>
                  <a:cubicBezTo>
                    <a:pt x="61" y="581"/>
                    <a:pt x="60" y="585"/>
                    <a:pt x="57" y="586"/>
                  </a:cubicBezTo>
                  <a:cubicBezTo>
                    <a:pt x="56" y="587"/>
                    <a:pt x="55" y="587"/>
                    <a:pt x="54" y="587"/>
                  </a:cubicBezTo>
                  <a:close/>
                  <a:moveTo>
                    <a:pt x="744" y="565"/>
                  </a:moveTo>
                  <a:cubicBezTo>
                    <a:pt x="743" y="565"/>
                    <a:pt x="742" y="565"/>
                    <a:pt x="742" y="564"/>
                  </a:cubicBezTo>
                  <a:cubicBezTo>
                    <a:pt x="739" y="563"/>
                    <a:pt x="737" y="559"/>
                    <a:pt x="739" y="556"/>
                  </a:cubicBezTo>
                  <a:cubicBezTo>
                    <a:pt x="742" y="549"/>
                    <a:pt x="745" y="542"/>
                    <a:pt x="748" y="534"/>
                  </a:cubicBezTo>
                  <a:cubicBezTo>
                    <a:pt x="749" y="531"/>
                    <a:pt x="753" y="530"/>
                    <a:pt x="756" y="531"/>
                  </a:cubicBezTo>
                  <a:cubicBezTo>
                    <a:pt x="759" y="532"/>
                    <a:pt x="761" y="536"/>
                    <a:pt x="760" y="539"/>
                  </a:cubicBezTo>
                  <a:cubicBezTo>
                    <a:pt x="757" y="546"/>
                    <a:pt x="753" y="554"/>
                    <a:pt x="750" y="561"/>
                  </a:cubicBezTo>
                  <a:cubicBezTo>
                    <a:pt x="749" y="564"/>
                    <a:pt x="747" y="565"/>
                    <a:pt x="744" y="565"/>
                  </a:cubicBezTo>
                  <a:close/>
                  <a:moveTo>
                    <a:pt x="33" y="543"/>
                  </a:moveTo>
                  <a:cubicBezTo>
                    <a:pt x="31" y="543"/>
                    <a:pt x="28" y="542"/>
                    <a:pt x="27" y="539"/>
                  </a:cubicBezTo>
                  <a:cubicBezTo>
                    <a:pt x="24" y="532"/>
                    <a:pt x="22" y="524"/>
                    <a:pt x="19" y="516"/>
                  </a:cubicBezTo>
                  <a:cubicBezTo>
                    <a:pt x="18" y="513"/>
                    <a:pt x="20" y="509"/>
                    <a:pt x="23" y="508"/>
                  </a:cubicBezTo>
                  <a:cubicBezTo>
                    <a:pt x="26" y="507"/>
                    <a:pt x="30" y="509"/>
                    <a:pt x="31" y="512"/>
                  </a:cubicBezTo>
                  <a:cubicBezTo>
                    <a:pt x="33" y="520"/>
                    <a:pt x="36" y="527"/>
                    <a:pt x="39" y="535"/>
                  </a:cubicBezTo>
                  <a:cubicBezTo>
                    <a:pt x="40" y="538"/>
                    <a:pt x="39" y="542"/>
                    <a:pt x="35" y="543"/>
                  </a:cubicBezTo>
                  <a:cubicBezTo>
                    <a:pt x="35" y="543"/>
                    <a:pt x="34" y="543"/>
                    <a:pt x="33" y="543"/>
                  </a:cubicBezTo>
                  <a:close/>
                  <a:moveTo>
                    <a:pt x="762" y="520"/>
                  </a:moveTo>
                  <a:cubicBezTo>
                    <a:pt x="762" y="520"/>
                    <a:pt x="761" y="520"/>
                    <a:pt x="760" y="519"/>
                  </a:cubicBezTo>
                  <a:cubicBezTo>
                    <a:pt x="757" y="518"/>
                    <a:pt x="755" y="515"/>
                    <a:pt x="756" y="512"/>
                  </a:cubicBezTo>
                  <a:cubicBezTo>
                    <a:pt x="759" y="504"/>
                    <a:pt x="761" y="496"/>
                    <a:pt x="763" y="489"/>
                  </a:cubicBezTo>
                  <a:cubicBezTo>
                    <a:pt x="764" y="485"/>
                    <a:pt x="767" y="483"/>
                    <a:pt x="771" y="484"/>
                  </a:cubicBezTo>
                  <a:cubicBezTo>
                    <a:pt x="774" y="485"/>
                    <a:pt x="776" y="488"/>
                    <a:pt x="775" y="492"/>
                  </a:cubicBezTo>
                  <a:cubicBezTo>
                    <a:pt x="773" y="500"/>
                    <a:pt x="771" y="508"/>
                    <a:pt x="768" y="515"/>
                  </a:cubicBezTo>
                  <a:cubicBezTo>
                    <a:pt x="767" y="518"/>
                    <a:pt x="765" y="520"/>
                    <a:pt x="762" y="520"/>
                  </a:cubicBezTo>
                  <a:close/>
                  <a:moveTo>
                    <a:pt x="18" y="497"/>
                  </a:moveTo>
                  <a:cubicBezTo>
                    <a:pt x="15" y="497"/>
                    <a:pt x="13" y="495"/>
                    <a:pt x="12" y="492"/>
                  </a:cubicBezTo>
                  <a:cubicBezTo>
                    <a:pt x="10" y="484"/>
                    <a:pt x="8" y="476"/>
                    <a:pt x="7" y="468"/>
                  </a:cubicBezTo>
                  <a:cubicBezTo>
                    <a:pt x="6" y="465"/>
                    <a:pt x="8" y="462"/>
                    <a:pt x="12" y="461"/>
                  </a:cubicBezTo>
                  <a:cubicBezTo>
                    <a:pt x="15" y="461"/>
                    <a:pt x="18" y="463"/>
                    <a:pt x="19" y="466"/>
                  </a:cubicBezTo>
                  <a:cubicBezTo>
                    <a:pt x="20" y="474"/>
                    <a:pt x="22" y="482"/>
                    <a:pt x="24" y="489"/>
                  </a:cubicBezTo>
                  <a:cubicBezTo>
                    <a:pt x="25" y="493"/>
                    <a:pt x="23" y="496"/>
                    <a:pt x="20" y="497"/>
                  </a:cubicBezTo>
                  <a:cubicBezTo>
                    <a:pt x="19" y="497"/>
                    <a:pt x="18" y="497"/>
                    <a:pt x="18" y="497"/>
                  </a:cubicBezTo>
                  <a:close/>
                  <a:moveTo>
                    <a:pt x="774" y="473"/>
                  </a:moveTo>
                  <a:cubicBezTo>
                    <a:pt x="774" y="473"/>
                    <a:pt x="774" y="472"/>
                    <a:pt x="773" y="472"/>
                  </a:cubicBezTo>
                  <a:cubicBezTo>
                    <a:pt x="770" y="472"/>
                    <a:pt x="768" y="469"/>
                    <a:pt x="768" y="465"/>
                  </a:cubicBezTo>
                  <a:cubicBezTo>
                    <a:pt x="770" y="457"/>
                    <a:pt x="771" y="450"/>
                    <a:pt x="772" y="442"/>
                  </a:cubicBezTo>
                  <a:cubicBezTo>
                    <a:pt x="772" y="438"/>
                    <a:pt x="775" y="436"/>
                    <a:pt x="779" y="436"/>
                  </a:cubicBezTo>
                  <a:cubicBezTo>
                    <a:pt x="782" y="437"/>
                    <a:pt x="785" y="440"/>
                    <a:pt x="784" y="443"/>
                  </a:cubicBezTo>
                  <a:cubicBezTo>
                    <a:pt x="783" y="451"/>
                    <a:pt x="782" y="459"/>
                    <a:pt x="780" y="468"/>
                  </a:cubicBezTo>
                  <a:cubicBezTo>
                    <a:pt x="780" y="470"/>
                    <a:pt x="777" y="473"/>
                    <a:pt x="774" y="473"/>
                  </a:cubicBezTo>
                  <a:close/>
                  <a:moveTo>
                    <a:pt x="9" y="449"/>
                  </a:moveTo>
                  <a:cubicBezTo>
                    <a:pt x="6" y="449"/>
                    <a:pt x="3" y="447"/>
                    <a:pt x="3" y="444"/>
                  </a:cubicBezTo>
                  <a:cubicBezTo>
                    <a:pt x="2" y="436"/>
                    <a:pt x="1" y="428"/>
                    <a:pt x="0" y="419"/>
                  </a:cubicBezTo>
                  <a:cubicBezTo>
                    <a:pt x="0" y="416"/>
                    <a:pt x="3" y="413"/>
                    <a:pt x="6" y="413"/>
                  </a:cubicBezTo>
                  <a:cubicBezTo>
                    <a:pt x="9" y="413"/>
                    <a:pt x="12" y="415"/>
                    <a:pt x="13" y="418"/>
                  </a:cubicBezTo>
                  <a:cubicBezTo>
                    <a:pt x="13" y="427"/>
                    <a:pt x="14" y="434"/>
                    <a:pt x="15" y="442"/>
                  </a:cubicBezTo>
                  <a:cubicBezTo>
                    <a:pt x="15" y="446"/>
                    <a:pt x="13" y="449"/>
                    <a:pt x="10" y="449"/>
                  </a:cubicBezTo>
                  <a:lnTo>
                    <a:pt x="9" y="449"/>
                  </a:lnTo>
                  <a:close/>
                  <a:moveTo>
                    <a:pt x="780" y="424"/>
                  </a:moveTo>
                  <a:cubicBezTo>
                    <a:pt x="780" y="424"/>
                    <a:pt x="780" y="424"/>
                    <a:pt x="780" y="424"/>
                  </a:cubicBezTo>
                  <a:cubicBezTo>
                    <a:pt x="777" y="424"/>
                    <a:pt x="774" y="421"/>
                    <a:pt x="774" y="418"/>
                  </a:cubicBezTo>
                  <a:cubicBezTo>
                    <a:pt x="775" y="410"/>
                    <a:pt x="775" y="402"/>
                    <a:pt x="775" y="394"/>
                  </a:cubicBezTo>
                  <a:cubicBezTo>
                    <a:pt x="775" y="392"/>
                    <a:pt x="775" y="392"/>
                    <a:pt x="775" y="392"/>
                  </a:cubicBezTo>
                  <a:cubicBezTo>
                    <a:pt x="775" y="389"/>
                    <a:pt x="778" y="386"/>
                    <a:pt x="781" y="386"/>
                  </a:cubicBezTo>
                  <a:cubicBezTo>
                    <a:pt x="784" y="386"/>
                    <a:pt x="787" y="389"/>
                    <a:pt x="787" y="392"/>
                  </a:cubicBezTo>
                  <a:cubicBezTo>
                    <a:pt x="787" y="394"/>
                    <a:pt x="787" y="394"/>
                    <a:pt x="787" y="394"/>
                  </a:cubicBezTo>
                  <a:cubicBezTo>
                    <a:pt x="787" y="402"/>
                    <a:pt x="787" y="410"/>
                    <a:pt x="786" y="418"/>
                  </a:cubicBezTo>
                  <a:cubicBezTo>
                    <a:pt x="786" y="422"/>
                    <a:pt x="784" y="424"/>
                    <a:pt x="780" y="424"/>
                  </a:cubicBezTo>
                  <a:close/>
                  <a:moveTo>
                    <a:pt x="6" y="400"/>
                  </a:moveTo>
                  <a:cubicBezTo>
                    <a:pt x="2" y="400"/>
                    <a:pt x="0" y="398"/>
                    <a:pt x="0" y="395"/>
                  </a:cubicBezTo>
                  <a:cubicBezTo>
                    <a:pt x="0" y="394"/>
                    <a:pt x="0" y="394"/>
                    <a:pt x="0" y="394"/>
                  </a:cubicBezTo>
                  <a:cubicBezTo>
                    <a:pt x="0" y="386"/>
                    <a:pt x="0" y="378"/>
                    <a:pt x="0" y="370"/>
                  </a:cubicBezTo>
                  <a:cubicBezTo>
                    <a:pt x="1" y="367"/>
                    <a:pt x="4" y="364"/>
                    <a:pt x="7" y="364"/>
                  </a:cubicBezTo>
                  <a:cubicBezTo>
                    <a:pt x="10" y="364"/>
                    <a:pt x="13" y="367"/>
                    <a:pt x="13" y="371"/>
                  </a:cubicBezTo>
                  <a:cubicBezTo>
                    <a:pt x="12" y="378"/>
                    <a:pt x="12" y="386"/>
                    <a:pt x="12" y="394"/>
                  </a:cubicBezTo>
                  <a:cubicBezTo>
                    <a:pt x="12" y="397"/>
                    <a:pt x="9" y="400"/>
                    <a:pt x="6" y="400"/>
                  </a:cubicBezTo>
                  <a:close/>
                  <a:moveTo>
                    <a:pt x="780" y="374"/>
                  </a:moveTo>
                  <a:cubicBezTo>
                    <a:pt x="777" y="374"/>
                    <a:pt x="774" y="372"/>
                    <a:pt x="774" y="368"/>
                  </a:cubicBezTo>
                  <a:cubicBezTo>
                    <a:pt x="774" y="360"/>
                    <a:pt x="773" y="352"/>
                    <a:pt x="772" y="344"/>
                  </a:cubicBezTo>
                  <a:cubicBezTo>
                    <a:pt x="771" y="341"/>
                    <a:pt x="774" y="338"/>
                    <a:pt x="777" y="338"/>
                  </a:cubicBezTo>
                  <a:cubicBezTo>
                    <a:pt x="780" y="337"/>
                    <a:pt x="783" y="340"/>
                    <a:pt x="784" y="343"/>
                  </a:cubicBezTo>
                  <a:cubicBezTo>
                    <a:pt x="785" y="351"/>
                    <a:pt x="786" y="359"/>
                    <a:pt x="786" y="368"/>
                  </a:cubicBezTo>
                  <a:cubicBezTo>
                    <a:pt x="787" y="371"/>
                    <a:pt x="784" y="374"/>
                    <a:pt x="781" y="374"/>
                  </a:cubicBezTo>
                  <a:lnTo>
                    <a:pt x="780" y="374"/>
                  </a:lnTo>
                  <a:close/>
                  <a:moveTo>
                    <a:pt x="9" y="352"/>
                  </a:moveTo>
                  <a:cubicBezTo>
                    <a:pt x="8" y="352"/>
                    <a:pt x="8" y="352"/>
                    <a:pt x="8" y="352"/>
                  </a:cubicBezTo>
                  <a:cubicBezTo>
                    <a:pt x="5" y="352"/>
                    <a:pt x="2" y="349"/>
                    <a:pt x="3" y="345"/>
                  </a:cubicBezTo>
                  <a:cubicBezTo>
                    <a:pt x="4" y="337"/>
                    <a:pt x="5" y="329"/>
                    <a:pt x="6" y="321"/>
                  </a:cubicBezTo>
                  <a:cubicBezTo>
                    <a:pt x="7" y="318"/>
                    <a:pt x="10" y="315"/>
                    <a:pt x="14" y="316"/>
                  </a:cubicBezTo>
                  <a:cubicBezTo>
                    <a:pt x="17" y="317"/>
                    <a:pt x="19" y="320"/>
                    <a:pt x="18" y="323"/>
                  </a:cubicBezTo>
                  <a:cubicBezTo>
                    <a:pt x="17" y="331"/>
                    <a:pt x="16" y="339"/>
                    <a:pt x="15" y="347"/>
                  </a:cubicBezTo>
                  <a:cubicBezTo>
                    <a:pt x="14" y="350"/>
                    <a:pt x="12" y="352"/>
                    <a:pt x="9" y="352"/>
                  </a:cubicBezTo>
                  <a:close/>
                  <a:moveTo>
                    <a:pt x="774" y="326"/>
                  </a:moveTo>
                  <a:cubicBezTo>
                    <a:pt x="771" y="326"/>
                    <a:pt x="769" y="324"/>
                    <a:pt x="768" y="321"/>
                  </a:cubicBezTo>
                  <a:cubicBezTo>
                    <a:pt x="766" y="313"/>
                    <a:pt x="765" y="305"/>
                    <a:pt x="763" y="297"/>
                  </a:cubicBezTo>
                  <a:cubicBezTo>
                    <a:pt x="762" y="294"/>
                    <a:pt x="764" y="291"/>
                    <a:pt x="767" y="290"/>
                  </a:cubicBezTo>
                  <a:cubicBezTo>
                    <a:pt x="770" y="289"/>
                    <a:pt x="774" y="291"/>
                    <a:pt x="775" y="294"/>
                  </a:cubicBezTo>
                  <a:cubicBezTo>
                    <a:pt x="777" y="302"/>
                    <a:pt x="778" y="310"/>
                    <a:pt x="780" y="319"/>
                  </a:cubicBezTo>
                  <a:cubicBezTo>
                    <a:pt x="781" y="322"/>
                    <a:pt x="778" y="325"/>
                    <a:pt x="775" y="326"/>
                  </a:cubicBezTo>
                  <a:cubicBezTo>
                    <a:pt x="775" y="326"/>
                    <a:pt x="774" y="326"/>
                    <a:pt x="774" y="326"/>
                  </a:cubicBezTo>
                  <a:close/>
                  <a:moveTo>
                    <a:pt x="18" y="304"/>
                  </a:moveTo>
                  <a:cubicBezTo>
                    <a:pt x="17" y="304"/>
                    <a:pt x="17" y="304"/>
                    <a:pt x="16" y="304"/>
                  </a:cubicBezTo>
                  <a:cubicBezTo>
                    <a:pt x="13" y="303"/>
                    <a:pt x="11" y="300"/>
                    <a:pt x="12" y="297"/>
                  </a:cubicBezTo>
                  <a:cubicBezTo>
                    <a:pt x="14" y="289"/>
                    <a:pt x="16" y="281"/>
                    <a:pt x="19" y="273"/>
                  </a:cubicBezTo>
                  <a:cubicBezTo>
                    <a:pt x="20" y="270"/>
                    <a:pt x="23" y="268"/>
                    <a:pt x="26" y="269"/>
                  </a:cubicBezTo>
                  <a:cubicBezTo>
                    <a:pt x="29" y="270"/>
                    <a:pt x="31" y="273"/>
                    <a:pt x="30" y="277"/>
                  </a:cubicBezTo>
                  <a:cubicBezTo>
                    <a:pt x="28" y="284"/>
                    <a:pt x="26" y="292"/>
                    <a:pt x="24" y="300"/>
                  </a:cubicBezTo>
                  <a:cubicBezTo>
                    <a:pt x="23" y="302"/>
                    <a:pt x="20" y="304"/>
                    <a:pt x="18" y="304"/>
                  </a:cubicBezTo>
                  <a:close/>
                  <a:moveTo>
                    <a:pt x="762" y="279"/>
                  </a:moveTo>
                  <a:cubicBezTo>
                    <a:pt x="759" y="279"/>
                    <a:pt x="757" y="277"/>
                    <a:pt x="756" y="274"/>
                  </a:cubicBezTo>
                  <a:cubicBezTo>
                    <a:pt x="753" y="267"/>
                    <a:pt x="751" y="259"/>
                    <a:pt x="748" y="252"/>
                  </a:cubicBezTo>
                  <a:cubicBezTo>
                    <a:pt x="746" y="249"/>
                    <a:pt x="748" y="245"/>
                    <a:pt x="751" y="244"/>
                  </a:cubicBezTo>
                  <a:cubicBezTo>
                    <a:pt x="754" y="243"/>
                    <a:pt x="758" y="244"/>
                    <a:pt x="759" y="247"/>
                  </a:cubicBezTo>
                  <a:cubicBezTo>
                    <a:pt x="762" y="255"/>
                    <a:pt x="765" y="263"/>
                    <a:pt x="768" y="271"/>
                  </a:cubicBezTo>
                  <a:cubicBezTo>
                    <a:pt x="769" y="274"/>
                    <a:pt x="767" y="277"/>
                    <a:pt x="764" y="278"/>
                  </a:cubicBezTo>
                  <a:cubicBezTo>
                    <a:pt x="763" y="279"/>
                    <a:pt x="762" y="279"/>
                    <a:pt x="762" y="279"/>
                  </a:cubicBezTo>
                  <a:close/>
                  <a:moveTo>
                    <a:pt x="33" y="258"/>
                  </a:moveTo>
                  <a:cubicBezTo>
                    <a:pt x="32" y="258"/>
                    <a:pt x="31" y="258"/>
                    <a:pt x="30" y="258"/>
                  </a:cubicBezTo>
                  <a:cubicBezTo>
                    <a:pt x="27" y="256"/>
                    <a:pt x="26" y="253"/>
                    <a:pt x="27" y="250"/>
                  </a:cubicBezTo>
                  <a:cubicBezTo>
                    <a:pt x="30" y="242"/>
                    <a:pt x="33" y="234"/>
                    <a:pt x="37" y="227"/>
                  </a:cubicBezTo>
                  <a:cubicBezTo>
                    <a:pt x="38" y="224"/>
                    <a:pt x="42" y="222"/>
                    <a:pt x="45" y="224"/>
                  </a:cubicBezTo>
                  <a:cubicBezTo>
                    <a:pt x="48" y="225"/>
                    <a:pt x="49" y="229"/>
                    <a:pt x="48" y="232"/>
                  </a:cubicBezTo>
                  <a:cubicBezTo>
                    <a:pt x="44" y="239"/>
                    <a:pt x="41" y="247"/>
                    <a:pt x="38" y="254"/>
                  </a:cubicBezTo>
                  <a:cubicBezTo>
                    <a:pt x="37" y="256"/>
                    <a:pt x="35" y="258"/>
                    <a:pt x="33" y="258"/>
                  </a:cubicBezTo>
                  <a:close/>
                  <a:moveTo>
                    <a:pt x="744" y="234"/>
                  </a:moveTo>
                  <a:cubicBezTo>
                    <a:pt x="741" y="234"/>
                    <a:pt x="739" y="232"/>
                    <a:pt x="738" y="230"/>
                  </a:cubicBezTo>
                  <a:cubicBezTo>
                    <a:pt x="735" y="223"/>
                    <a:pt x="731" y="216"/>
                    <a:pt x="727" y="209"/>
                  </a:cubicBezTo>
                  <a:cubicBezTo>
                    <a:pt x="726" y="206"/>
                    <a:pt x="727" y="202"/>
                    <a:pt x="730" y="200"/>
                  </a:cubicBezTo>
                  <a:cubicBezTo>
                    <a:pt x="732" y="199"/>
                    <a:pt x="736" y="200"/>
                    <a:pt x="738" y="203"/>
                  </a:cubicBezTo>
                  <a:cubicBezTo>
                    <a:pt x="742" y="210"/>
                    <a:pt x="746" y="217"/>
                    <a:pt x="749" y="225"/>
                  </a:cubicBezTo>
                  <a:cubicBezTo>
                    <a:pt x="751" y="228"/>
                    <a:pt x="749" y="232"/>
                    <a:pt x="746" y="233"/>
                  </a:cubicBezTo>
                  <a:cubicBezTo>
                    <a:pt x="745" y="233"/>
                    <a:pt x="745" y="234"/>
                    <a:pt x="744" y="234"/>
                  </a:cubicBezTo>
                  <a:close/>
                  <a:moveTo>
                    <a:pt x="53" y="214"/>
                  </a:moveTo>
                  <a:cubicBezTo>
                    <a:pt x="52" y="214"/>
                    <a:pt x="51" y="214"/>
                    <a:pt x="50" y="213"/>
                  </a:cubicBezTo>
                  <a:cubicBezTo>
                    <a:pt x="47" y="211"/>
                    <a:pt x="46" y="208"/>
                    <a:pt x="48" y="205"/>
                  </a:cubicBezTo>
                  <a:cubicBezTo>
                    <a:pt x="52" y="198"/>
                    <a:pt x="56" y="190"/>
                    <a:pt x="60" y="183"/>
                  </a:cubicBezTo>
                  <a:cubicBezTo>
                    <a:pt x="62" y="181"/>
                    <a:pt x="66" y="180"/>
                    <a:pt x="69" y="182"/>
                  </a:cubicBezTo>
                  <a:cubicBezTo>
                    <a:pt x="72" y="183"/>
                    <a:pt x="73" y="187"/>
                    <a:pt x="71" y="190"/>
                  </a:cubicBezTo>
                  <a:cubicBezTo>
                    <a:pt x="67" y="197"/>
                    <a:pt x="62" y="204"/>
                    <a:pt x="59" y="211"/>
                  </a:cubicBezTo>
                  <a:cubicBezTo>
                    <a:pt x="57" y="213"/>
                    <a:pt x="55" y="214"/>
                    <a:pt x="53" y="214"/>
                  </a:cubicBezTo>
                  <a:close/>
                  <a:moveTo>
                    <a:pt x="720" y="191"/>
                  </a:moveTo>
                  <a:cubicBezTo>
                    <a:pt x="718" y="191"/>
                    <a:pt x="716" y="190"/>
                    <a:pt x="715" y="188"/>
                  </a:cubicBezTo>
                  <a:cubicBezTo>
                    <a:pt x="711" y="182"/>
                    <a:pt x="706" y="175"/>
                    <a:pt x="701" y="169"/>
                  </a:cubicBezTo>
                  <a:cubicBezTo>
                    <a:pt x="699" y="166"/>
                    <a:pt x="700" y="162"/>
                    <a:pt x="703" y="160"/>
                  </a:cubicBezTo>
                  <a:cubicBezTo>
                    <a:pt x="705" y="158"/>
                    <a:pt x="709" y="159"/>
                    <a:pt x="711" y="161"/>
                  </a:cubicBezTo>
                  <a:cubicBezTo>
                    <a:pt x="716" y="168"/>
                    <a:pt x="721" y="175"/>
                    <a:pt x="725" y="182"/>
                  </a:cubicBezTo>
                  <a:cubicBezTo>
                    <a:pt x="727" y="184"/>
                    <a:pt x="726" y="188"/>
                    <a:pt x="723" y="190"/>
                  </a:cubicBezTo>
                  <a:cubicBezTo>
                    <a:pt x="722" y="191"/>
                    <a:pt x="721" y="191"/>
                    <a:pt x="720" y="191"/>
                  </a:cubicBezTo>
                  <a:close/>
                  <a:moveTo>
                    <a:pt x="79" y="173"/>
                  </a:moveTo>
                  <a:cubicBezTo>
                    <a:pt x="78" y="173"/>
                    <a:pt x="77" y="172"/>
                    <a:pt x="76" y="172"/>
                  </a:cubicBezTo>
                  <a:cubicBezTo>
                    <a:pt x="73" y="170"/>
                    <a:pt x="72" y="166"/>
                    <a:pt x="74" y="163"/>
                  </a:cubicBezTo>
                  <a:cubicBezTo>
                    <a:pt x="79" y="156"/>
                    <a:pt x="84" y="150"/>
                    <a:pt x="89" y="143"/>
                  </a:cubicBezTo>
                  <a:cubicBezTo>
                    <a:pt x="92" y="141"/>
                    <a:pt x="95" y="140"/>
                    <a:pt x="98" y="143"/>
                  </a:cubicBezTo>
                  <a:cubicBezTo>
                    <a:pt x="101" y="145"/>
                    <a:pt x="101" y="149"/>
                    <a:pt x="99" y="151"/>
                  </a:cubicBezTo>
                  <a:cubicBezTo>
                    <a:pt x="94" y="157"/>
                    <a:pt x="89" y="164"/>
                    <a:pt x="84" y="170"/>
                  </a:cubicBezTo>
                  <a:cubicBezTo>
                    <a:pt x="83" y="172"/>
                    <a:pt x="81" y="173"/>
                    <a:pt x="79" y="173"/>
                  </a:cubicBezTo>
                  <a:close/>
                  <a:moveTo>
                    <a:pt x="691" y="152"/>
                  </a:moveTo>
                  <a:cubicBezTo>
                    <a:pt x="690" y="152"/>
                    <a:pt x="688" y="151"/>
                    <a:pt x="687" y="150"/>
                  </a:cubicBezTo>
                  <a:cubicBezTo>
                    <a:pt x="681" y="144"/>
                    <a:pt x="676" y="138"/>
                    <a:pt x="671" y="132"/>
                  </a:cubicBezTo>
                  <a:cubicBezTo>
                    <a:pt x="668" y="129"/>
                    <a:pt x="668" y="125"/>
                    <a:pt x="671" y="123"/>
                  </a:cubicBezTo>
                  <a:cubicBezTo>
                    <a:pt x="673" y="121"/>
                    <a:pt x="677" y="121"/>
                    <a:pt x="680" y="123"/>
                  </a:cubicBezTo>
                  <a:cubicBezTo>
                    <a:pt x="685" y="129"/>
                    <a:pt x="691" y="135"/>
                    <a:pt x="696" y="142"/>
                  </a:cubicBezTo>
                  <a:cubicBezTo>
                    <a:pt x="698" y="144"/>
                    <a:pt x="698" y="148"/>
                    <a:pt x="695" y="150"/>
                  </a:cubicBezTo>
                  <a:cubicBezTo>
                    <a:pt x="694" y="151"/>
                    <a:pt x="693" y="152"/>
                    <a:pt x="691" y="152"/>
                  </a:cubicBezTo>
                  <a:close/>
                  <a:moveTo>
                    <a:pt x="110" y="135"/>
                  </a:moveTo>
                  <a:cubicBezTo>
                    <a:pt x="109" y="135"/>
                    <a:pt x="107" y="135"/>
                    <a:pt x="106" y="133"/>
                  </a:cubicBezTo>
                  <a:cubicBezTo>
                    <a:pt x="104" y="131"/>
                    <a:pt x="103" y="127"/>
                    <a:pt x="106" y="125"/>
                  </a:cubicBezTo>
                  <a:cubicBezTo>
                    <a:pt x="111" y="119"/>
                    <a:pt x="117" y="113"/>
                    <a:pt x="123" y="107"/>
                  </a:cubicBezTo>
                  <a:cubicBezTo>
                    <a:pt x="126" y="105"/>
                    <a:pt x="130" y="105"/>
                    <a:pt x="132" y="108"/>
                  </a:cubicBezTo>
                  <a:cubicBezTo>
                    <a:pt x="134" y="110"/>
                    <a:pt x="134" y="114"/>
                    <a:pt x="132" y="116"/>
                  </a:cubicBezTo>
                  <a:cubicBezTo>
                    <a:pt x="126" y="122"/>
                    <a:pt x="120" y="127"/>
                    <a:pt x="115" y="133"/>
                  </a:cubicBezTo>
                  <a:cubicBezTo>
                    <a:pt x="114" y="134"/>
                    <a:pt x="112" y="135"/>
                    <a:pt x="110" y="135"/>
                  </a:cubicBezTo>
                  <a:close/>
                  <a:moveTo>
                    <a:pt x="658" y="116"/>
                  </a:moveTo>
                  <a:cubicBezTo>
                    <a:pt x="656" y="116"/>
                    <a:pt x="655" y="116"/>
                    <a:pt x="654" y="115"/>
                  </a:cubicBezTo>
                  <a:cubicBezTo>
                    <a:pt x="648" y="109"/>
                    <a:pt x="642" y="104"/>
                    <a:pt x="636" y="99"/>
                  </a:cubicBezTo>
                  <a:cubicBezTo>
                    <a:pt x="633" y="97"/>
                    <a:pt x="633" y="93"/>
                    <a:pt x="635" y="90"/>
                  </a:cubicBezTo>
                  <a:cubicBezTo>
                    <a:pt x="637" y="88"/>
                    <a:pt x="641" y="87"/>
                    <a:pt x="643" y="90"/>
                  </a:cubicBezTo>
                  <a:cubicBezTo>
                    <a:pt x="650" y="95"/>
                    <a:pt x="656" y="100"/>
                    <a:pt x="662" y="106"/>
                  </a:cubicBezTo>
                  <a:cubicBezTo>
                    <a:pt x="665" y="108"/>
                    <a:pt x="665" y="112"/>
                    <a:pt x="662" y="115"/>
                  </a:cubicBezTo>
                  <a:cubicBezTo>
                    <a:pt x="661" y="116"/>
                    <a:pt x="660" y="116"/>
                    <a:pt x="658" y="116"/>
                  </a:cubicBezTo>
                  <a:close/>
                  <a:moveTo>
                    <a:pt x="146" y="102"/>
                  </a:moveTo>
                  <a:cubicBezTo>
                    <a:pt x="144" y="102"/>
                    <a:pt x="142" y="101"/>
                    <a:pt x="141" y="100"/>
                  </a:cubicBezTo>
                  <a:cubicBezTo>
                    <a:pt x="139" y="97"/>
                    <a:pt x="139" y="93"/>
                    <a:pt x="142" y="91"/>
                  </a:cubicBezTo>
                  <a:cubicBezTo>
                    <a:pt x="148" y="86"/>
                    <a:pt x="155" y="81"/>
                    <a:pt x="161" y="76"/>
                  </a:cubicBezTo>
                  <a:cubicBezTo>
                    <a:pt x="164" y="74"/>
                    <a:pt x="168" y="74"/>
                    <a:pt x="170" y="77"/>
                  </a:cubicBezTo>
                  <a:cubicBezTo>
                    <a:pt x="172" y="80"/>
                    <a:pt x="171" y="84"/>
                    <a:pt x="168" y="86"/>
                  </a:cubicBezTo>
                  <a:cubicBezTo>
                    <a:pt x="162" y="90"/>
                    <a:pt x="156" y="95"/>
                    <a:pt x="150" y="100"/>
                  </a:cubicBezTo>
                  <a:cubicBezTo>
                    <a:pt x="148" y="101"/>
                    <a:pt x="147" y="102"/>
                    <a:pt x="146" y="102"/>
                  </a:cubicBezTo>
                  <a:close/>
                  <a:moveTo>
                    <a:pt x="620" y="86"/>
                  </a:moveTo>
                  <a:cubicBezTo>
                    <a:pt x="619" y="86"/>
                    <a:pt x="618" y="85"/>
                    <a:pt x="617" y="84"/>
                  </a:cubicBezTo>
                  <a:cubicBezTo>
                    <a:pt x="610" y="80"/>
                    <a:pt x="604" y="75"/>
                    <a:pt x="597" y="71"/>
                  </a:cubicBezTo>
                  <a:cubicBezTo>
                    <a:pt x="594" y="69"/>
                    <a:pt x="593" y="65"/>
                    <a:pt x="595" y="63"/>
                  </a:cubicBezTo>
                  <a:cubicBezTo>
                    <a:pt x="597" y="60"/>
                    <a:pt x="601" y="59"/>
                    <a:pt x="603" y="61"/>
                  </a:cubicBezTo>
                  <a:cubicBezTo>
                    <a:pt x="610" y="65"/>
                    <a:pt x="617" y="70"/>
                    <a:pt x="624" y="74"/>
                  </a:cubicBezTo>
                  <a:cubicBezTo>
                    <a:pt x="627" y="76"/>
                    <a:pt x="627" y="80"/>
                    <a:pt x="625" y="83"/>
                  </a:cubicBezTo>
                  <a:cubicBezTo>
                    <a:pt x="624" y="85"/>
                    <a:pt x="622" y="86"/>
                    <a:pt x="620" y="86"/>
                  </a:cubicBezTo>
                  <a:close/>
                  <a:moveTo>
                    <a:pt x="185" y="73"/>
                  </a:moveTo>
                  <a:cubicBezTo>
                    <a:pt x="183" y="73"/>
                    <a:pt x="181" y="72"/>
                    <a:pt x="180" y="70"/>
                  </a:cubicBezTo>
                  <a:cubicBezTo>
                    <a:pt x="178" y="67"/>
                    <a:pt x="179" y="64"/>
                    <a:pt x="182" y="62"/>
                  </a:cubicBezTo>
                  <a:cubicBezTo>
                    <a:pt x="189" y="57"/>
                    <a:pt x="196" y="53"/>
                    <a:pt x="203" y="49"/>
                  </a:cubicBezTo>
                  <a:cubicBezTo>
                    <a:pt x="206" y="48"/>
                    <a:pt x="209" y="49"/>
                    <a:pt x="211" y="52"/>
                  </a:cubicBezTo>
                  <a:cubicBezTo>
                    <a:pt x="213" y="54"/>
                    <a:pt x="212" y="58"/>
                    <a:pt x="209" y="60"/>
                  </a:cubicBezTo>
                  <a:cubicBezTo>
                    <a:pt x="202" y="64"/>
                    <a:pt x="195" y="68"/>
                    <a:pt x="188" y="72"/>
                  </a:cubicBezTo>
                  <a:cubicBezTo>
                    <a:pt x="187" y="73"/>
                    <a:pt x="186" y="73"/>
                    <a:pt x="185" y="73"/>
                  </a:cubicBezTo>
                  <a:close/>
                  <a:moveTo>
                    <a:pt x="579" y="60"/>
                  </a:moveTo>
                  <a:cubicBezTo>
                    <a:pt x="578" y="60"/>
                    <a:pt x="577" y="59"/>
                    <a:pt x="576" y="59"/>
                  </a:cubicBezTo>
                  <a:cubicBezTo>
                    <a:pt x="569" y="55"/>
                    <a:pt x="562" y="51"/>
                    <a:pt x="555" y="48"/>
                  </a:cubicBezTo>
                  <a:cubicBezTo>
                    <a:pt x="552" y="47"/>
                    <a:pt x="550" y="43"/>
                    <a:pt x="552" y="40"/>
                  </a:cubicBezTo>
                  <a:cubicBezTo>
                    <a:pt x="553" y="37"/>
                    <a:pt x="557" y="35"/>
                    <a:pt x="560" y="37"/>
                  </a:cubicBezTo>
                  <a:cubicBezTo>
                    <a:pt x="567" y="40"/>
                    <a:pt x="575" y="44"/>
                    <a:pt x="582" y="48"/>
                  </a:cubicBezTo>
                  <a:cubicBezTo>
                    <a:pt x="585" y="50"/>
                    <a:pt x="586" y="53"/>
                    <a:pt x="584" y="56"/>
                  </a:cubicBezTo>
                  <a:cubicBezTo>
                    <a:pt x="583" y="58"/>
                    <a:pt x="581" y="60"/>
                    <a:pt x="579" y="60"/>
                  </a:cubicBezTo>
                  <a:close/>
                  <a:moveTo>
                    <a:pt x="227" y="49"/>
                  </a:moveTo>
                  <a:cubicBezTo>
                    <a:pt x="225" y="49"/>
                    <a:pt x="223" y="48"/>
                    <a:pt x="222" y="46"/>
                  </a:cubicBezTo>
                  <a:cubicBezTo>
                    <a:pt x="220" y="43"/>
                    <a:pt x="222" y="39"/>
                    <a:pt x="225" y="38"/>
                  </a:cubicBezTo>
                  <a:cubicBezTo>
                    <a:pt x="232" y="34"/>
                    <a:pt x="240" y="31"/>
                    <a:pt x="247" y="28"/>
                  </a:cubicBezTo>
                  <a:cubicBezTo>
                    <a:pt x="251" y="27"/>
                    <a:pt x="254" y="28"/>
                    <a:pt x="255" y="31"/>
                  </a:cubicBezTo>
                  <a:cubicBezTo>
                    <a:pt x="257" y="35"/>
                    <a:pt x="255" y="38"/>
                    <a:pt x="252" y="39"/>
                  </a:cubicBezTo>
                  <a:cubicBezTo>
                    <a:pt x="245" y="42"/>
                    <a:pt x="237" y="45"/>
                    <a:pt x="230" y="49"/>
                  </a:cubicBezTo>
                  <a:cubicBezTo>
                    <a:pt x="229" y="49"/>
                    <a:pt x="228" y="49"/>
                    <a:pt x="227" y="49"/>
                  </a:cubicBezTo>
                  <a:close/>
                  <a:moveTo>
                    <a:pt x="535" y="39"/>
                  </a:moveTo>
                  <a:cubicBezTo>
                    <a:pt x="534" y="39"/>
                    <a:pt x="533" y="39"/>
                    <a:pt x="533" y="39"/>
                  </a:cubicBezTo>
                  <a:cubicBezTo>
                    <a:pt x="525" y="36"/>
                    <a:pt x="518" y="33"/>
                    <a:pt x="510" y="30"/>
                  </a:cubicBezTo>
                  <a:cubicBezTo>
                    <a:pt x="507" y="29"/>
                    <a:pt x="505" y="26"/>
                    <a:pt x="506" y="23"/>
                  </a:cubicBezTo>
                  <a:cubicBezTo>
                    <a:pt x="507" y="20"/>
                    <a:pt x="511" y="18"/>
                    <a:pt x="514" y="19"/>
                  </a:cubicBezTo>
                  <a:cubicBezTo>
                    <a:pt x="522" y="21"/>
                    <a:pt x="530" y="24"/>
                    <a:pt x="537" y="27"/>
                  </a:cubicBezTo>
                  <a:cubicBezTo>
                    <a:pt x="540" y="28"/>
                    <a:pt x="542" y="32"/>
                    <a:pt x="541" y="35"/>
                  </a:cubicBezTo>
                  <a:cubicBezTo>
                    <a:pt x="540" y="37"/>
                    <a:pt x="537" y="39"/>
                    <a:pt x="535" y="39"/>
                  </a:cubicBezTo>
                  <a:close/>
                  <a:moveTo>
                    <a:pt x="273" y="31"/>
                  </a:moveTo>
                  <a:cubicBezTo>
                    <a:pt x="270" y="31"/>
                    <a:pt x="268" y="30"/>
                    <a:pt x="267" y="27"/>
                  </a:cubicBezTo>
                  <a:cubicBezTo>
                    <a:pt x="266" y="24"/>
                    <a:pt x="267" y="21"/>
                    <a:pt x="271" y="20"/>
                  </a:cubicBezTo>
                  <a:cubicBezTo>
                    <a:pt x="278" y="17"/>
                    <a:pt x="286" y="15"/>
                    <a:pt x="294" y="13"/>
                  </a:cubicBezTo>
                  <a:cubicBezTo>
                    <a:pt x="298" y="12"/>
                    <a:pt x="301" y="14"/>
                    <a:pt x="302" y="17"/>
                  </a:cubicBezTo>
                  <a:cubicBezTo>
                    <a:pt x="303" y="20"/>
                    <a:pt x="301" y="24"/>
                    <a:pt x="297" y="24"/>
                  </a:cubicBezTo>
                  <a:cubicBezTo>
                    <a:pt x="290" y="26"/>
                    <a:pt x="282" y="29"/>
                    <a:pt x="274" y="31"/>
                  </a:cubicBezTo>
                  <a:cubicBezTo>
                    <a:pt x="274" y="31"/>
                    <a:pt x="273" y="31"/>
                    <a:pt x="273" y="31"/>
                  </a:cubicBezTo>
                  <a:close/>
                  <a:moveTo>
                    <a:pt x="489" y="24"/>
                  </a:moveTo>
                  <a:cubicBezTo>
                    <a:pt x="488" y="24"/>
                    <a:pt x="488" y="24"/>
                    <a:pt x="487" y="24"/>
                  </a:cubicBezTo>
                  <a:cubicBezTo>
                    <a:pt x="479" y="22"/>
                    <a:pt x="472" y="20"/>
                    <a:pt x="464" y="19"/>
                  </a:cubicBezTo>
                  <a:cubicBezTo>
                    <a:pt x="460" y="18"/>
                    <a:pt x="458" y="15"/>
                    <a:pt x="459" y="12"/>
                  </a:cubicBezTo>
                  <a:cubicBezTo>
                    <a:pt x="459" y="8"/>
                    <a:pt x="463" y="6"/>
                    <a:pt x="466" y="7"/>
                  </a:cubicBezTo>
                  <a:cubicBezTo>
                    <a:pt x="474" y="8"/>
                    <a:pt x="482" y="10"/>
                    <a:pt x="490" y="12"/>
                  </a:cubicBezTo>
                  <a:cubicBezTo>
                    <a:pt x="493" y="13"/>
                    <a:pt x="495" y="16"/>
                    <a:pt x="495" y="19"/>
                  </a:cubicBezTo>
                  <a:cubicBezTo>
                    <a:pt x="494" y="22"/>
                    <a:pt x="491" y="24"/>
                    <a:pt x="489" y="24"/>
                  </a:cubicBezTo>
                  <a:close/>
                  <a:moveTo>
                    <a:pt x="320" y="19"/>
                  </a:moveTo>
                  <a:cubicBezTo>
                    <a:pt x="317" y="19"/>
                    <a:pt x="314" y="17"/>
                    <a:pt x="314" y="14"/>
                  </a:cubicBezTo>
                  <a:cubicBezTo>
                    <a:pt x="313" y="11"/>
                    <a:pt x="315" y="8"/>
                    <a:pt x="318" y="7"/>
                  </a:cubicBezTo>
                  <a:cubicBezTo>
                    <a:pt x="327" y="6"/>
                    <a:pt x="335" y="4"/>
                    <a:pt x="343" y="3"/>
                  </a:cubicBezTo>
                  <a:cubicBezTo>
                    <a:pt x="346" y="3"/>
                    <a:pt x="349" y="5"/>
                    <a:pt x="350" y="9"/>
                  </a:cubicBezTo>
                  <a:cubicBezTo>
                    <a:pt x="350" y="12"/>
                    <a:pt x="348" y="15"/>
                    <a:pt x="344" y="15"/>
                  </a:cubicBezTo>
                  <a:cubicBezTo>
                    <a:pt x="336" y="16"/>
                    <a:pt x="329" y="18"/>
                    <a:pt x="321" y="19"/>
                  </a:cubicBezTo>
                  <a:cubicBezTo>
                    <a:pt x="320" y="19"/>
                    <a:pt x="320" y="19"/>
                    <a:pt x="320" y="19"/>
                  </a:cubicBezTo>
                  <a:close/>
                  <a:moveTo>
                    <a:pt x="441" y="15"/>
                  </a:moveTo>
                  <a:cubicBezTo>
                    <a:pt x="440" y="15"/>
                    <a:pt x="440" y="15"/>
                    <a:pt x="440" y="15"/>
                  </a:cubicBezTo>
                  <a:cubicBezTo>
                    <a:pt x="432" y="14"/>
                    <a:pt x="424" y="13"/>
                    <a:pt x="416" y="13"/>
                  </a:cubicBezTo>
                  <a:cubicBezTo>
                    <a:pt x="413" y="13"/>
                    <a:pt x="410" y="10"/>
                    <a:pt x="410" y="6"/>
                  </a:cubicBezTo>
                  <a:cubicBezTo>
                    <a:pt x="411" y="3"/>
                    <a:pt x="414" y="0"/>
                    <a:pt x="417" y="1"/>
                  </a:cubicBezTo>
                  <a:cubicBezTo>
                    <a:pt x="425" y="1"/>
                    <a:pt x="433" y="2"/>
                    <a:pt x="442" y="3"/>
                  </a:cubicBezTo>
                  <a:cubicBezTo>
                    <a:pt x="445" y="3"/>
                    <a:pt x="447" y="6"/>
                    <a:pt x="447" y="10"/>
                  </a:cubicBezTo>
                  <a:cubicBezTo>
                    <a:pt x="446" y="13"/>
                    <a:pt x="444" y="15"/>
                    <a:pt x="441" y="15"/>
                  </a:cubicBezTo>
                  <a:close/>
                  <a:moveTo>
                    <a:pt x="368" y="13"/>
                  </a:moveTo>
                  <a:cubicBezTo>
                    <a:pt x="365" y="13"/>
                    <a:pt x="362" y="11"/>
                    <a:pt x="362" y="7"/>
                  </a:cubicBezTo>
                  <a:cubicBezTo>
                    <a:pt x="362" y="4"/>
                    <a:pt x="364" y="1"/>
                    <a:pt x="368" y="1"/>
                  </a:cubicBezTo>
                  <a:cubicBezTo>
                    <a:pt x="376" y="0"/>
                    <a:pt x="384" y="0"/>
                    <a:pt x="392" y="0"/>
                  </a:cubicBezTo>
                  <a:cubicBezTo>
                    <a:pt x="392" y="0"/>
                    <a:pt x="392" y="0"/>
                    <a:pt x="392" y="0"/>
                  </a:cubicBezTo>
                  <a:cubicBezTo>
                    <a:pt x="396" y="0"/>
                    <a:pt x="398" y="3"/>
                    <a:pt x="398" y="6"/>
                  </a:cubicBezTo>
                  <a:cubicBezTo>
                    <a:pt x="398" y="10"/>
                    <a:pt x="396" y="12"/>
                    <a:pt x="392" y="12"/>
                  </a:cubicBezTo>
                  <a:cubicBezTo>
                    <a:pt x="384" y="12"/>
                    <a:pt x="376" y="13"/>
                    <a:pt x="368" y="13"/>
                  </a:cubicBezTo>
                  <a:close/>
                </a:path>
              </a:pathLst>
            </a:custGeom>
            <a:solidFill>
              <a:srgbClr val="333333"/>
            </a:solidFill>
            <a:ln w="9525">
              <a:noFill/>
              <a:miter lim="800000"/>
              <a:headEnd/>
              <a:tailEnd/>
            </a:ln>
          </p:spPr>
          <p:txBody>
            <a:bodyPr/>
            <a:lstStyle/>
            <a:p>
              <a:endParaRPr lang="zh-CN" altLang="en-US">
                <a:latin typeface="等线"/>
                <a:ea typeface="等线"/>
              </a:endParaRPr>
            </a:p>
          </p:txBody>
        </p:sp>
      </p:grpSp>
      <p:sp>
        <p:nvSpPr>
          <p:cNvPr id="25603" name="文本框 16"/>
          <p:cNvSpPr txBox="1">
            <a:spLocks noChangeArrowheads="1"/>
          </p:cNvSpPr>
          <p:nvPr/>
        </p:nvSpPr>
        <p:spPr bwMode="auto">
          <a:xfrm>
            <a:off x="9926638" y="2098675"/>
            <a:ext cx="842962" cy="830263"/>
          </a:xfrm>
          <a:prstGeom prst="rect">
            <a:avLst/>
          </a:prstGeom>
          <a:noFill/>
          <a:ln w="9525">
            <a:noFill/>
            <a:miter lim="800000"/>
            <a:headEnd/>
            <a:tailEnd/>
          </a:ln>
        </p:spPr>
        <p:txBody>
          <a:bodyPr>
            <a:spAutoFit/>
          </a:bodyPr>
          <a:lstStyle/>
          <a:p>
            <a:pPr algn="ctr"/>
            <a:r>
              <a:rPr lang="en-US" altLang="zh-CN" sz="4800" b="1">
                <a:solidFill>
                  <a:schemeClr val="bg1"/>
                </a:solidFill>
                <a:latin typeface="Agency FB" pitchFamily="34" charset="0"/>
                <a:ea typeface="等线"/>
              </a:rPr>
              <a:t>05</a:t>
            </a:r>
            <a:endParaRPr lang="zh-CN" altLang="en-US" sz="4800" b="1">
              <a:solidFill>
                <a:schemeClr val="bg1"/>
              </a:solidFill>
              <a:latin typeface="Agency FB" pitchFamily="34" charset="0"/>
              <a:ea typeface="等线"/>
            </a:endParaRPr>
          </a:p>
        </p:txBody>
      </p:sp>
      <p:sp>
        <p:nvSpPr>
          <p:cNvPr id="25604" name="文本框 40"/>
          <p:cNvSpPr txBox="1">
            <a:spLocks noChangeArrowheads="1"/>
          </p:cNvSpPr>
          <p:nvPr/>
        </p:nvSpPr>
        <p:spPr bwMode="auto">
          <a:xfrm>
            <a:off x="4343400" y="3629025"/>
            <a:ext cx="7010400" cy="1754188"/>
          </a:xfrm>
          <a:prstGeom prst="rect">
            <a:avLst/>
          </a:prstGeom>
          <a:noFill/>
          <a:ln w="9525">
            <a:noFill/>
            <a:miter lim="800000"/>
            <a:headEnd/>
            <a:tailEnd/>
          </a:ln>
        </p:spPr>
        <p:txBody>
          <a:bodyPr>
            <a:spAutoFit/>
          </a:bodyPr>
          <a:lstStyle/>
          <a:p>
            <a:pPr algn="r"/>
            <a:r>
              <a:rPr lang="zh-CN" altLang="en-US" sz="5400" b="1">
                <a:solidFill>
                  <a:srgbClr val="0271BF"/>
                </a:solidFill>
                <a:latin typeface="华文中宋" pitchFamily="2" charset="-122"/>
                <a:ea typeface="华文中宋" pitchFamily="2" charset="-122"/>
              </a:rPr>
              <a:t>开办企业“一窗通”</a:t>
            </a:r>
            <a:endParaRPr lang="en-US" altLang="zh-CN" sz="5400" b="1">
              <a:solidFill>
                <a:srgbClr val="0271BF"/>
              </a:solidFill>
              <a:latin typeface="华文中宋" pitchFamily="2" charset="-122"/>
              <a:ea typeface="华文中宋" pitchFamily="2" charset="-122"/>
            </a:endParaRPr>
          </a:p>
          <a:p>
            <a:pPr algn="r"/>
            <a:r>
              <a:rPr lang="zh-CN" altLang="en-US" sz="5400" b="1">
                <a:solidFill>
                  <a:srgbClr val="0271BF"/>
                </a:solidFill>
                <a:latin typeface="华文中宋" pitchFamily="2" charset="-122"/>
                <a:ea typeface="华文中宋" pitchFamily="2" charset="-122"/>
              </a:rPr>
              <a:t>服务平台简介</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descr="图片包含 屏幕截图&#10;&#10;已生成极高可信度的说明"/>
          <p:cNvPicPr>
            <a:picLocks noChangeAspect="1"/>
          </p:cNvPicPr>
          <p:nvPr/>
        </p:nvPicPr>
        <p:blipFill>
          <a:blip r:embed="rId2"/>
          <a:srcRect l="53629" t="22174" r="5325" b="51160"/>
          <a:stretch>
            <a:fillRect/>
          </a:stretch>
        </p:blipFill>
        <p:spPr bwMode="auto">
          <a:xfrm>
            <a:off x="6391275" y="1668463"/>
            <a:ext cx="5483225" cy="3986212"/>
          </a:xfrm>
          <a:prstGeom prst="rect">
            <a:avLst/>
          </a:prstGeom>
          <a:noFill/>
          <a:ln w="9525">
            <a:noFill/>
            <a:miter lim="800000"/>
            <a:headEnd/>
            <a:tailEnd/>
          </a:ln>
        </p:spPr>
      </p:pic>
      <p:sp>
        <p:nvSpPr>
          <p:cNvPr id="26626" name="文本框 46"/>
          <p:cNvSpPr txBox="1">
            <a:spLocks noChangeArrowheads="1"/>
          </p:cNvSpPr>
          <p:nvPr/>
        </p:nvSpPr>
        <p:spPr bwMode="auto">
          <a:xfrm>
            <a:off x="838200" y="396875"/>
            <a:ext cx="2787650" cy="276225"/>
          </a:xfrm>
          <a:prstGeom prst="rect">
            <a:avLst/>
          </a:prstGeom>
          <a:noFill/>
          <a:ln w="9525">
            <a:noFill/>
            <a:miter lim="800000"/>
            <a:headEnd/>
            <a:tailEnd/>
          </a:ln>
        </p:spPr>
        <p:txBody>
          <a:bodyPr>
            <a:spAutoFit/>
          </a:bodyPr>
          <a:lstStyle/>
          <a:p>
            <a:r>
              <a:rPr lang="zh-CN" altLang="en-US" sz="1200">
                <a:solidFill>
                  <a:srgbClr val="0271BF"/>
                </a:solidFill>
                <a:latin typeface="微软雅黑" pitchFamily="34" charset="-122"/>
                <a:ea typeface="微软雅黑" pitchFamily="34" charset="-122"/>
              </a:rPr>
              <a:t>开办企业“一窗通”服务平台简介</a:t>
            </a:r>
          </a:p>
        </p:txBody>
      </p:sp>
      <p:grpSp>
        <p:nvGrpSpPr>
          <p:cNvPr id="26628" name="组合 4"/>
          <p:cNvGrpSpPr>
            <a:grpSpLocks/>
          </p:cNvGrpSpPr>
          <p:nvPr/>
        </p:nvGrpSpPr>
        <p:grpSpPr bwMode="auto">
          <a:xfrm>
            <a:off x="1025525" y="690563"/>
            <a:ext cx="5743575" cy="5980112"/>
            <a:chOff x="1025805" y="689785"/>
            <a:chExt cx="5743282" cy="5981067"/>
          </a:xfrm>
        </p:grpSpPr>
        <p:pic>
          <p:nvPicPr>
            <p:cNvPr id="26637" name="图片 3" descr="图片包含 屏幕截图&#10;&#10;已生成极高可信度的说明"/>
            <p:cNvPicPr>
              <a:picLocks noChangeAspect="1"/>
            </p:cNvPicPr>
            <p:nvPr/>
          </p:nvPicPr>
          <p:blipFill>
            <a:blip r:embed="rId2"/>
            <a:srcRect r="3052"/>
            <a:stretch>
              <a:fillRect/>
            </a:stretch>
          </p:blipFill>
          <p:spPr bwMode="auto">
            <a:xfrm>
              <a:off x="1025805" y="689785"/>
              <a:ext cx="5180173" cy="5981067"/>
            </a:xfrm>
            <a:prstGeom prst="rect">
              <a:avLst/>
            </a:prstGeom>
            <a:noFill/>
            <a:ln w="9525">
              <a:noFill/>
              <a:miter lim="800000"/>
              <a:headEnd/>
              <a:tailEnd/>
            </a:ln>
          </p:spPr>
        </p:pic>
        <p:pic>
          <p:nvPicPr>
            <p:cNvPr id="26638" name="Picture 1233"/>
            <p:cNvPicPr>
              <a:picLocks noChangeAspect="1" noChangeArrowheads="1"/>
            </p:cNvPicPr>
            <p:nvPr/>
          </p:nvPicPr>
          <p:blipFill>
            <a:blip r:embed="rId3"/>
            <a:srcRect/>
            <a:stretch>
              <a:fillRect/>
            </a:stretch>
          </p:blipFill>
          <p:spPr bwMode="auto">
            <a:xfrm rot="1474110" flipV="1">
              <a:off x="6013877" y="2443673"/>
              <a:ext cx="755210" cy="912570"/>
            </a:xfrm>
            <a:prstGeom prst="rect">
              <a:avLst/>
            </a:prstGeom>
            <a:noFill/>
            <a:ln w="9525">
              <a:noFill/>
              <a:miter lim="800000"/>
              <a:headEnd/>
              <a:tailEnd/>
            </a:ln>
          </p:spPr>
        </p:pic>
      </p:grpSp>
      <p:sp>
        <p:nvSpPr>
          <p:cNvPr id="8" name="文本框 7">
            <a:extLst>
              <a:ext uri="{FF2B5EF4-FFF2-40B4-BE49-F238E27FC236}"/>
            </a:extLst>
          </p:cNvPr>
          <p:cNvSpPr txBox="1"/>
          <p:nvPr/>
        </p:nvSpPr>
        <p:spPr>
          <a:xfrm>
            <a:off x="6391275" y="1100138"/>
            <a:ext cx="3211513" cy="460375"/>
          </a:xfrm>
          <a:prstGeom prst="rect">
            <a:avLst/>
          </a:prstGeom>
          <a:noFill/>
        </p:spPr>
        <p:txBody>
          <a:bodyPr wrap="none">
            <a:spAutoFit/>
          </a:bodyPr>
          <a:lstStyle/>
          <a:p>
            <a:pPr fontAlgn="auto">
              <a:spcBef>
                <a:spcPts val="0"/>
              </a:spcBef>
              <a:spcAft>
                <a:spcPts val="0"/>
              </a:spcAft>
              <a:defRPr/>
            </a:pPr>
            <a:r>
              <a:rPr lang="en-US" altLang="zh-CN" sz="2400" b="1" dirty="0">
                <a:solidFill>
                  <a:schemeClr val="tx1">
                    <a:lumMod val="65000"/>
                    <a:lumOff val="35000"/>
                  </a:schemeClr>
                </a:solidFill>
                <a:latin typeface="Rockwell" panose="02060603020205020403" pitchFamily="18" charset="0"/>
                <a:ea typeface="+mn-ea"/>
                <a:cs typeface="Times New Roman" panose="02020603050405020304" pitchFamily="18" charset="0"/>
              </a:rPr>
              <a:t>http://yct.gov.sh.cn</a:t>
            </a:r>
            <a:endParaRPr lang="zh-CN" altLang="en-US" sz="2400" b="1" dirty="0">
              <a:solidFill>
                <a:schemeClr val="tx1">
                  <a:lumMod val="65000"/>
                  <a:lumOff val="35000"/>
                </a:schemeClr>
              </a:solidFill>
              <a:latin typeface="Rockwell" panose="02060603020205020403" pitchFamily="18" charset="0"/>
              <a:ea typeface="+mn-ea"/>
              <a:cs typeface="Times New Roman" panose="02020603050405020304" pitchFamily="18" charset="0"/>
            </a:endParaRPr>
          </a:p>
        </p:txBody>
      </p:sp>
      <p:grpSp>
        <p:nvGrpSpPr>
          <p:cNvPr id="26630" name="组合 29"/>
          <p:cNvGrpSpPr>
            <a:grpSpLocks/>
          </p:cNvGrpSpPr>
          <p:nvPr/>
        </p:nvGrpSpPr>
        <p:grpSpPr bwMode="auto">
          <a:xfrm rot="10800000">
            <a:off x="0" y="6265863"/>
            <a:ext cx="12192000" cy="606425"/>
            <a:chOff x="0" y="-9535"/>
            <a:chExt cx="9725025" cy="2950142"/>
          </a:xfrm>
        </p:grpSpPr>
        <p:sp>
          <p:nvSpPr>
            <p:cNvPr id="26631" name="Freeform 5"/>
            <p:cNvSpPr>
              <a:spLocks/>
            </p:cNvSpPr>
            <p:nvPr/>
          </p:nvSpPr>
          <p:spPr bwMode="auto">
            <a:xfrm>
              <a:off x="0" y="0"/>
              <a:ext cx="1489553" cy="2182505"/>
            </a:xfrm>
            <a:custGeom>
              <a:avLst/>
              <a:gdLst>
                <a:gd name="T0" fmla="*/ 0 w 503"/>
                <a:gd name="T1" fmla="*/ 0 h 737"/>
                <a:gd name="T2" fmla="*/ 1489553 w 503"/>
                <a:gd name="T3" fmla="*/ 2182505 h 737"/>
                <a:gd name="T4" fmla="*/ 0 w 503"/>
                <a:gd name="T5" fmla="*/ 1187496 h 737"/>
                <a:gd name="T6" fmla="*/ 0 w 503"/>
                <a:gd name="T7" fmla="*/ 0 h 737"/>
                <a:gd name="T8" fmla="*/ 0 60000 65536"/>
                <a:gd name="T9" fmla="*/ 0 60000 65536"/>
                <a:gd name="T10" fmla="*/ 0 60000 65536"/>
                <a:gd name="T11" fmla="*/ 0 60000 65536"/>
                <a:gd name="T12" fmla="*/ 0 w 503"/>
                <a:gd name="T13" fmla="*/ 0 h 737"/>
                <a:gd name="T14" fmla="*/ 503 w 503"/>
                <a:gd name="T15" fmla="*/ 737 h 737"/>
              </a:gdLst>
              <a:ahLst/>
              <a:cxnLst>
                <a:cxn ang="T8">
                  <a:pos x="T0" y="T1"/>
                </a:cxn>
                <a:cxn ang="T9">
                  <a:pos x="T2" y="T3"/>
                </a:cxn>
                <a:cxn ang="T10">
                  <a:pos x="T4" y="T5"/>
                </a:cxn>
                <a:cxn ang="T11">
                  <a:pos x="T6" y="T7"/>
                </a:cxn>
              </a:cxnLst>
              <a:rect l="T12" t="T13" r="T14" b="T15"/>
              <a:pathLst>
                <a:path w="503" h="737">
                  <a:moveTo>
                    <a:pt x="0" y="0"/>
                  </a:moveTo>
                  <a:lnTo>
                    <a:pt x="503" y="737"/>
                  </a:lnTo>
                  <a:lnTo>
                    <a:pt x="0" y="401"/>
                  </a:lnTo>
                  <a:lnTo>
                    <a:pt x="0" y="0"/>
                  </a:lnTo>
                  <a:close/>
                </a:path>
              </a:pathLst>
            </a:custGeom>
            <a:solidFill>
              <a:srgbClr val="0271BF"/>
            </a:solidFill>
            <a:ln w="9525">
              <a:noFill/>
              <a:miter lim="800000"/>
              <a:headEnd/>
              <a:tailEnd/>
            </a:ln>
          </p:spPr>
          <p:txBody>
            <a:bodyPr/>
            <a:lstStyle/>
            <a:p>
              <a:endParaRPr lang="zh-CN" altLang="en-US">
                <a:solidFill>
                  <a:srgbClr val="000000"/>
                </a:solidFill>
                <a:latin typeface="等线"/>
                <a:ea typeface="等线"/>
              </a:endParaRPr>
            </a:p>
          </p:txBody>
        </p:sp>
        <p:sp>
          <p:nvSpPr>
            <p:cNvPr id="26632" name="Freeform 7"/>
            <p:cNvSpPr>
              <a:spLocks/>
            </p:cNvSpPr>
            <p:nvPr/>
          </p:nvSpPr>
          <p:spPr bwMode="auto">
            <a:xfrm>
              <a:off x="6728154" y="0"/>
              <a:ext cx="2996871" cy="2940607"/>
            </a:xfrm>
            <a:custGeom>
              <a:avLst/>
              <a:gdLst>
                <a:gd name="T0" fmla="*/ 0 w 1012"/>
                <a:gd name="T1" fmla="*/ 0 h 993"/>
                <a:gd name="T2" fmla="*/ 2996871 w 1012"/>
                <a:gd name="T3" fmla="*/ 0 h 993"/>
                <a:gd name="T4" fmla="*/ 2996871 w 1012"/>
                <a:gd name="T5" fmla="*/ 2940607 h 993"/>
                <a:gd name="T6" fmla="*/ 0 w 1012"/>
                <a:gd name="T7" fmla="*/ 0 h 993"/>
                <a:gd name="T8" fmla="*/ 0 60000 65536"/>
                <a:gd name="T9" fmla="*/ 0 60000 65536"/>
                <a:gd name="T10" fmla="*/ 0 60000 65536"/>
                <a:gd name="T11" fmla="*/ 0 60000 65536"/>
                <a:gd name="T12" fmla="*/ 0 w 1012"/>
                <a:gd name="T13" fmla="*/ 0 h 993"/>
                <a:gd name="T14" fmla="*/ 1012 w 1012"/>
                <a:gd name="T15" fmla="*/ 993 h 993"/>
              </a:gdLst>
              <a:ahLst/>
              <a:cxnLst>
                <a:cxn ang="T8">
                  <a:pos x="T0" y="T1"/>
                </a:cxn>
                <a:cxn ang="T9">
                  <a:pos x="T2" y="T3"/>
                </a:cxn>
                <a:cxn ang="T10">
                  <a:pos x="T4" y="T5"/>
                </a:cxn>
                <a:cxn ang="T11">
                  <a:pos x="T6" y="T7"/>
                </a:cxn>
              </a:cxnLst>
              <a:rect l="T12" t="T13" r="T14" b="T15"/>
              <a:pathLst>
                <a:path w="1012" h="993">
                  <a:moveTo>
                    <a:pt x="0" y="0"/>
                  </a:moveTo>
                  <a:lnTo>
                    <a:pt x="1012" y="0"/>
                  </a:lnTo>
                  <a:lnTo>
                    <a:pt x="1012" y="993"/>
                  </a:lnTo>
                  <a:lnTo>
                    <a:pt x="0" y="0"/>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26633" name="Freeform 8"/>
            <p:cNvSpPr>
              <a:spLocks/>
            </p:cNvSpPr>
            <p:nvPr/>
          </p:nvSpPr>
          <p:spPr bwMode="auto">
            <a:xfrm>
              <a:off x="2" y="1"/>
              <a:ext cx="4963198" cy="870631"/>
            </a:xfrm>
            <a:custGeom>
              <a:avLst/>
              <a:gdLst>
                <a:gd name="T0" fmla="*/ 0 w 1676"/>
                <a:gd name="T1" fmla="*/ 0 h 294"/>
                <a:gd name="T2" fmla="*/ 586344 w 1676"/>
                <a:gd name="T3" fmla="*/ 870631 h 294"/>
                <a:gd name="T4" fmla="*/ 4963198 w 1676"/>
                <a:gd name="T5" fmla="*/ 0 h 294"/>
                <a:gd name="T6" fmla="*/ 0 w 1676"/>
                <a:gd name="T7" fmla="*/ 0 h 294"/>
                <a:gd name="T8" fmla="*/ 0 60000 65536"/>
                <a:gd name="T9" fmla="*/ 0 60000 65536"/>
                <a:gd name="T10" fmla="*/ 0 60000 65536"/>
                <a:gd name="T11" fmla="*/ 0 60000 65536"/>
                <a:gd name="T12" fmla="*/ 0 w 1676"/>
                <a:gd name="T13" fmla="*/ 0 h 294"/>
                <a:gd name="T14" fmla="*/ 1676 w 1676"/>
                <a:gd name="T15" fmla="*/ 294 h 294"/>
              </a:gdLst>
              <a:ahLst/>
              <a:cxnLst>
                <a:cxn ang="T8">
                  <a:pos x="T0" y="T1"/>
                </a:cxn>
                <a:cxn ang="T9">
                  <a:pos x="T2" y="T3"/>
                </a:cxn>
                <a:cxn ang="T10">
                  <a:pos x="T4" y="T5"/>
                </a:cxn>
                <a:cxn ang="T11">
                  <a:pos x="T6" y="T7"/>
                </a:cxn>
              </a:cxnLst>
              <a:rect l="T12" t="T13" r="T14" b="T15"/>
              <a:pathLst>
                <a:path w="1676" h="294">
                  <a:moveTo>
                    <a:pt x="0" y="0"/>
                  </a:moveTo>
                  <a:lnTo>
                    <a:pt x="198" y="294"/>
                  </a:lnTo>
                  <a:lnTo>
                    <a:pt x="1676" y="0"/>
                  </a:lnTo>
                  <a:lnTo>
                    <a:pt x="0" y="0"/>
                  </a:lnTo>
                  <a:close/>
                </a:path>
              </a:pathLst>
            </a:custGeom>
            <a:solidFill>
              <a:srgbClr val="025B98"/>
            </a:solidFill>
            <a:ln w="9525">
              <a:noFill/>
              <a:miter lim="800000"/>
              <a:headEnd/>
              <a:tailEnd/>
            </a:ln>
          </p:spPr>
          <p:txBody>
            <a:bodyPr/>
            <a:lstStyle/>
            <a:p>
              <a:endParaRPr lang="zh-CN" altLang="en-US">
                <a:solidFill>
                  <a:srgbClr val="000000"/>
                </a:solidFill>
                <a:latin typeface="等线"/>
                <a:ea typeface="等线"/>
              </a:endParaRPr>
            </a:p>
          </p:txBody>
        </p:sp>
        <p:sp>
          <p:nvSpPr>
            <p:cNvPr id="26634" name="Freeform 9"/>
            <p:cNvSpPr>
              <a:spLocks/>
            </p:cNvSpPr>
            <p:nvPr/>
          </p:nvSpPr>
          <p:spPr bwMode="auto">
            <a:xfrm>
              <a:off x="578747" y="-9535"/>
              <a:ext cx="4376854" cy="2182503"/>
            </a:xfrm>
            <a:custGeom>
              <a:avLst/>
              <a:gdLst>
                <a:gd name="T0" fmla="*/ 0 w 1478"/>
                <a:gd name="T1" fmla="*/ 870632 h 737"/>
                <a:gd name="T2" fmla="*/ 4376854 w 1478"/>
                <a:gd name="T3" fmla="*/ 0 h 737"/>
                <a:gd name="T4" fmla="*/ 903207 w 1478"/>
                <a:gd name="T5" fmla="*/ 2182503 h 737"/>
                <a:gd name="T6" fmla="*/ 0 w 1478"/>
                <a:gd name="T7" fmla="*/ 870632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close/>
                </a:path>
              </a:pathLst>
            </a:custGeom>
            <a:solidFill>
              <a:srgbClr val="024D80"/>
            </a:solidFill>
            <a:ln w="9525">
              <a:noFill/>
              <a:miter lim="800000"/>
              <a:headEnd/>
              <a:tailEnd/>
            </a:ln>
          </p:spPr>
          <p:txBody>
            <a:bodyPr/>
            <a:lstStyle/>
            <a:p>
              <a:endParaRPr lang="zh-CN" altLang="en-US">
                <a:solidFill>
                  <a:srgbClr val="000000"/>
                </a:solidFill>
                <a:latin typeface="等线"/>
                <a:ea typeface="等线"/>
              </a:endParaRPr>
            </a:p>
          </p:txBody>
        </p:sp>
        <p:sp>
          <p:nvSpPr>
            <p:cNvPr id="26635" name="Freeform 10"/>
            <p:cNvSpPr>
              <a:spLocks/>
            </p:cNvSpPr>
            <p:nvPr/>
          </p:nvSpPr>
          <p:spPr bwMode="auto">
            <a:xfrm>
              <a:off x="586344" y="0"/>
              <a:ext cx="4376854" cy="2182505"/>
            </a:xfrm>
            <a:custGeom>
              <a:avLst/>
              <a:gdLst>
                <a:gd name="T0" fmla="*/ 0 w 1478"/>
                <a:gd name="T1" fmla="*/ 870633 h 737"/>
                <a:gd name="T2" fmla="*/ 4376854 w 1478"/>
                <a:gd name="T3" fmla="*/ 0 h 737"/>
                <a:gd name="T4" fmla="*/ 903207 w 1478"/>
                <a:gd name="T5" fmla="*/ 2182505 h 737"/>
                <a:gd name="T6" fmla="*/ 0 w 1478"/>
                <a:gd name="T7" fmla="*/ 870633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26636" name="Freeform 15"/>
            <p:cNvSpPr>
              <a:spLocks/>
            </p:cNvSpPr>
            <p:nvPr/>
          </p:nvSpPr>
          <p:spPr bwMode="auto">
            <a:xfrm>
              <a:off x="1474357" y="0"/>
              <a:ext cx="8235474" cy="2182505"/>
            </a:xfrm>
            <a:custGeom>
              <a:avLst/>
              <a:gdLst>
                <a:gd name="T0" fmla="*/ 0 w 2781"/>
                <a:gd name="T1" fmla="*/ 2182505 h 737"/>
                <a:gd name="T2" fmla="*/ 8235474 w 2781"/>
                <a:gd name="T3" fmla="*/ 0 h 737"/>
                <a:gd name="T4" fmla="*/ 3473647 w 2781"/>
                <a:gd name="T5" fmla="*/ 0 h 737"/>
                <a:gd name="T6" fmla="*/ 0 w 2781"/>
                <a:gd name="T7" fmla="*/ 2182505 h 737"/>
                <a:gd name="T8" fmla="*/ 0 60000 65536"/>
                <a:gd name="T9" fmla="*/ 0 60000 65536"/>
                <a:gd name="T10" fmla="*/ 0 60000 65536"/>
                <a:gd name="T11" fmla="*/ 0 60000 65536"/>
                <a:gd name="T12" fmla="*/ 0 w 2781"/>
                <a:gd name="T13" fmla="*/ 0 h 737"/>
                <a:gd name="T14" fmla="*/ 2781 w 2781"/>
                <a:gd name="T15" fmla="*/ 737 h 737"/>
              </a:gdLst>
              <a:ahLst/>
              <a:cxnLst>
                <a:cxn ang="T8">
                  <a:pos x="T0" y="T1"/>
                </a:cxn>
                <a:cxn ang="T9">
                  <a:pos x="T2" y="T3"/>
                </a:cxn>
                <a:cxn ang="T10">
                  <a:pos x="T4" y="T5"/>
                </a:cxn>
                <a:cxn ang="T11">
                  <a:pos x="T6" y="T7"/>
                </a:cxn>
              </a:cxnLst>
              <a:rect l="T12" t="T13" r="T14" b="T15"/>
              <a:pathLst>
                <a:path w="2781" h="737">
                  <a:moveTo>
                    <a:pt x="0" y="737"/>
                  </a:moveTo>
                  <a:lnTo>
                    <a:pt x="2781" y="0"/>
                  </a:lnTo>
                  <a:lnTo>
                    <a:pt x="1173" y="0"/>
                  </a:lnTo>
                  <a:lnTo>
                    <a:pt x="0" y="737"/>
                  </a:lnTo>
                  <a:close/>
                </a:path>
              </a:pathLst>
            </a:custGeom>
            <a:solidFill>
              <a:srgbClr val="0271BF"/>
            </a:solidFill>
            <a:ln w="9525">
              <a:noFill/>
              <a:miter lim="800000"/>
              <a:headEnd/>
              <a:tailEnd/>
            </a:ln>
          </p:spPr>
          <p:txBody>
            <a:bodyPr/>
            <a:lstStyle/>
            <a:p>
              <a:endParaRPr lang="zh-CN" altLang="en-US">
                <a:solidFill>
                  <a:srgbClr val="000000"/>
                </a:solidFill>
                <a:latin typeface="等线"/>
                <a:ea typeface="等线"/>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8"/>
                                        </p:tgtEl>
                                        <p:attrNameLst>
                                          <p:attrName>style.color</p:attrName>
                                        </p:attrNameLst>
                                      </p:cBhvr>
                                      <p:to>
                                        <a:schemeClr val="bg1"/>
                                      </p:to>
                                    </p:animClr>
                                    <p:animClr clrSpc="rgb" dir="cw">
                                      <p:cBhvr>
                                        <p:cTn id="7" dur="250" autoRev="1" fill="remove"/>
                                        <p:tgtEl>
                                          <p:spTgt spid="8"/>
                                        </p:tgtEl>
                                        <p:attrNameLst>
                                          <p:attrName>fillcolor</p:attrName>
                                        </p:attrNameLst>
                                      </p:cBhvr>
                                      <p:to>
                                        <a:schemeClr val="bg1"/>
                                      </p:to>
                                    </p:animClr>
                                    <p:set>
                                      <p:cBhvr>
                                        <p:cTn id="8" dur="250" autoRev="1" fill="remove"/>
                                        <p:tgtEl>
                                          <p:spTgt spid="8"/>
                                        </p:tgtEl>
                                        <p:attrNameLst>
                                          <p:attrName>fill.type</p:attrName>
                                        </p:attrNameLst>
                                      </p:cBhvr>
                                      <p:to>
                                        <p:strVal val="solid"/>
                                      </p:to>
                                    </p:set>
                                    <p:set>
                                      <p:cBhvr>
                                        <p:cTn id="9" dur="250" autoRev="1" fill="remove"/>
                                        <p:tgtEl>
                                          <p:spTgt spid="8"/>
                                        </p:tgtEl>
                                        <p:attrNameLst>
                                          <p:attrName>fill.on</p:attrName>
                                        </p:attrNameLst>
                                      </p:cBhvr>
                                      <p:to>
                                        <p:strVal val="true"/>
                                      </p:to>
                                    </p:se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1000" fill="hold"/>
                                        <p:tgtEl>
                                          <p:spTgt spid="29"/>
                                        </p:tgtEl>
                                        <p:attrNameLst>
                                          <p:attrName>ppt_w</p:attrName>
                                        </p:attrNameLst>
                                      </p:cBhvr>
                                      <p:tavLst>
                                        <p:tav tm="0">
                                          <p:val>
                                            <p:fltVal val="0"/>
                                          </p:val>
                                        </p:tav>
                                        <p:tav tm="100000">
                                          <p:val>
                                            <p:strVal val="#ppt_w"/>
                                          </p:val>
                                        </p:tav>
                                      </p:tavLst>
                                    </p:anim>
                                    <p:anim calcmode="lin" valueType="num">
                                      <p:cBhvr>
                                        <p:cTn id="14" dur="1000" fill="hold"/>
                                        <p:tgtEl>
                                          <p:spTgt spid="29"/>
                                        </p:tgtEl>
                                        <p:attrNameLst>
                                          <p:attrName>ppt_h</p:attrName>
                                        </p:attrNameLst>
                                      </p:cBhvr>
                                      <p:tavLst>
                                        <p:tav tm="0">
                                          <p:val>
                                            <p:fltVal val="0"/>
                                          </p:val>
                                        </p:tav>
                                        <p:tav tm="100000">
                                          <p:val>
                                            <p:strVal val="#ppt_h"/>
                                          </p:val>
                                        </p:tav>
                                      </p:tavLst>
                                    </p:anim>
                                    <p:anim calcmode="lin" valueType="num">
                                      <p:cBhvr>
                                        <p:cTn id="15" dur="1000" fill="hold"/>
                                        <p:tgtEl>
                                          <p:spTgt spid="29"/>
                                        </p:tgtEl>
                                        <p:attrNameLst>
                                          <p:attrName>style.rotation</p:attrName>
                                        </p:attrNameLst>
                                      </p:cBhvr>
                                      <p:tavLst>
                                        <p:tav tm="0">
                                          <p:val>
                                            <p:fltVal val="90"/>
                                          </p:val>
                                        </p:tav>
                                        <p:tav tm="100000">
                                          <p:val>
                                            <p:fltVal val="0"/>
                                          </p:val>
                                        </p:tav>
                                      </p:tavLst>
                                    </p:anim>
                                    <p:animEffect transition="in" filter="fade">
                                      <p:cBhvr>
                                        <p:cTn id="16"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reeform 10"/>
          <p:cNvSpPr>
            <a:spLocks/>
          </p:cNvSpPr>
          <p:nvPr/>
        </p:nvSpPr>
        <p:spPr bwMode="auto">
          <a:xfrm flipH="1">
            <a:off x="5969000" y="0"/>
            <a:ext cx="5487988" cy="2182813"/>
          </a:xfrm>
          <a:custGeom>
            <a:avLst/>
            <a:gdLst>
              <a:gd name="T0" fmla="*/ 0 w 1478"/>
              <a:gd name="T1" fmla="*/ 870633 h 737"/>
              <a:gd name="T2" fmla="*/ 5487143 w 1478"/>
              <a:gd name="T3" fmla="*/ 0 h 737"/>
              <a:gd name="T4" fmla="*/ 1132327 w 1478"/>
              <a:gd name="T5" fmla="*/ 2182505 h 737"/>
              <a:gd name="T6" fmla="*/ 0 w 1478"/>
              <a:gd name="T7" fmla="*/ 870633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67" name="Freeform 6867">
            <a:extLst>
              <a:ext uri="{FF2B5EF4-FFF2-40B4-BE49-F238E27FC236}"/>
            </a:extLst>
          </p:cNvPr>
          <p:cNvSpPr>
            <a:spLocks/>
          </p:cNvSpPr>
          <p:nvPr/>
        </p:nvSpPr>
        <p:spPr bwMode="auto">
          <a:xfrm>
            <a:off x="2427288" y="822325"/>
            <a:ext cx="6873875" cy="787400"/>
          </a:xfrm>
          <a:custGeom>
            <a:avLst/>
            <a:gdLst>
              <a:gd name="T0" fmla="*/ 160 w 160"/>
              <a:gd name="T1" fmla="*/ 120 h 160"/>
              <a:gd name="T2" fmla="*/ 120 w 160"/>
              <a:gd name="T3" fmla="*/ 160 h 160"/>
              <a:gd name="T4" fmla="*/ 40 w 160"/>
              <a:gd name="T5" fmla="*/ 160 h 160"/>
              <a:gd name="T6" fmla="*/ 0 w 160"/>
              <a:gd name="T7" fmla="*/ 120 h 160"/>
              <a:gd name="T8" fmla="*/ 0 w 160"/>
              <a:gd name="T9" fmla="*/ 40 h 160"/>
              <a:gd name="T10" fmla="*/ 40 w 160"/>
              <a:gd name="T11" fmla="*/ 0 h 160"/>
              <a:gd name="T12" fmla="*/ 120 w 160"/>
              <a:gd name="T13" fmla="*/ 0 h 160"/>
              <a:gd name="T14" fmla="*/ 160 w 160"/>
              <a:gd name="T15" fmla="*/ 40 h 160"/>
              <a:gd name="T16" fmla="*/ 160 w 160"/>
              <a:gd name="T17"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160">
                <a:moveTo>
                  <a:pt x="160" y="120"/>
                </a:moveTo>
                <a:cubicBezTo>
                  <a:pt x="160" y="142"/>
                  <a:pt x="142" y="160"/>
                  <a:pt x="120" y="160"/>
                </a:cubicBezTo>
                <a:cubicBezTo>
                  <a:pt x="40" y="160"/>
                  <a:pt x="40" y="160"/>
                  <a:pt x="40" y="160"/>
                </a:cubicBezTo>
                <a:cubicBezTo>
                  <a:pt x="18" y="160"/>
                  <a:pt x="0" y="142"/>
                  <a:pt x="0" y="120"/>
                </a:cubicBezTo>
                <a:cubicBezTo>
                  <a:pt x="0" y="40"/>
                  <a:pt x="0" y="40"/>
                  <a:pt x="0" y="40"/>
                </a:cubicBezTo>
                <a:cubicBezTo>
                  <a:pt x="0" y="18"/>
                  <a:pt x="18" y="0"/>
                  <a:pt x="40" y="0"/>
                </a:cubicBezTo>
                <a:cubicBezTo>
                  <a:pt x="120" y="0"/>
                  <a:pt x="120" y="0"/>
                  <a:pt x="120" y="0"/>
                </a:cubicBezTo>
                <a:cubicBezTo>
                  <a:pt x="142" y="0"/>
                  <a:pt x="160" y="18"/>
                  <a:pt x="160" y="40"/>
                </a:cubicBezTo>
                <a:lnTo>
                  <a:pt x="160" y="120"/>
                </a:lnTo>
                <a:close/>
              </a:path>
            </a:pathLst>
          </a:custGeom>
          <a:solidFill>
            <a:srgbClr val="0070C0"/>
          </a:solidFill>
          <a:ln>
            <a:noFill/>
          </a:ln>
          <a:effectLst>
            <a:outerShdw blurRad="50800" dist="38100" dir="5400000" algn="t" rotWithShape="0">
              <a:prstClr val="black">
                <a:alpha val="40000"/>
              </a:prstClr>
            </a:outerShdw>
          </a:effectLst>
          <a:extLst/>
        </p:spPr>
        <p:txBody>
          <a:bodyPr anchor="ctr"/>
          <a:lstStyle/>
          <a:p>
            <a:pPr algn="ctr" fontAlgn="auto">
              <a:spcBef>
                <a:spcPts val="0"/>
              </a:spcBef>
              <a:spcAft>
                <a:spcPts val="0"/>
              </a:spcAft>
              <a:defRPr/>
            </a:pPr>
            <a:r>
              <a:rPr lang="zh-CN" altLang="en-US" sz="3200" b="1" dirty="0">
                <a:solidFill>
                  <a:schemeClr val="bg1"/>
                </a:solidFill>
                <a:latin typeface="+mn-lt"/>
                <a:ea typeface="+mn-ea"/>
                <a:cs typeface="+mn-cs"/>
              </a:rPr>
              <a:t>开办企业“一窗通”服务平台</a:t>
            </a:r>
          </a:p>
        </p:txBody>
      </p:sp>
      <p:grpSp>
        <p:nvGrpSpPr>
          <p:cNvPr id="5" name="组合 4"/>
          <p:cNvGrpSpPr>
            <a:grpSpLocks/>
          </p:cNvGrpSpPr>
          <p:nvPr/>
        </p:nvGrpSpPr>
        <p:grpSpPr bwMode="auto">
          <a:xfrm>
            <a:off x="3217863" y="1608138"/>
            <a:ext cx="5318125" cy="263525"/>
            <a:chOff x="3218025" y="1608084"/>
            <a:chExt cx="5318551" cy="344170"/>
          </a:xfrm>
        </p:grpSpPr>
        <p:sp>
          <p:nvSpPr>
            <p:cNvPr id="27684" name="Freeform 1059"/>
            <p:cNvSpPr>
              <a:spLocks/>
            </p:cNvSpPr>
            <p:nvPr/>
          </p:nvSpPr>
          <p:spPr bwMode="auto">
            <a:xfrm>
              <a:off x="5864238" y="1608176"/>
              <a:ext cx="2672338" cy="344078"/>
            </a:xfrm>
            <a:custGeom>
              <a:avLst/>
              <a:gdLst>
                <a:gd name="T0" fmla="*/ 2672338 w 839"/>
                <a:gd name="T1" fmla="*/ 344078 h 185"/>
                <a:gd name="T2" fmla="*/ 2643672 w 839"/>
                <a:gd name="T3" fmla="*/ 344078 h 185"/>
                <a:gd name="T4" fmla="*/ 2643672 w 839"/>
                <a:gd name="T5" fmla="*/ 180408 h 185"/>
                <a:gd name="T6" fmla="*/ 1468353 w 839"/>
                <a:gd name="T7" fmla="*/ 180408 h 185"/>
                <a:gd name="T8" fmla="*/ 1468353 w 839"/>
                <a:gd name="T9" fmla="*/ 94854 h 185"/>
                <a:gd name="T10" fmla="*/ 1350502 w 839"/>
                <a:gd name="T11" fmla="*/ 94854 h 185"/>
                <a:gd name="T12" fmla="*/ 1350502 w 839"/>
                <a:gd name="T13" fmla="*/ 265963 h 185"/>
                <a:gd name="T14" fmla="*/ 1175319 w 839"/>
                <a:gd name="T15" fmla="*/ 265963 h 185"/>
                <a:gd name="T16" fmla="*/ 1175319 w 839"/>
                <a:gd name="T17" fmla="*/ 180408 h 185"/>
                <a:gd name="T18" fmla="*/ 0 w 839"/>
                <a:gd name="T19" fmla="*/ 180408 h 185"/>
                <a:gd name="T20" fmla="*/ 0 w 839"/>
                <a:gd name="T21" fmla="*/ 0 h 185"/>
                <a:gd name="T22" fmla="*/ 28666 w 839"/>
                <a:gd name="T23" fmla="*/ 0 h 185"/>
                <a:gd name="T24" fmla="*/ 28666 w 839"/>
                <a:gd name="T25" fmla="*/ 163670 h 185"/>
                <a:gd name="T26" fmla="*/ 1203985 w 839"/>
                <a:gd name="T27" fmla="*/ 163670 h 185"/>
                <a:gd name="T28" fmla="*/ 1203985 w 839"/>
                <a:gd name="T29" fmla="*/ 249224 h 185"/>
                <a:gd name="T30" fmla="*/ 1321836 w 839"/>
                <a:gd name="T31" fmla="*/ 249224 h 185"/>
                <a:gd name="T32" fmla="*/ 1321836 w 839"/>
                <a:gd name="T33" fmla="*/ 78115 h 185"/>
                <a:gd name="T34" fmla="*/ 1497019 w 839"/>
                <a:gd name="T35" fmla="*/ 78115 h 185"/>
                <a:gd name="T36" fmla="*/ 1497019 w 839"/>
                <a:gd name="T37" fmla="*/ 163670 h 185"/>
                <a:gd name="T38" fmla="*/ 2672338 w 839"/>
                <a:gd name="T39" fmla="*/ 163670 h 185"/>
                <a:gd name="T40" fmla="*/ 2672338 w 839"/>
                <a:gd name="T41" fmla="*/ 344078 h 1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9"/>
                <a:gd name="T64" fmla="*/ 0 h 185"/>
                <a:gd name="T65" fmla="*/ 839 w 839"/>
                <a:gd name="T66" fmla="*/ 185 h 1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9" h="185">
                  <a:moveTo>
                    <a:pt x="839" y="185"/>
                  </a:moveTo>
                  <a:lnTo>
                    <a:pt x="830" y="185"/>
                  </a:lnTo>
                  <a:lnTo>
                    <a:pt x="830" y="97"/>
                  </a:lnTo>
                  <a:lnTo>
                    <a:pt x="461" y="97"/>
                  </a:lnTo>
                  <a:lnTo>
                    <a:pt x="461" y="51"/>
                  </a:lnTo>
                  <a:lnTo>
                    <a:pt x="424" y="51"/>
                  </a:lnTo>
                  <a:lnTo>
                    <a:pt x="424" y="143"/>
                  </a:lnTo>
                  <a:lnTo>
                    <a:pt x="369" y="143"/>
                  </a:lnTo>
                  <a:lnTo>
                    <a:pt x="369" y="97"/>
                  </a:lnTo>
                  <a:lnTo>
                    <a:pt x="0" y="97"/>
                  </a:lnTo>
                  <a:lnTo>
                    <a:pt x="0" y="0"/>
                  </a:lnTo>
                  <a:lnTo>
                    <a:pt x="9" y="0"/>
                  </a:lnTo>
                  <a:lnTo>
                    <a:pt x="9" y="88"/>
                  </a:lnTo>
                  <a:lnTo>
                    <a:pt x="378" y="88"/>
                  </a:lnTo>
                  <a:lnTo>
                    <a:pt x="378" y="134"/>
                  </a:lnTo>
                  <a:lnTo>
                    <a:pt x="415" y="134"/>
                  </a:lnTo>
                  <a:lnTo>
                    <a:pt x="415" y="42"/>
                  </a:lnTo>
                  <a:lnTo>
                    <a:pt x="470" y="42"/>
                  </a:lnTo>
                  <a:lnTo>
                    <a:pt x="470" y="88"/>
                  </a:lnTo>
                  <a:lnTo>
                    <a:pt x="839" y="88"/>
                  </a:lnTo>
                  <a:lnTo>
                    <a:pt x="839" y="185"/>
                  </a:lnTo>
                  <a:close/>
                </a:path>
              </a:pathLst>
            </a:custGeom>
            <a:solidFill>
              <a:srgbClr val="5A5858"/>
            </a:solidFill>
            <a:ln w="9525">
              <a:noFill/>
              <a:miter lim="800000"/>
              <a:headEnd/>
              <a:tailEnd/>
            </a:ln>
          </p:spPr>
          <p:txBody>
            <a:bodyPr/>
            <a:lstStyle/>
            <a:p>
              <a:endParaRPr lang="zh-CN" altLang="en-US">
                <a:latin typeface="等线"/>
                <a:ea typeface="等线"/>
              </a:endParaRPr>
            </a:p>
          </p:txBody>
        </p:sp>
        <p:sp>
          <p:nvSpPr>
            <p:cNvPr id="27685" name="Freeform 1059"/>
            <p:cNvSpPr>
              <a:spLocks/>
            </p:cNvSpPr>
            <p:nvPr/>
          </p:nvSpPr>
          <p:spPr bwMode="auto">
            <a:xfrm flipH="1">
              <a:off x="3218025" y="1608084"/>
              <a:ext cx="2672338" cy="344078"/>
            </a:xfrm>
            <a:custGeom>
              <a:avLst/>
              <a:gdLst>
                <a:gd name="T0" fmla="*/ 2672338 w 839"/>
                <a:gd name="T1" fmla="*/ 344078 h 185"/>
                <a:gd name="T2" fmla="*/ 2643672 w 839"/>
                <a:gd name="T3" fmla="*/ 344078 h 185"/>
                <a:gd name="T4" fmla="*/ 2643672 w 839"/>
                <a:gd name="T5" fmla="*/ 180408 h 185"/>
                <a:gd name="T6" fmla="*/ 1468353 w 839"/>
                <a:gd name="T7" fmla="*/ 180408 h 185"/>
                <a:gd name="T8" fmla="*/ 1468353 w 839"/>
                <a:gd name="T9" fmla="*/ 94854 h 185"/>
                <a:gd name="T10" fmla="*/ 1350502 w 839"/>
                <a:gd name="T11" fmla="*/ 94854 h 185"/>
                <a:gd name="T12" fmla="*/ 1350502 w 839"/>
                <a:gd name="T13" fmla="*/ 265963 h 185"/>
                <a:gd name="T14" fmla="*/ 1175319 w 839"/>
                <a:gd name="T15" fmla="*/ 265963 h 185"/>
                <a:gd name="T16" fmla="*/ 1175319 w 839"/>
                <a:gd name="T17" fmla="*/ 180408 h 185"/>
                <a:gd name="T18" fmla="*/ 0 w 839"/>
                <a:gd name="T19" fmla="*/ 180408 h 185"/>
                <a:gd name="T20" fmla="*/ 0 w 839"/>
                <a:gd name="T21" fmla="*/ 0 h 185"/>
                <a:gd name="T22" fmla="*/ 28666 w 839"/>
                <a:gd name="T23" fmla="*/ 0 h 185"/>
                <a:gd name="T24" fmla="*/ 28666 w 839"/>
                <a:gd name="T25" fmla="*/ 163670 h 185"/>
                <a:gd name="T26" fmla="*/ 1203985 w 839"/>
                <a:gd name="T27" fmla="*/ 163670 h 185"/>
                <a:gd name="T28" fmla="*/ 1203985 w 839"/>
                <a:gd name="T29" fmla="*/ 249224 h 185"/>
                <a:gd name="T30" fmla="*/ 1321836 w 839"/>
                <a:gd name="T31" fmla="*/ 249224 h 185"/>
                <a:gd name="T32" fmla="*/ 1321836 w 839"/>
                <a:gd name="T33" fmla="*/ 78115 h 185"/>
                <a:gd name="T34" fmla="*/ 1497019 w 839"/>
                <a:gd name="T35" fmla="*/ 78115 h 185"/>
                <a:gd name="T36" fmla="*/ 1497019 w 839"/>
                <a:gd name="T37" fmla="*/ 163670 h 185"/>
                <a:gd name="T38" fmla="*/ 2672338 w 839"/>
                <a:gd name="T39" fmla="*/ 163670 h 185"/>
                <a:gd name="T40" fmla="*/ 2672338 w 839"/>
                <a:gd name="T41" fmla="*/ 344078 h 1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9"/>
                <a:gd name="T64" fmla="*/ 0 h 185"/>
                <a:gd name="T65" fmla="*/ 839 w 839"/>
                <a:gd name="T66" fmla="*/ 185 h 1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9" h="185">
                  <a:moveTo>
                    <a:pt x="839" y="185"/>
                  </a:moveTo>
                  <a:lnTo>
                    <a:pt x="830" y="185"/>
                  </a:lnTo>
                  <a:lnTo>
                    <a:pt x="830" y="97"/>
                  </a:lnTo>
                  <a:lnTo>
                    <a:pt x="461" y="97"/>
                  </a:lnTo>
                  <a:lnTo>
                    <a:pt x="461" y="51"/>
                  </a:lnTo>
                  <a:lnTo>
                    <a:pt x="424" y="51"/>
                  </a:lnTo>
                  <a:lnTo>
                    <a:pt x="424" y="143"/>
                  </a:lnTo>
                  <a:lnTo>
                    <a:pt x="369" y="143"/>
                  </a:lnTo>
                  <a:lnTo>
                    <a:pt x="369" y="97"/>
                  </a:lnTo>
                  <a:lnTo>
                    <a:pt x="0" y="97"/>
                  </a:lnTo>
                  <a:lnTo>
                    <a:pt x="0" y="0"/>
                  </a:lnTo>
                  <a:lnTo>
                    <a:pt x="9" y="0"/>
                  </a:lnTo>
                  <a:lnTo>
                    <a:pt x="9" y="88"/>
                  </a:lnTo>
                  <a:lnTo>
                    <a:pt x="378" y="88"/>
                  </a:lnTo>
                  <a:lnTo>
                    <a:pt x="378" y="134"/>
                  </a:lnTo>
                  <a:lnTo>
                    <a:pt x="415" y="134"/>
                  </a:lnTo>
                  <a:lnTo>
                    <a:pt x="415" y="42"/>
                  </a:lnTo>
                  <a:lnTo>
                    <a:pt x="470" y="42"/>
                  </a:lnTo>
                  <a:lnTo>
                    <a:pt x="470" y="88"/>
                  </a:lnTo>
                  <a:lnTo>
                    <a:pt x="839" y="88"/>
                  </a:lnTo>
                  <a:lnTo>
                    <a:pt x="839" y="185"/>
                  </a:lnTo>
                  <a:close/>
                </a:path>
              </a:pathLst>
            </a:custGeom>
            <a:solidFill>
              <a:srgbClr val="5A5858"/>
            </a:solidFill>
            <a:ln w="9525">
              <a:noFill/>
              <a:miter lim="800000"/>
              <a:headEnd/>
              <a:tailEnd/>
            </a:ln>
          </p:spPr>
          <p:txBody>
            <a:bodyPr/>
            <a:lstStyle/>
            <a:p>
              <a:endParaRPr lang="zh-CN" altLang="en-US">
                <a:latin typeface="等线"/>
                <a:ea typeface="等线"/>
              </a:endParaRPr>
            </a:p>
          </p:txBody>
        </p:sp>
      </p:grpSp>
      <p:sp>
        <p:nvSpPr>
          <p:cNvPr id="27652" name="文本框 96"/>
          <p:cNvSpPr txBox="1">
            <a:spLocks noChangeArrowheads="1"/>
          </p:cNvSpPr>
          <p:nvPr/>
        </p:nvSpPr>
        <p:spPr bwMode="auto">
          <a:xfrm>
            <a:off x="831850" y="515938"/>
            <a:ext cx="4894263" cy="276225"/>
          </a:xfrm>
          <a:prstGeom prst="rect">
            <a:avLst/>
          </a:prstGeom>
          <a:noFill/>
          <a:ln w="9525">
            <a:noFill/>
            <a:miter lim="800000"/>
            <a:headEnd/>
            <a:tailEnd/>
          </a:ln>
        </p:spPr>
        <p:txBody>
          <a:bodyPr>
            <a:spAutoFit/>
          </a:bodyPr>
          <a:lstStyle/>
          <a:p>
            <a:r>
              <a:rPr lang="zh-CN" altLang="en-US" sz="1200">
                <a:solidFill>
                  <a:srgbClr val="0271BF"/>
                </a:solidFill>
                <a:latin typeface="微软雅黑" pitchFamily="34" charset="-122"/>
                <a:ea typeface="微软雅黑" pitchFamily="34" charset="-122"/>
              </a:rPr>
              <a:t>优化开办企业指标的目标和预期成果</a:t>
            </a:r>
          </a:p>
        </p:txBody>
      </p:sp>
      <p:grpSp>
        <p:nvGrpSpPr>
          <p:cNvPr id="27654" name="组合 35"/>
          <p:cNvGrpSpPr>
            <a:grpSpLocks/>
          </p:cNvGrpSpPr>
          <p:nvPr/>
        </p:nvGrpSpPr>
        <p:grpSpPr bwMode="auto">
          <a:xfrm rot="10800000">
            <a:off x="0" y="6265863"/>
            <a:ext cx="12192000" cy="606425"/>
            <a:chOff x="0" y="-9535"/>
            <a:chExt cx="9725025" cy="2950142"/>
          </a:xfrm>
        </p:grpSpPr>
        <p:sp>
          <p:nvSpPr>
            <p:cNvPr id="27678" name="Freeform 5"/>
            <p:cNvSpPr>
              <a:spLocks/>
            </p:cNvSpPr>
            <p:nvPr/>
          </p:nvSpPr>
          <p:spPr bwMode="auto">
            <a:xfrm>
              <a:off x="0" y="0"/>
              <a:ext cx="1489553" cy="2182505"/>
            </a:xfrm>
            <a:custGeom>
              <a:avLst/>
              <a:gdLst>
                <a:gd name="T0" fmla="*/ 0 w 503"/>
                <a:gd name="T1" fmla="*/ 0 h 737"/>
                <a:gd name="T2" fmla="*/ 1489553 w 503"/>
                <a:gd name="T3" fmla="*/ 2182505 h 737"/>
                <a:gd name="T4" fmla="*/ 0 w 503"/>
                <a:gd name="T5" fmla="*/ 1187496 h 737"/>
                <a:gd name="T6" fmla="*/ 0 w 503"/>
                <a:gd name="T7" fmla="*/ 0 h 737"/>
                <a:gd name="T8" fmla="*/ 0 60000 65536"/>
                <a:gd name="T9" fmla="*/ 0 60000 65536"/>
                <a:gd name="T10" fmla="*/ 0 60000 65536"/>
                <a:gd name="T11" fmla="*/ 0 60000 65536"/>
                <a:gd name="T12" fmla="*/ 0 w 503"/>
                <a:gd name="T13" fmla="*/ 0 h 737"/>
                <a:gd name="T14" fmla="*/ 503 w 503"/>
                <a:gd name="T15" fmla="*/ 737 h 737"/>
              </a:gdLst>
              <a:ahLst/>
              <a:cxnLst>
                <a:cxn ang="T8">
                  <a:pos x="T0" y="T1"/>
                </a:cxn>
                <a:cxn ang="T9">
                  <a:pos x="T2" y="T3"/>
                </a:cxn>
                <a:cxn ang="T10">
                  <a:pos x="T4" y="T5"/>
                </a:cxn>
                <a:cxn ang="T11">
                  <a:pos x="T6" y="T7"/>
                </a:cxn>
              </a:cxnLst>
              <a:rect l="T12" t="T13" r="T14" b="T15"/>
              <a:pathLst>
                <a:path w="503" h="737">
                  <a:moveTo>
                    <a:pt x="0" y="0"/>
                  </a:moveTo>
                  <a:lnTo>
                    <a:pt x="503" y="737"/>
                  </a:lnTo>
                  <a:lnTo>
                    <a:pt x="0" y="401"/>
                  </a:lnTo>
                  <a:lnTo>
                    <a:pt x="0" y="0"/>
                  </a:lnTo>
                  <a:close/>
                </a:path>
              </a:pathLst>
            </a:custGeom>
            <a:solidFill>
              <a:srgbClr val="0271BF"/>
            </a:solidFill>
            <a:ln w="9525">
              <a:noFill/>
              <a:miter lim="800000"/>
              <a:headEnd/>
              <a:tailEnd/>
            </a:ln>
          </p:spPr>
          <p:txBody>
            <a:bodyPr/>
            <a:lstStyle/>
            <a:p>
              <a:endParaRPr lang="zh-CN" altLang="en-US">
                <a:solidFill>
                  <a:srgbClr val="000000"/>
                </a:solidFill>
                <a:latin typeface="等线"/>
                <a:ea typeface="等线"/>
              </a:endParaRPr>
            </a:p>
          </p:txBody>
        </p:sp>
        <p:sp>
          <p:nvSpPr>
            <p:cNvPr id="27679" name="Freeform 7"/>
            <p:cNvSpPr>
              <a:spLocks/>
            </p:cNvSpPr>
            <p:nvPr/>
          </p:nvSpPr>
          <p:spPr bwMode="auto">
            <a:xfrm>
              <a:off x="6728154" y="0"/>
              <a:ext cx="2996871" cy="2940607"/>
            </a:xfrm>
            <a:custGeom>
              <a:avLst/>
              <a:gdLst>
                <a:gd name="T0" fmla="*/ 0 w 1012"/>
                <a:gd name="T1" fmla="*/ 0 h 993"/>
                <a:gd name="T2" fmla="*/ 2996871 w 1012"/>
                <a:gd name="T3" fmla="*/ 0 h 993"/>
                <a:gd name="T4" fmla="*/ 2996871 w 1012"/>
                <a:gd name="T5" fmla="*/ 2940607 h 993"/>
                <a:gd name="T6" fmla="*/ 0 w 1012"/>
                <a:gd name="T7" fmla="*/ 0 h 993"/>
                <a:gd name="T8" fmla="*/ 0 60000 65536"/>
                <a:gd name="T9" fmla="*/ 0 60000 65536"/>
                <a:gd name="T10" fmla="*/ 0 60000 65536"/>
                <a:gd name="T11" fmla="*/ 0 60000 65536"/>
                <a:gd name="T12" fmla="*/ 0 w 1012"/>
                <a:gd name="T13" fmla="*/ 0 h 993"/>
                <a:gd name="T14" fmla="*/ 1012 w 1012"/>
                <a:gd name="T15" fmla="*/ 993 h 993"/>
              </a:gdLst>
              <a:ahLst/>
              <a:cxnLst>
                <a:cxn ang="T8">
                  <a:pos x="T0" y="T1"/>
                </a:cxn>
                <a:cxn ang="T9">
                  <a:pos x="T2" y="T3"/>
                </a:cxn>
                <a:cxn ang="T10">
                  <a:pos x="T4" y="T5"/>
                </a:cxn>
                <a:cxn ang="T11">
                  <a:pos x="T6" y="T7"/>
                </a:cxn>
              </a:cxnLst>
              <a:rect l="T12" t="T13" r="T14" b="T15"/>
              <a:pathLst>
                <a:path w="1012" h="993">
                  <a:moveTo>
                    <a:pt x="0" y="0"/>
                  </a:moveTo>
                  <a:lnTo>
                    <a:pt x="1012" y="0"/>
                  </a:lnTo>
                  <a:lnTo>
                    <a:pt x="1012" y="993"/>
                  </a:lnTo>
                  <a:lnTo>
                    <a:pt x="0" y="0"/>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27680" name="Freeform 8"/>
            <p:cNvSpPr>
              <a:spLocks/>
            </p:cNvSpPr>
            <p:nvPr/>
          </p:nvSpPr>
          <p:spPr bwMode="auto">
            <a:xfrm>
              <a:off x="2" y="1"/>
              <a:ext cx="4963198" cy="870631"/>
            </a:xfrm>
            <a:custGeom>
              <a:avLst/>
              <a:gdLst>
                <a:gd name="T0" fmla="*/ 0 w 1676"/>
                <a:gd name="T1" fmla="*/ 0 h 294"/>
                <a:gd name="T2" fmla="*/ 586344 w 1676"/>
                <a:gd name="T3" fmla="*/ 870631 h 294"/>
                <a:gd name="T4" fmla="*/ 4963198 w 1676"/>
                <a:gd name="T5" fmla="*/ 0 h 294"/>
                <a:gd name="T6" fmla="*/ 0 w 1676"/>
                <a:gd name="T7" fmla="*/ 0 h 294"/>
                <a:gd name="T8" fmla="*/ 0 60000 65536"/>
                <a:gd name="T9" fmla="*/ 0 60000 65536"/>
                <a:gd name="T10" fmla="*/ 0 60000 65536"/>
                <a:gd name="T11" fmla="*/ 0 60000 65536"/>
                <a:gd name="T12" fmla="*/ 0 w 1676"/>
                <a:gd name="T13" fmla="*/ 0 h 294"/>
                <a:gd name="T14" fmla="*/ 1676 w 1676"/>
                <a:gd name="T15" fmla="*/ 294 h 294"/>
              </a:gdLst>
              <a:ahLst/>
              <a:cxnLst>
                <a:cxn ang="T8">
                  <a:pos x="T0" y="T1"/>
                </a:cxn>
                <a:cxn ang="T9">
                  <a:pos x="T2" y="T3"/>
                </a:cxn>
                <a:cxn ang="T10">
                  <a:pos x="T4" y="T5"/>
                </a:cxn>
                <a:cxn ang="T11">
                  <a:pos x="T6" y="T7"/>
                </a:cxn>
              </a:cxnLst>
              <a:rect l="T12" t="T13" r="T14" b="T15"/>
              <a:pathLst>
                <a:path w="1676" h="294">
                  <a:moveTo>
                    <a:pt x="0" y="0"/>
                  </a:moveTo>
                  <a:lnTo>
                    <a:pt x="198" y="294"/>
                  </a:lnTo>
                  <a:lnTo>
                    <a:pt x="1676" y="0"/>
                  </a:lnTo>
                  <a:lnTo>
                    <a:pt x="0" y="0"/>
                  </a:lnTo>
                  <a:close/>
                </a:path>
              </a:pathLst>
            </a:custGeom>
            <a:solidFill>
              <a:srgbClr val="025B98"/>
            </a:solidFill>
            <a:ln w="9525">
              <a:noFill/>
              <a:miter lim="800000"/>
              <a:headEnd/>
              <a:tailEnd/>
            </a:ln>
          </p:spPr>
          <p:txBody>
            <a:bodyPr/>
            <a:lstStyle/>
            <a:p>
              <a:endParaRPr lang="zh-CN" altLang="en-US">
                <a:solidFill>
                  <a:srgbClr val="000000"/>
                </a:solidFill>
                <a:latin typeface="等线"/>
                <a:ea typeface="等线"/>
              </a:endParaRPr>
            </a:p>
          </p:txBody>
        </p:sp>
        <p:sp>
          <p:nvSpPr>
            <p:cNvPr id="27681" name="Freeform 9"/>
            <p:cNvSpPr>
              <a:spLocks/>
            </p:cNvSpPr>
            <p:nvPr/>
          </p:nvSpPr>
          <p:spPr bwMode="auto">
            <a:xfrm>
              <a:off x="578747" y="-9535"/>
              <a:ext cx="4376854" cy="2182503"/>
            </a:xfrm>
            <a:custGeom>
              <a:avLst/>
              <a:gdLst>
                <a:gd name="T0" fmla="*/ 0 w 1478"/>
                <a:gd name="T1" fmla="*/ 870632 h 737"/>
                <a:gd name="T2" fmla="*/ 4376854 w 1478"/>
                <a:gd name="T3" fmla="*/ 0 h 737"/>
                <a:gd name="T4" fmla="*/ 903207 w 1478"/>
                <a:gd name="T5" fmla="*/ 2182503 h 737"/>
                <a:gd name="T6" fmla="*/ 0 w 1478"/>
                <a:gd name="T7" fmla="*/ 870632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close/>
                </a:path>
              </a:pathLst>
            </a:custGeom>
            <a:solidFill>
              <a:srgbClr val="024D80"/>
            </a:solidFill>
            <a:ln w="9525">
              <a:noFill/>
              <a:miter lim="800000"/>
              <a:headEnd/>
              <a:tailEnd/>
            </a:ln>
          </p:spPr>
          <p:txBody>
            <a:bodyPr/>
            <a:lstStyle/>
            <a:p>
              <a:endParaRPr lang="zh-CN" altLang="en-US">
                <a:solidFill>
                  <a:srgbClr val="000000"/>
                </a:solidFill>
                <a:latin typeface="等线"/>
                <a:ea typeface="等线"/>
              </a:endParaRPr>
            </a:p>
          </p:txBody>
        </p:sp>
        <p:sp>
          <p:nvSpPr>
            <p:cNvPr id="27682" name="Freeform 10"/>
            <p:cNvSpPr>
              <a:spLocks/>
            </p:cNvSpPr>
            <p:nvPr/>
          </p:nvSpPr>
          <p:spPr bwMode="auto">
            <a:xfrm>
              <a:off x="586344" y="0"/>
              <a:ext cx="4376854" cy="2182505"/>
            </a:xfrm>
            <a:custGeom>
              <a:avLst/>
              <a:gdLst>
                <a:gd name="T0" fmla="*/ 0 w 1478"/>
                <a:gd name="T1" fmla="*/ 870633 h 737"/>
                <a:gd name="T2" fmla="*/ 4376854 w 1478"/>
                <a:gd name="T3" fmla="*/ 0 h 737"/>
                <a:gd name="T4" fmla="*/ 903207 w 1478"/>
                <a:gd name="T5" fmla="*/ 2182505 h 737"/>
                <a:gd name="T6" fmla="*/ 0 w 1478"/>
                <a:gd name="T7" fmla="*/ 870633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27683" name="Freeform 15"/>
            <p:cNvSpPr>
              <a:spLocks/>
            </p:cNvSpPr>
            <p:nvPr/>
          </p:nvSpPr>
          <p:spPr bwMode="auto">
            <a:xfrm>
              <a:off x="1474357" y="0"/>
              <a:ext cx="8235474" cy="2182505"/>
            </a:xfrm>
            <a:custGeom>
              <a:avLst/>
              <a:gdLst>
                <a:gd name="T0" fmla="*/ 0 w 2781"/>
                <a:gd name="T1" fmla="*/ 2182505 h 737"/>
                <a:gd name="T2" fmla="*/ 8235474 w 2781"/>
                <a:gd name="T3" fmla="*/ 0 h 737"/>
                <a:gd name="T4" fmla="*/ 3473647 w 2781"/>
                <a:gd name="T5" fmla="*/ 0 h 737"/>
                <a:gd name="T6" fmla="*/ 0 w 2781"/>
                <a:gd name="T7" fmla="*/ 2182505 h 737"/>
                <a:gd name="T8" fmla="*/ 0 60000 65536"/>
                <a:gd name="T9" fmla="*/ 0 60000 65536"/>
                <a:gd name="T10" fmla="*/ 0 60000 65536"/>
                <a:gd name="T11" fmla="*/ 0 60000 65536"/>
                <a:gd name="T12" fmla="*/ 0 w 2781"/>
                <a:gd name="T13" fmla="*/ 0 h 737"/>
                <a:gd name="T14" fmla="*/ 2781 w 2781"/>
                <a:gd name="T15" fmla="*/ 737 h 737"/>
              </a:gdLst>
              <a:ahLst/>
              <a:cxnLst>
                <a:cxn ang="T8">
                  <a:pos x="T0" y="T1"/>
                </a:cxn>
                <a:cxn ang="T9">
                  <a:pos x="T2" y="T3"/>
                </a:cxn>
                <a:cxn ang="T10">
                  <a:pos x="T4" y="T5"/>
                </a:cxn>
                <a:cxn ang="T11">
                  <a:pos x="T6" y="T7"/>
                </a:cxn>
              </a:cxnLst>
              <a:rect l="T12" t="T13" r="T14" b="T15"/>
              <a:pathLst>
                <a:path w="2781" h="737">
                  <a:moveTo>
                    <a:pt x="0" y="737"/>
                  </a:moveTo>
                  <a:lnTo>
                    <a:pt x="2781" y="0"/>
                  </a:lnTo>
                  <a:lnTo>
                    <a:pt x="1173" y="0"/>
                  </a:lnTo>
                  <a:lnTo>
                    <a:pt x="0" y="737"/>
                  </a:lnTo>
                  <a:close/>
                </a:path>
              </a:pathLst>
            </a:custGeom>
            <a:solidFill>
              <a:srgbClr val="0271BF"/>
            </a:solidFill>
            <a:ln w="9525">
              <a:noFill/>
              <a:miter lim="800000"/>
              <a:headEnd/>
              <a:tailEnd/>
            </a:ln>
          </p:spPr>
          <p:txBody>
            <a:bodyPr/>
            <a:lstStyle/>
            <a:p>
              <a:endParaRPr lang="zh-CN" altLang="en-US">
                <a:solidFill>
                  <a:srgbClr val="000000"/>
                </a:solidFill>
                <a:latin typeface="等线"/>
                <a:ea typeface="等线"/>
              </a:endParaRPr>
            </a:p>
          </p:txBody>
        </p:sp>
      </p:grpSp>
      <p:grpSp>
        <p:nvGrpSpPr>
          <p:cNvPr id="2" name="组合 1"/>
          <p:cNvGrpSpPr>
            <a:grpSpLocks/>
          </p:cNvGrpSpPr>
          <p:nvPr/>
        </p:nvGrpSpPr>
        <p:grpSpPr bwMode="auto">
          <a:xfrm>
            <a:off x="1514475" y="2579688"/>
            <a:ext cx="4606925" cy="1800225"/>
            <a:chOff x="1536519" y="2728760"/>
            <a:chExt cx="4606647" cy="1799946"/>
          </a:xfrm>
        </p:grpSpPr>
        <p:grpSp>
          <p:nvGrpSpPr>
            <p:cNvPr id="27674" name="组合 42"/>
            <p:cNvGrpSpPr>
              <a:grpSpLocks/>
            </p:cNvGrpSpPr>
            <p:nvPr/>
          </p:nvGrpSpPr>
          <p:grpSpPr bwMode="auto">
            <a:xfrm>
              <a:off x="1536519" y="2728760"/>
              <a:ext cx="4381077" cy="1799946"/>
              <a:chOff x="938836" y="3725458"/>
              <a:chExt cx="1560523" cy="2535811"/>
            </a:xfrm>
          </p:grpSpPr>
          <p:sp>
            <p:nvSpPr>
              <p:cNvPr id="44" name="矩形 43">
                <a:extLst>
                  <a:ext uri="{FF2B5EF4-FFF2-40B4-BE49-F238E27FC236}"/>
                </a:extLst>
              </p:cNvPr>
              <p:cNvSpPr/>
              <p:nvPr/>
            </p:nvSpPr>
            <p:spPr>
              <a:xfrm>
                <a:off x="938836" y="4007215"/>
                <a:ext cx="1560580" cy="22540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b="1" dirty="0">
                    <a:solidFill>
                      <a:srgbClr val="0099FF"/>
                    </a:solidFill>
                  </a:rPr>
                  <a:t>工商</a:t>
                </a:r>
                <a:r>
                  <a:rPr lang="zh-CN" altLang="en-US" sz="2400" b="1" dirty="0">
                    <a:solidFill>
                      <a:srgbClr val="0099FF"/>
                    </a:solidFill>
                  </a:rPr>
                  <a:t>  </a:t>
                </a:r>
                <a:r>
                  <a:rPr lang="zh-CN" altLang="en-US" b="1" dirty="0">
                    <a:solidFill>
                      <a:schemeClr val="bg2">
                        <a:lumMod val="25000"/>
                      </a:schemeClr>
                    </a:solidFill>
                  </a:rPr>
                  <a:t>一份开办企业申请表</a:t>
                </a:r>
                <a:endParaRPr lang="en-US" altLang="zh-CN" b="1" dirty="0">
                  <a:solidFill>
                    <a:schemeClr val="bg2">
                      <a:lumMod val="25000"/>
                    </a:schemeClr>
                  </a:solidFill>
                </a:endParaRPr>
              </a:p>
              <a:p>
                <a:pPr fontAlgn="auto">
                  <a:lnSpc>
                    <a:spcPct val="150000"/>
                  </a:lnSpc>
                  <a:spcBef>
                    <a:spcPts val="0"/>
                  </a:spcBef>
                  <a:spcAft>
                    <a:spcPts val="0"/>
                  </a:spcAft>
                  <a:defRPr/>
                </a:pPr>
                <a:r>
                  <a:rPr lang="zh-CN" altLang="en-US" b="1" dirty="0">
                    <a:solidFill>
                      <a:schemeClr val="bg2">
                        <a:lumMod val="25000"/>
                      </a:schemeClr>
                    </a:solidFill>
                  </a:rPr>
                  <a:t>              一次提交开办企业数据</a:t>
                </a:r>
                <a:endParaRPr lang="en-US" altLang="zh-CN" b="1" dirty="0">
                  <a:solidFill>
                    <a:schemeClr val="bg2">
                      <a:lumMod val="25000"/>
                    </a:schemeClr>
                  </a:solidFill>
                </a:endParaRPr>
              </a:p>
              <a:p>
                <a:pPr fontAlgn="auto">
                  <a:lnSpc>
                    <a:spcPct val="150000"/>
                  </a:lnSpc>
                  <a:spcBef>
                    <a:spcPts val="0"/>
                  </a:spcBef>
                  <a:spcAft>
                    <a:spcPts val="0"/>
                  </a:spcAft>
                  <a:defRPr/>
                </a:pPr>
                <a:r>
                  <a:rPr lang="en-US" altLang="zh-CN" b="1" dirty="0">
                    <a:solidFill>
                      <a:schemeClr val="bg2">
                        <a:lumMod val="25000"/>
                      </a:schemeClr>
                    </a:solidFill>
                  </a:rPr>
                  <a:t>              3</a:t>
                </a:r>
                <a:r>
                  <a:rPr lang="zh-CN" altLang="en-US" b="1" dirty="0">
                    <a:solidFill>
                      <a:schemeClr val="bg2">
                        <a:lumMod val="25000"/>
                      </a:schemeClr>
                    </a:solidFill>
                  </a:rPr>
                  <a:t>日内发放营业执照</a:t>
                </a:r>
              </a:p>
              <a:p>
                <a:pPr algn="ctr" fontAlgn="auto">
                  <a:spcBef>
                    <a:spcPts val="0"/>
                  </a:spcBef>
                  <a:spcAft>
                    <a:spcPts val="0"/>
                  </a:spcAft>
                  <a:defRPr/>
                </a:pPr>
                <a:endParaRPr lang="zh-CN" altLang="en-US" dirty="0"/>
              </a:p>
            </p:txBody>
          </p:sp>
          <p:sp>
            <p:nvSpPr>
              <p:cNvPr id="45" name="矩形 44">
                <a:extLst>
                  <a:ext uri="{FF2B5EF4-FFF2-40B4-BE49-F238E27FC236}"/>
                </a:extLst>
              </p:cNvPr>
              <p:cNvSpPr/>
              <p:nvPr/>
            </p:nvSpPr>
            <p:spPr>
              <a:xfrm>
                <a:off x="938836" y="3725458"/>
                <a:ext cx="1560580" cy="281757"/>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69" name="Rectangle 896">
              <a:extLst>
                <a:ext uri="{FF2B5EF4-FFF2-40B4-BE49-F238E27FC236}"/>
              </a:extLst>
            </p:cNvPr>
            <p:cNvSpPr>
              <a:spLocks noChangeArrowheads="1"/>
            </p:cNvSpPr>
            <p:nvPr/>
          </p:nvSpPr>
          <p:spPr bwMode="auto">
            <a:xfrm>
              <a:off x="5184374" y="3192238"/>
              <a:ext cx="958792" cy="776167"/>
            </a:xfrm>
            <a:prstGeom prst="rect">
              <a:avLst/>
            </a:prstGeom>
            <a:noFill/>
            <a:ln>
              <a:noFill/>
            </a:ln>
            <a:extLst/>
          </p:spPr>
          <p:txBody>
            <a:bodyPr anchor="ctr"/>
            <a:lstStyle/>
            <a:p>
              <a:pPr fontAlgn="auto">
                <a:spcBef>
                  <a:spcPts val="0"/>
                </a:spcBef>
                <a:spcAft>
                  <a:spcPts val="0"/>
                </a:spcAft>
                <a:defRPr/>
              </a:pPr>
              <a:r>
                <a:rPr lang="en-US" altLang="zh-CN" sz="4000" b="1" dirty="0">
                  <a:solidFill>
                    <a:schemeClr val="bg2">
                      <a:lumMod val="75000"/>
                    </a:schemeClr>
                  </a:solidFill>
                  <a:latin typeface="+mn-lt"/>
                  <a:ea typeface="+mn-ea"/>
                  <a:cs typeface="+mn-cs"/>
                </a:rPr>
                <a:t>3</a:t>
              </a:r>
              <a:r>
                <a:rPr lang="zh-CN" altLang="en-US" sz="2400" b="1" dirty="0">
                  <a:solidFill>
                    <a:schemeClr val="bg2">
                      <a:lumMod val="75000"/>
                    </a:schemeClr>
                  </a:solidFill>
                  <a:latin typeface="+mn-lt"/>
                  <a:ea typeface="+mn-ea"/>
                  <a:cs typeface="+mn-cs"/>
                </a:rPr>
                <a:t>日</a:t>
              </a:r>
              <a:endParaRPr lang="zh-CN" altLang="en-US" sz="4000" b="1" dirty="0">
                <a:solidFill>
                  <a:schemeClr val="bg2">
                    <a:lumMod val="75000"/>
                  </a:schemeClr>
                </a:solidFill>
                <a:latin typeface="+mn-lt"/>
                <a:ea typeface="+mn-ea"/>
                <a:cs typeface="+mn-cs"/>
              </a:endParaRPr>
            </a:p>
          </p:txBody>
        </p:sp>
      </p:grpSp>
      <p:grpSp>
        <p:nvGrpSpPr>
          <p:cNvPr id="3" name="组合 2"/>
          <p:cNvGrpSpPr>
            <a:grpSpLocks/>
          </p:cNvGrpSpPr>
          <p:nvPr/>
        </p:nvGrpSpPr>
        <p:grpSpPr bwMode="auto">
          <a:xfrm>
            <a:off x="1514475" y="4191000"/>
            <a:ext cx="4606925" cy="1008063"/>
            <a:chOff x="1536519" y="4339628"/>
            <a:chExt cx="4606647" cy="1007587"/>
          </a:xfrm>
        </p:grpSpPr>
        <p:grpSp>
          <p:nvGrpSpPr>
            <p:cNvPr id="27670" name="组合 45"/>
            <p:cNvGrpSpPr>
              <a:grpSpLocks/>
            </p:cNvGrpSpPr>
            <p:nvPr/>
          </p:nvGrpSpPr>
          <p:grpSpPr bwMode="auto">
            <a:xfrm>
              <a:off x="1536519" y="4339628"/>
              <a:ext cx="4381077" cy="976562"/>
              <a:chOff x="938836" y="3725458"/>
              <a:chExt cx="1560523" cy="1375806"/>
            </a:xfrm>
          </p:grpSpPr>
          <p:sp>
            <p:nvSpPr>
              <p:cNvPr id="47" name="矩形 46">
                <a:extLst>
                  <a:ext uri="{FF2B5EF4-FFF2-40B4-BE49-F238E27FC236}"/>
                </a:extLst>
              </p:cNvPr>
              <p:cNvSpPr/>
              <p:nvPr/>
            </p:nvSpPr>
            <p:spPr>
              <a:xfrm>
                <a:off x="938836" y="4007125"/>
                <a:ext cx="1560580" cy="10931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b="1" dirty="0">
                    <a:solidFill>
                      <a:srgbClr val="00B050"/>
                    </a:solidFill>
                  </a:rPr>
                  <a:t>公安  </a:t>
                </a:r>
                <a:r>
                  <a:rPr lang="zh-CN" altLang="en-US" b="1" dirty="0">
                    <a:solidFill>
                      <a:schemeClr val="bg2">
                        <a:lumMod val="25000"/>
                      </a:schemeClr>
                    </a:solidFill>
                  </a:rPr>
                  <a:t>完成公章刻制备案</a:t>
                </a:r>
              </a:p>
            </p:txBody>
          </p:sp>
          <p:sp>
            <p:nvSpPr>
              <p:cNvPr id="48" name="矩形 47">
                <a:extLst>
                  <a:ext uri="{FF2B5EF4-FFF2-40B4-BE49-F238E27FC236}"/>
                </a:extLst>
              </p:cNvPr>
              <p:cNvSpPr/>
              <p:nvPr/>
            </p:nvSpPr>
            <p:spPr>
              <a:xfrm>
                <a:off x="938836" y="3725458"/>
                <a:ext cx="1560580" cy="28166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49" name="Rectangle 896">
              <a:extLst>
                <a:ext uri="{FF2B5EF4-FFF2-40B4-BE49-F238E27FC236}"/>
              </a:extLst>
            </p:cNvPr>
            <p:cNvSpPr>
              <a:spLocks noChangeArrowheads="1"/>
            </p:cNvSpPr>
            <p:nvPr/>
          </p:nvSpPr>
          <p:spPr bwMode="auto">
            <a:xfrm>
              <a:off x="5184374" y="4571294"/>
              <a:ext cx="958792" cy="775921"/>
            </a:xfrm>
            <a:prstGeom prst="rect">
              <a:avLst/>
            </a:prstGeom>
            <a:noFill/>
            <a:ln>
              <a:noFill/>
            </a:ln>
            <a:extLst/>
          </p:spPr>
          <p:txBody>
            <a:bodyPr anchor="ctr"/>
            <a:lstStyle/>
            <a:p>
              <a:pPr fontAlgn="auto">
                <a:spcBef>
                  <a:spcPts val="0"/>
                </a:spcBef>
                <a:spcAft>
                  <a:spcPts val="0"/>
                </a:spcAft>
                <a:defRPr/>
              </a:pPr>
              <a:r>
                <a:rPr lang="en-US" altLang="zh-CN" sz="4000" b="1" dirty="0">
                  <a:solidFill>
                    <a:schemeClr val="bg2">
                      <a:lumMod val="75000"/>
                    </a:schemeClr>
                  </a:solidFill>
                  <a:latin typeface="+mn-lt"/>
                  <a:ea typeface="+mn-ea"/>
                  <a:cs typeface="+mn-cs"/>
                </a:rPr>
                <a:t>1</a:t>
              </a:r>
              <a:r>
                <a:rPr lang="zh-CN" altLang="en-US" sz="2400" b="1" dirty="0">
                  <a:solidFill>
                    <a:schemeClr val="bg2">
                      <a:lumMod val="75000"/>
                    </a:schemeClr>
                  </a:solidFill>
                  <a:latin typeface="+mn-lt"/>
                  <a:ea typeface="+mn-ea"/>
                  <a:cs typeface="+mn-cs"/>
                </a:rPr>
                <a:t>日</a:t>
              </a:r>
              <a:endParaRPr lang="zh-CN" altLang="en-US" sz="4000" b="1" dirty="0">
                <a:solidFill>
                  <a:schemeClr val="bg2">
                    <a:lumMod val="75000"/>
                  </a:schemeClr>
                </a:solidFill>
                <a:latin typeface="+mn-lt"/>
                <a:ea typeface="+mn-ea"/>
                <a:cs typeface="+mn-cs"/>
              </a:endParaRPr>
            </a:p>
          </p:txBody>
        </p:sp>
      </p:grpSp>
      <p:grpSp>
        <p:nvGrpSpPr>
          <p:cNvPr id="4" name="组合 3"/>
          <p:cNvGrpSpPr>
            <a:grpSpLocks/>
          </p:cNvGrpSpPr>
          <p:nvPr/>
        </p:nvGrpSpPr>
        <p:grpSpPr bwMode="auto">
          <a:xfrm>
            <a:off x="1514475" y="5324475"/>
            <a:ext cx="4606925" cy="1008063"/>
            <a:chOff x="1536519" y="5473996"/>
            <a:chExt cx="4606647" cy="1007587"/>
          </a:xfrm>
        </p:grpSpPr>
        <p:grpSp>
          <p:nvGrpSpPr>
            <p:cNvPr id="27666" name="组合 49"/>
            <p:cNvGrpSpPr>
              <a:grpSpLocks/>
            </p:cNvGrpSpPr>
            <p:nvPr/>
          </p:nvGrpSpPr>
          <p:grpSpPr bwMode="auto">
            <a:xfrm>
              <a:off x="1536519" y="5473996"/>
              <a:ext cx="4381077" cy="976562"/>
              <a:chOff x="938836" y="3725458"/>
              <a:chExt cx="1560523" cy="1375806"/>
            </a:xfrm>
          </p:grpSpPr>
          <p:sp>
            <p:nvSpPr>
              <p:cNvPr id="51" name="矩形 50">
                <a:extLst>
                  <a:ext uri="{FF2B5EF4-FFF2-40B4-BE49-F238E27FC236}"/>
                </a:extLst>
              </p:cNvPr>
              <p:cNvSpPr/>
              <p:nvPr/>
            </p:nvSpPr>
            <p:spPr>
              <a:xfrm>
                <a:off x="938836" y="4007125"/>
                <a:ext cx="1560580" cy="10931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b="1" dirty="0">
                    <a:solidFill>
                      <a:srgbClr val="FF9900"/>
                    </a:solidFill>
                  </a:rPr>
                  <a:t>税务  </a:t>
                </a:r>
                <a:r>
                  <a:rPr lang="zh-CN" altLang="en-US" b="1" dirty="0">
                    <a:solidFill>
                      <a:schemeClr val="bg2">
                        <a:lumMod val="25000"/>
                      </a:schemeClr>
                    </a:solidFill>
                  </a:rPr>
                  <a:t>当天办结税务涉税事项</a:t>
                </a:r>
              </a:p>
            </p:txBody>
          </p:sp>
          <p:sp>
            <p:nvSpPr>
              <p:cNvPr id="52" name="矩形 51">
                <a:extLst>
                  <a:ext uri="{FF2B5EF4-FFF2-40B4-BE49-F238E27FC236}"/>
                </a:extLst>
              </p:cNvPr>
              <p:cNvSpPr/>
              <p:nvPr/>
            </p:nvSpPr>
            <p:spPr>
              <a:xfrm>
                <a:off x="938836" y="3725458"/>
                <a:ext cx="1560580" cy="2816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53" name="Rectangle 896">
              <a:extLst>
                <a:ext uri="{FF2B5EF4-FFF2-40B4-BE49-F238E27FC236}"/>
              </a:extLst>
            </p:cNvPr>
            <p:cNvSpPr>
              <a:spLocks noChangeArrowheads="1"/>
            </p:cNvSpPr>
            <p:nvPr/>
          </p:nvSpPr>
          <p:spPr bwMode="auto">
            <a:xfrm>
              <a:off x="5184374" y="5705662"/>
              <a:ext cx="958792" cy="775921"/>
            </a:xfrm>
            <a:prstGeom prst="rect">
              <a:avLst/>
            </a:prstGeom>
            <a:noFill/>
            <a:ln>
              <a:noFill/>
            </a:ln>
            <a:extLst/>
          </p:spPr>
          <p:txBody>
            <a:bodyPr anchor="ctr"/>
            <a:lstStyle/>
            <a:p>
              <a:pPr fontAlgn="auto">
                <a:spcBef>
                  <a:spcPts val="0"/>
                </a:spcBef>
                <a:spcAft>
                  <a:spcPts val="0"/>
                </a:spcAft>
                <a:defRPr/>
              </a:pPr>
              <a:r>
                <a:rPr lang="en-US" altLang="zh-CN" sz="4000" b="1" dirty="0">
                  <a:solidFill>
                    <a:schemeClr val="bg2">
                      <a:lumMod val="75000"/>
                    </a:schemeClr>
                  </a:solidFill>
                  <a:latin typeface="+mn-lt"/>
                  <a:ea typeface="+mn-ea"/>
                  <a:cs typeface="+mn-cs"/>
                </a:rPr>
                <a:t>1</a:t>
              </a:r>
              <a:r>
                <a:rPr lang="zh-CN" altLang="en-US" sz="2400" b="1" dirty="0">
                  <a:solidFill>
                    <a:schemeClr val="bg2">
                      <a:lumMod val="75000"/>
                    </a:schemeClr>
                  </a:solidFill>
                  <a:latin typeface="+mn-lt"/>
                  <a:ea typeface="+mn-ea"/>
                  <a:cs typeface="+mn-cs"/>
                </a:rPr>
                <a:t>日</a:t>
              </a:r>
              <a:endParaRPr lang="zh-CN" altLang="en-US" sz="4000" b="1" dirty="0">
                <a:solidFill>
                  <a:schemeClr val="bg2">
                    <a:lumMod val="75000"/>
                  </a:schemeClr>
                </a:solidFill>
                <a:latin typeface="+mn-lt"/>
                <a:ea typeface="+mn-ea"/>
                <a:cs typeface="+mn-cs"/>
              </a:endParaRPr>
            </a:p>
          </p:txBody>
        </p:sp>
      </p:grpSp>
      <p:grpSp>
        <p:nvGrpSpPr>
          <p:cNvPr id="54" name="组合 53"/>
          <p:cNvGrpSpPr>
            <a:grpSpLocks/>
          </p:cNvGrpSpPr>
          <p:nvPr/>
        </p:nvGrpSpPr>
        <p:grpSpPr bwMode="auto">
          <a:xfrm>
            <a:off x="6143625" y="2568575"/>
            <a:ext cx="4379913" cy="977900"/>
            <a:chOff x="938836" y="3725458"/>
            <a:chExt cx="1560523" cy="1375806"/>
          </a:xfrm>
        </p:grpSpPr>
        <p:sp>
          <p:nvSpPr>
            <p:cNvPr id="55" name="矩形 54">
              <a:extLst>
                <a:ext uri="{FF2B5EF4-FFF2-40B4-BE49-F238E27FC236}"/>
              </a:extLst>
            </p:cNvPr>
            <p:cNvSpPr/>
            <p:nvPr/>
          </p:nvSpPr>
          <p:spPr>
            <a:xfrm>
              <a:off x="938836" y="4009107"/>
              <a:ext cx="1560523" cy="10921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b="1" dirty="0">
                  <a:solidFill>
                    <a:srgbClr val="7030A0"/>
                  </a:solidFill>
                </a:rPr>
                <a:t>银行  </a:t>
              </a:r>
              <a:r>
                <a:rPr lang="zh-CN" altLang="en-US" b="1" dirty="0">
                  <a:solidFill>
                    <a:schemeClr val="bg2">
                      <a:lumMod val="25000"/>
                    </a:schemeClr>
                  </a:solidFill>
                </a:rPr>
                <a:t>网上预约办理银行开户</a:t>
              </a:r>
            </a:p>
            <a:p>
              <a:pPr fontAlgn="auto">
                <a:spcBef>
                  <a:spcPts val="0"/>
                </a:spcBef>
                <a:spcAft>
                  <a:spcPts val="0"/>
                </a:spcAft>
                <a:defRPr/>
              </a:pPr>
              <a:endParaRPr lang="zh-CN" altLang="en-US" b="1" dirty="0">
                <a:solidFill>
                  <a:schemeClr val="bg2">
                    <a:lumMod val="25000"/>
                  </a:schemeClr>
                </a:solidFill>
              </a:endParaRPr>
            </a:p>
          </p:txBody>
        </p:sp>
        <p:sp>
          <p:nvSpPr>
            <p:cNvPr id="56" name="矩形 55">
              <a:extLst>
                <a:ext uri="{FF2B5EF4-FFF2-40B4-BE49-F238E27FC236}"/>
              </a:extLst>
            </p:cNvPr>
            <p:cNvSpPr/>
            <p:nvPr/>
          </p:nvSpPr>
          <p:spPr>
            <a:xfrm>
              <a:off x="938836" y="3725458"/>
              <a:ext cx="1560523" cy="28364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grpSp>
        <p:nvGrpSpPr>
          <p:cNvPr id="57" name="组合 56"/>
          <p:cNvGrpSpPr>
            <a:grpSpLocks/>
          </p:cNvGrpSpPr>
          <p:nvPr/>
        </p:nvGrpSpPr>
        <p:grpSpPr bwMode="auto">
          <a:xfrm>
            <a:off x="6143625" y="3605213"/>
            <a:ext cx="4379913" cy="976312"/>
            <a:chOff x="938836" y="3725458"/>
            <a:chExt cx="1560523" cy="1375806"/>
          </a:xfrm>
        </p:grpSpPr>
        <p:sp>
          <p:nvSpPr>
            <p:cNvPr id="58" name="矩形 57">
              <a:extLst>
                <a:ext uri="{FF2B5EF4-FFF2-40B4-BE49-F238E27FC236}"/>
              </a:extLst>
            </p:cNvPr>
            <p:cNvSpPr/>
            <p:nvPr/>
          </p:nvSpPr>
          <p:spPr>
            <a:xfrm>
              <a:off x="938836" y="4007331"/>
              <a:ext cx="1560523" cy="109393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ltLang="zh-CN" sz="2800" b="1" dirty="0">
                <a:solidFill>
                  <a:srgbClr val="7030A0"/>
                </a:solidFill>
              </a:endParaRPr>
            </a:p>
            <a:p>
              <a:pPr fontAlgn="auto">
                <a:spcBef>
                  <a:spcPts val="0"/>
                </a:spcBef>
                <a:spcAft>
                  <a:spcPts val="0"/>
                </a:spcAft>
                <a:defRPr/>
              </a:pPr>
              <a:endParaRPr lang="en-US" altLang="zh-CN" sz="2800" b="1" dirty="0">
                <a:solidFill>
                  <a:srgbClr val="7030A0"/>
                </a:solidFill>
              </a:endParaRPr>
            </a:p>
            <a:p>
              <a:pPr fontAlgn="auto">
                <a:spcBef>
                  <a:spcPts val="0"/>
                </a:spcBef>
                <a:spcAft>
                  <a:spcPts val="0"/>
                </a:spcAft>
                <a:defRPr/>
              </a:pPr>
              <a:r>
                <a:rPr lang="zh-CN" altLang="en-US" sz="2800" b="1" dirty="0">
                  <a:solidFill>
                    <a:srgbClr val="7030A0"/>
                  </a:solidFill>
                </a:rPr>
                <a:t>社保  </a:t>
              </a:r>
              <a:r>
                <a:rPr lang="zh-CN" altLang="en-US" b="1" dirty="0">
                  <a:solidFill>
                    <a:schemeClr val="bg2">
                      <a:lumMod val="25000"/>
                    </a:schemeClr>
                  </a:solidFill>
                </a:rPr>
                <a:t>办理用工登记</a:t>
              </a:r>
              <a:endParaRPr lang="en-US" altLang="zh-CN" b="1" dirty="0">
                <a:solidFill>
                  <a:schemeClr val="bg2">
                    <a:lumMod val="25000"/>
                  </a:schemeClr>
                </a:solidFill>
              </a:endParaRPr>
            </a:p>
            <a:p>
              <a:pPr lvl="1" fontAlgn="auto">
                <a:spcBef>
                  <a:spcPts val="0"/>
                </a:spcBef>
                <a:spcAft>
                  <a:spcPts val="0"/>
                </a:spcAft>
                <a:defRPr/>
              </a:pPr>
              <a:r>
                <a:rPr lang="zh-CN" altLang="en-US" b="1" dirty="0">
                  <a:solidFill>
                    <a:schemeClr val="bg2">
                      <a:lumMod val="25000"/>
                    </a:schemeClr>
                  </a:solidFill>
                </a:rPr>
                <a:t>       办理新进人员登记</a:t>
              </a:r>
            </a:p>
            <a:p>
              <a:pPr fontAlgn="auto">
                <a:spcBef>
                  <a:spcPts val="0"/>
                </a:spcBef>
                <a:spcAft>
                  <a:spcPts val="0"/>
                </a:spcAft>
                <a:defRPr/>
              </a:pPr>
              <a:endParaRPr lang="zh-CN" altLang="en-US" b="1" dirty="0">
                <a:solidFill>
                  <a:schemeClr val="bg2">
                    <a:lumMod val="25000"/>
                  </a:schemeClr>
                </a:solidFill>
              </a:endParaRPr>
            </a:p>
            <a:p>
              <a:pPr fontAlgn="auto">
                <a:spcBef>
                  <a:spcPts val="0"/>
                </a:spcBef>
                <a:spcAft>
                  <a:spcPts val="0"/>
                </a:spcAft>
                <a:defRPr/>
              </a:pPr>
              <a:endParaRPr lang="zh-CN" altLang="en-US" b="1" dirty="0">
                <a:solidFill>
                  <a:schemeClr val="bg2">
                    <a:lumMod val="25000"/>
                  </a:schemeClr>
                </a:solidFill>
              </a:endParaRPr>
            </a:p>
          </p:txBody>
        </p:sp>
        <p:sp>
          <p:nvSpPr>
            <p:cNvPr id="59" name="矩形 58">
              <a:extLst>
                <a:ext uri="{FF2B5EF4-FFF2-40B4-BE49-F238E27FC236}"/>
              </a:extLst>
            </p:cNvPr>
            <p:cNvSpPr/>
            <p:nvPr/>
          </p:nvSpPr>
          <p:spPr>
            <a:xfrm>
              <a:off x="938836" y="3725458"/>
              <a:ext cx="1560523" cy="28187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62" name="Freeform 7">
            <a:extLst>
              <a:ext uri="{FF2B5EF4-FFF2-40B4-BE49-F238E27FC236}"/>
            </a:extLst>
          </p:cNvPr>
          <p:cNvSpPr>
            <a:spLocks/>
          </p:cNvSpPr>
          <p:nvPr/>
        </p:nvSpPr>
        <p:spPr bwMode="auto">
          <a:xfrm>
            <a:off x="1101725" y="1892300"/>
            <a:ext cx="5310188" cy="606425"/>
          </a:xfrm>
          <a:custGeom>
            <a:avLst/>
            <a:gdLst>
              <a:gd name="T0" fmla="*/ 17 w 763"/>
              <a:gd name="T1" fmla="*/ 35 h 103"/>
              <a:gd name="T2" fmla="*/ 75 w 763"/>
              <a:gd name="T3" fmla="*/ 4 h 103"/>
              <a:gd name="T4" fmla="*/ 86 w 763"/>
              <a:gd name="T5" fmla="*/ 0 h 103"/>
              <a:gd name="T6" fmla="*/ 86 w 763"/>
              <a:gd name="T7" fmla="*/ 0 h 103"/>
              <a:gd name="T8" fmla="*/ 167 w 763"/>
              <a:gd name="T9" fmla="*/ 0 h 103"/>
              <a:gd name="T10" fmla="*/ 167 w 763"/>
              <a:gd name="T11" fmla="*/ 0 h 103"/>
              <a:gd name="T12" fmla="*/ 763 w 763"/>
              <a:gd name="T13" fmla="*/ 0 h 103"/>
              <a:gd name="T14" fmla="*/ 693 w 763"/>
              <a:gd name="T15" fmla="*/ 103 h 103"/>
              <a:gd name="T16" fmla="*/ 86 w 763"/>
              <a:gd name="T17" fmla="*/ 103 h 103"/>
              <a:gd name="T18" fmla="*/ 86 w 763"/>
              <a:gd name="T19" fmla="*/ 103 h 103"/>
              <a:gd name="T20" fmla="*/ 75 w 763"/>
              <a:gd name="T21" fmla="*/ 100 h 103"/>
              <a:gd name="T22" fmla="*/ 17 w 763"/>
              <a:gd name="T23" fmla="*/ 69 h 103"/>
              <a:gd name="T24" fmla="*/ 17 w 763"/>
              <a:gd name="T25" fmla="*/ 3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3" h="103">
                <a:moveTo>
                  <a:pt x="17" y="35"/>
                </a:moveTo>
                <a:cubicBezTo>
                  <a:pt x="75" y="4"/>
                  <a:pt x="75" y="4"/>
                  <a:pt x="75" y="4"/>
                </a:cubicBezTo>
                <a:cubicBezTo>
                  <a:pt x="79" y="2"/>
                  <a:pt x="82" y="1"/>
                  <a:pt x="86" y="0"/>
                </a:cubicBezTo>
                <a:cubicBezTo>
                  <a:pt x="86" y="0"/>
                  <a:pt x="86" y="0"/>
                  <a:pt x="86" y="0"/>
                </a:cubicBezTo>
                <a:cubicBezTo>
                  <a:pt x="167" y="0"/>
                  <a:pt x="167" y="0"/>
                  <a:pt x="167" y="0"/>
                </a:cubicBezTo>
                <a:cubicBezTo>
                  <a:pt x="167" y="0"/>
                  <a:pt x="167" y="0"/>
                  <a:pt x="167" y="0"/>
                </a:cubicBezTo>
                <a:cubicBezTo>
                  <a:pt x="763" y="0"/>
                  <a:pt x="763" y="0"/>
                  <a:pt x="763" y="0"/>
                </a:cubicBezTo>
                <a:cubicBezTo>
                  <a:pt x="693" y="103"/>
                  <a:pt x="693" y="103"/>
                  <a:pt x="693" y="103"/>
                </a:cubicBezTo>
                <a:cubicBezTo>
                  <a:pt x="86" y="103"/>
                  <a:pt x="86" y="103"/>
                  <a:pt x="86" y="103"/>
                </a:cubicBezTo>
                <a:cubicBezTo>
                  <a:pt x="86" y="103"/>
                  <a:pt x="86" y="103"/>
                  <a:pt x="86" y="103"/>
                </a:cubicBezTo>
                <a:cubicBezTo>
                  <a:pt x="82" y="103"/>
                  <a:pt x="79" y="102"/>
                  <a:pt x="75" y="100"/>
                </a:cubicBezTo>
                <a:cubicBezTo>
                  <a:pt x="17" y="69"/>
                  <a:pt x="17" y="69"/>
                  <a:pt x="17" y="69"/>
                </a:cubicBezTo>
                <a:cubicBezTo>
                  <a:pt x="0" y="60"/>
                  <a:pt x="0" y="44"/>
                  <a:pt x="17" y="35"/>
                </a:cubicBezTo>
                <a:close/>
              </a:path>
            </a:pathLst>
          </a:custGeom>
          <a:gradFill>
            <a:gsLst>
              <a:gs pos="75000">
                <a:schemeClr val="accent1"/>
              </a:gs>
              <a:gs pos="100000">
                <a:schemeClr val="tx1"/>
              </a:gs>
            </a:gsLst>
            <a:lin ang="0" scaled="1"/>
          </a:gradFill>
          <a:ln>
            <a:noFill/>
          </a:ln>
          <a:effectLst/>
        </p:spPr>
        <p:txBody>
          <a:bodyPr anchor="ctr"/>
          <a:lstStyle/>
          <a:p>
            <a:pPr algn="ctr" fontAlgn="auto">
              <a:spcBef>
                <a:spcPts val="0"/>
              </a:spcBef>
              <a:spcAft>
                <a:spcPts val="0"/>
              </a:spcAft>
              <a:defRPr/>
            </a:pPr>
            <a:r>
              <a:rPr lang="zh-CN" altLang="en-US" sz="2800" dirty="0">
                <a:solidFill>
                  <a:schemeClr val="bg1"/>
                </a:solidFill>
                <a:latin typeface="微软雅黑" panose="020B0503020204020204" pitchFamily="34" charset="-122"/>
                <a:ea typeface="微软雅黑" panose="020B0503020204020204" pitchFamily="34" charset="-122"/>
                <a:cs typeface="+mn-cs"/>
              </a:rPr>
              <a:t>业务办理</a:t>
            </a:r>
          </a:p>
        </p:txBody>
      </p:sp>
      <p:sp>
        <p:nvSpPr>
          <p:cNvPr id="63" name="Freeform 7">
            <a:extLst>
              <a:ext uri="{FF2B5EF4-FFF2-40B4-BE49-F238E27FC236}"/>
            </a:extLst>
          </p:cNvPr>
          <p:cNvSpPr>
            <a:spLocks/>
          </p:cNvSpPr>
          <p:nvPr/>
        </p:nvSpPr>
        <p:spPr bwMode="auto">
          <a:xfrm flipH="1">
            <a:off x="5635625" y="1878013"/>
            <a:ext cx="5149850" cy="620712"/>
          </a:xfrm>
          <a:custGeom>
            <a:avLst/>
            <a:gdLst>
              <a:gd name="T0" fmla="*/ 17 w 763"/>
              <a:gd name="T1" fmla="*/ 35 h 103"/>
              <a:gd name="T2" fmla="*/ 75 w 763"/>
              <a:gd name="T3" fmla="*/ 4 h 103"/>
              <a:gd name="T4" fmla="*/ 86 w 763"/>
              <a:gd name="T5" fmla="*/ 0 h 103"/>
              <a:gd name="T6" fmla="*/ 86 w 763"/>
              <a:gd name="T7" fmla="*/ 0 h 103"/>
              <a:gd name="T8" fmla="*/ 167 w 763"/>
              <a:gd name="T9" fmla="*/ 0 h 103"/>
              <a:gd name="T10" fmla="*/ 167 w 763"/>
              <a:gd name="T11" fmla="*/ 0 h 103"/>
              <a:gd name="T12" fmla="*/ 763 w 763"/>
              <a:gd name="T13" fmla="*/ 0 h 103"/>
              <a:gd name="T14" fmla="*/ 693 w 763"/>
              <a:gd name="T15" fmla="*/ 103 h 103"/>
              <a:gd name="T16" fmla="*/ 86 w 763"/>
              <a:gd name="T17" fmla="*/ 103 h 103"/>
              <a:gd name="T18" fmla="*/ 86 w 763"/>
              <a:gd name="T19" fmla="*/ 103 h 103"/>
              <a:gd name="T20" fmla="*/ 75 w 763"/>
              <a:gd name="T21" fmla="*/ 100 h 103"/>
              <a:gd name="T22" fmla="*/ 17 w 763"/>
              <a:gd name="T23" fmla="*/ 69 h 103"/>
              <a:gd name="T24" fmla="*/ 17 w 763"/>
              <a:gd name="T25" fmla="*/ 3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3" h="103">
                <a:moveTo>
                  <a:pt x="17" y="35"/>
                </a:moveTo>
                <a:cubicBezTo>
                  <a:pt x="75" y="4"/>
                  <a:pt x="75" y="4"/>
                  <a:pt x="75" y="4"/>
                </a:cubicBezTo>
                <a:cubicBezTo>
                  <a:pt x="79" y="2"/>
                  <a:pt x="82" y="1"/>
                  <a:pt x="86" y="0"/>
                </a:cubicBezTo>
                <a:cubicBezTo>
                  <a:pt x="86" y="0"/>
                  <a:pt x="86" y="0"/>
                  <a:pt x="86" y="0"/>
                </a:cubicBezTo>
                <a:cubicBezTo>
                  <a:pt x="167" y="0"/>
                  <a:pt x="167" y="0"/>
                  <a:pt x="167" y="0"/>
                </a:cubicBezTo>
                <a:cubicBezTo>
                  <a:pt x="167" y="0"/>
                  <a:pt x="167" y="0"/>
                  <a:pt x="167" y="0"/>
                </a:cubicBezTo>
                <a:cubicBezTo>
                  <a:pt x="763" y="0"/>
                  <a:pt x="763" y="0"/>
                  <a:pt x="763" y="0"/>
                </a:cubicBezTo>
                <a:cubicBezTo>
                  <a:pt x="693" y="103"/>
                  <a:pt x="693" y="103"/>
                  <a:pt x="693" y="103"/>
                </a:cubicBezTo>
                <a:cubicBezTo>
                  <a:pt x="86" y="103"/>
                  <a:pt x="86" y="103"/>
                  <a:pt x="86" y="103"/>
                </a:cubicBezTo>
                <a:cubicBezTo>
                  <a:pt x="86" y="103"/>
                  <a:pt x="86" y="103"/>
                  <a:pt x="86" y="103"/>
                </a:cubicBezTo>
                <a:cubicBezTo>
                  <a:pt x="82" y="103"/>
                  <a:pt x="79" y="102"/>
                  <a:pt x="75" y="100"/>
                </a:cubicBezTo>
                <a:cubicBezTo>
                  <a:pt x="17" y="69"/>
                  <a:pt x="17" y="69"/>
                  <a:pt x="17" y="69"/>
                </a:cubicBezTo>
                <a:cubicBezTo>
                  <a:pt x="0" y="60"/>
                  <a:pt x="0" y="44"/>
                  <a:pt x="17" y="35"/>
                </a:cubicBezTo>
                <a:close/>
              </a:path>
            </a:pathLst>
          </a:custGeom>
          <a:gradFill>
            <a:gsLst>
              <a:gs pos="75000">
                <a:schemeClr val="accent1"/>
              </a:gs>
              <a:gs pos="100000">
                <a:schemeClr val="tx1"/>
              </a:gs>
            </a:gsLst>
            <a:lin ang="0" scaled="1"/>
          </a:gradFill>
          <a:ln>
            <a:noFill/>
          </a:ln>
          <a:effectLst/>
        </p:spPr>
        <p:txBody>
          <a:bodyPr anchor="ctr"/>
          <a:lstStyle/>
          <a:p>
            <a:pPr algn="ctr" fontAlgn="auto">
              <a:spcBef>
                <a:spcPts val="0"/>
              </a:spcBef>
              <a:spcAft>
                <a:spcPts val="0"/>
              </a:spcAft>
              <a:defRPr/>
            </a:pPr>
            <a:r>
              <a:rPr lang="zh-CN" altLang="en-US" sz="2800" dirty="0">
                <a:solidFill>
                  <a:schemeClr val="bg1"/>
                </a:solidFill>
                <a:latin typeface="微软雅黑" panose="020B0503020204020204" pitchFamily="34" charset="-122"/>
                <a:ea typeface="微软雅黑" panose="020B0503020204020204" pitchFamily="34" charset="-122"/>
                <a:cs typeface="+mn-cs"/>
              </a:rPr>
              <a:t>优化服务</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500"/>
                                        <p:tgtEl>
                                          <p:spTgt spid="6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500"/>
                                        <p:tgtEl>
                                          <p:spTgt spid="63"/>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文本框 46"/>
          <p:cNvSpPr txBox="1">
            <a:spLocks noChangeArrowheads="1"/>
          </p:cNvSpPr>
          <p:nvPr/>
        </p:nvSpPr>
        <p:spPr bwMode="auto">
          <a:xfrm>
            <a:off x="849313" y="581025"/>
            <a:ext cx="2787650" cy="276225"/>
          </a:xfrm>
          <a:prstGeom prst="rect">
            <a:avLst/>
          </a:prstGeom>
          <a:noFill/>
          <a:ln w="9525">
            <a:noFill/>
            <a:miter lim="800000"/>
            <a:headEnd/>
            <a:tailEnd/>
          </a:ln>
        </p:spPr>
        <p:txBody>
          <a:bodyPr>
            <a:spAutoFit/>
          </a:bodyPr>
          <a:lstStyle/>
          <a:p>
            <a:r>
              <a:rPr lang="zh-CN" altLang="en-US" sz="1200">
                <a:solidFill>
                  <a:srgbClr val="0271BF"/>
                </a:solidFill>
                <a:latin typeface="微软雅黑" pitchFamily="34" charset="-122"/>
                <a:ea typeface="微软雅黑" pitchFamily="34" charset="-122"/>
              </a:rPr>
              <a:t>开办企业“一窗通”服务平台简介</a:t>
            </a:r>
          </a:p>
        </p:txBody>
      </p:sp>
      <p:grpSp>
        <p:nvGrpSpPr>
          <p:cNvPr id="16" name="组合 15"/>
          <p:cNvGrpSpPr>
            <a:grpSpLocks/>
          </p:cNvGrpSpPr>
          <p:nvPr/>
        </p:nvGrpSpPr>
        <p:grpSpPr bwMode="auto">
          <a:xfrm>
            <a:off x="1944688" y="1800225"/>
            <a:ext cx="1917700" cy="1931988"/>
            <a:chOff x="1945258" y="2622760"/>
            <a:chExt cx="1917700" cy="1932351"/>
          </a:xfrm>
        </p:grpSpPr>
        <p:sp>
          <p:nvSpPr>
            <p:cNvPr id="28713" name="Rectangle 201"/>
            <p:cNvSpPr>
              <a:spLocks noChangeArrowheads="1"/>
            </p:cNvSpPr>
            <p:nvPr/>
          </p:nvSpPr>
          <p:spPr bwMode="auto">
            <a:xfrm>
              <a:off x="1945258" y="2622760"/>
              <a:ext cx="1917700" cy="1919288"/>
            </a:xfrm>
            <a:prstGeom prst="rect">
              <a:avLst/>
            </a:prstGeom>
            <a:solidFill>
              <a:srgbClr val="00B0F0"/>
            </a:solidFill>
            <a:ln w="9525">
              <a:noFill/>
              <a:miter lim="800000"/>
              <a:headEnd/>
              <a:tailEnd/>
            </a:ln>
          </p:spPr>
          <p:txBody>
            <a:bodyPr anchor="ctr"/>
            <a:lstStyle/>
            <a:p>
              <a:pPr algn="ctr"/>
              <a:r>
                <a:rPr lang="zh-CN" altLang="en-US" sz="11500" b="1">
                  <a:solidFill>
                    <a:schemeClr val="bg1"/>
                  </a:solidFill>
                  <a:latin typeface="微软雅黑" pitchFamily="34" charset="-122"/>
                  <a:ea typeface="微软雅黑" pitchFamily="34" charset="-122"/>
                </a:rPr>
                <a:t>一</a:t>
              </a:r>
              <a:endParaRPr lang="zh-CN" altLang="en-US" b="1">
                <a:solidFill>
                  <a:schemeClr val="bg1"/>
                </a:solidFill>
                <a:latin typeface="微软雅黑" pitchFamily="34" charset="-122"/>
                <a:ea typeface="微软雅黑" pitchFamily="34" charset="-122"/>
              </a:endParaRPr>
            </a:p>
          </p:txBody>
        </p:sp>
        <p:grpSp>
          <p:nvGrpSpPr>
            <p:cNvPr id="28714" name="组合 11"/>
            <p:cNvGrpSpPr>
              <a:grpSpLocks/>
            </p:cNvGrpSpPr>
            <p:nvPr/>
          </p:nvGrpSpPr>
          <p:grpSpPr bwMode="auto">
            <a:xfrm>
              <a:off x="1945258" y="2622760"/>
              <a:ext cx="1917700" cy="1932351"/>
              <a:chOff x="1945258" y="1943491"/>
              <a:chExt cx="1917700" cy="1932351"/>
            </a:xfrm>
          </p:grpSpPr>
          <p:cxnSp>
            <p:nvCxnSpPr>
              <p:cNvPr id="5" name="直接连接符 4">
                <a:extLst>
                  <a:ext uri="{FF2B5EF4-FFF2-40B4-BE49-F238E27FC236}"/>
                </a:extLst>
              </p:cNvPr>
              <p:cNvCxnSpPr/>
              <p:nvPr/>
            </p:nvCxnSpPr>
            <p:spPr>
              <a:xfrm>
                <a:off x="1945258" y="1956193"/>
                <a:ext cx="1917700" cy="1919649"/>
              </a:xfrm>
              <a:prstGeom prst="line">
                <a:avLst/>
              </a:prstGeom>
              <a:ln w="28575">
                <a:solidFill>
                  <a:srgbClr val="FFFFFF"/>
                </a:solidFill>
                <a:prstDash val="lgDash"/>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extLst>
              </p:cNvPr>
              <p:cNvCxnSpPr/>
              <p:nvPr/>
            </p:nvCxnSpPr>
            <p:spPr>
              <a:xfrm flipH="1">
                <a:off x="1945258" y="1956193"/>
                <a:ext cx="1917700" cy="1919649"/>
              </a:xfrm>
              <a:prstGeom prst="line">
                <a:avLst/>
              </a:prstGeom>
              <a:ln w="28575">
                <a:solidFill>
                  <a:srgbClr val="FFFFFF"/>
                </a:solidFill>
                <a:prstDash val="lgDash"/>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extLst>
              </p:cNvPr>
              <p:cNvCxnSpPr>
                <a:stCxn id="28713" idx="1"/>
                <a:endCxn id="28713" idx="3"/>
              </p:cNvCxnSpPr>
              <p:nvPr/>
            </p:nvCxnSpPr>
            <p:spPr>
              <a:xfrm>
                <a:off x="1945258" y="2902521"/>
                <a:ext cx="1917700" cy="0"/>
              </a:xfrm>
              <a:prstGeom prst="line">
                <a:avLst/>
              </a:prstGeom>
              <a:ln w="28575">
                <a:solidFill>
                  <a:srgbClr val="FFFFFF"/>
                </a:solidFill>
                <a:prstDash val="lg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extLst>
              </p:cNvPr>
              <p:cNvCxnSpPr>
                <a:stCxn id="28713" idx="0"/>
                <a:endCxn id="28713" idx="2"/>
              </p:cNvCxnSpPr>
              <p:nvPr/>
            </p:nvCxnSpPr>
            <p:spPr>
              <a:xfrm>
                <a:off x="2904108" y="1943491"/>
                <a:ext cx="0" cy="1919649"/>
              </a:xfrm>
              <a:prstGeom prst="line">
                <a:avLst/>
              </a:prstGeom>
              <a:ln w="28575">
                <a:solidFill>
                  <a:srgbClr val="FFFFFF"/>
                </a:solidFill>
                <a:prstDash val="lgDash"/>
              </a:ln>
            </p:spPr>
            <p:style>
              <a:lnRef idx="1">
                <a:schemeClr val="accent1"/>
              </a:lnRef>
              <a:fillRef idx="0">
                <a:schemeClr val="accent1"/>
              </a:fillRef>
              <a:effectRef idx="0">
                <a:schemeClr val="accent1"/>
              </a:effectRef>
              <a:fontRef idx="minor">
                <a:schemeClr val="tx1"/>
              </a:fontRef>
            </p:style>
          </p:cxnSp>
        </p:grpSp>
      </p:grpSp>
      <p:grpSp>
        <p:nvGrpSpPr>
          <p:cNvPr id="14" name="组合 13"/>
          <p:cNvGrpSpPr>
            <a:grpSpLocks/>
          </p:cNvGrpSpPr>
          <p:nvPr/>
        </p:nvGrpSpPr>
        <p:grpSpPr bwMode="auto">
          <a:xfrm>
            <a:off x="4806950" y="1800225"/>
            <a:ext cx="1917700" cy="1919288"/>
            <a:chOff x="4806443" y="2622760"/>
            <a:chExt cx="1917700" cy="1919288"/>
          </a:xfrm>
        </p:grpSpPr>
        <p:sp>
          <p:nvSpPr>
            <p:cNvPr id="28707" name="Rectangle 201"/>
            <p:cNvSpPr>
              <a:spLocks noChangeArrowheads="1"/>
            </p:cNvSpPr>
            <p:nvPr/>
          </p:nvSpPr>
          <p:spPr bwMode="auto">
            <a:xfrm>
              <a:off x="4806443" y="2622760"/>
              <a:ext cx="1917700" cy="1919288"/>
            </a:xfrm>
            <a:prstGeom prst="rect">
              <a:avLst/>
            </a:prstGeom>
            <a:solidFill>
              <a:srgbClr val="00B050"/>
            </a:solidFill>
            <a:ln w="9525">
              <a:noFill/>
              <a:miter lim="800000"/>
              <a:headEnd/>
              <a:tailEnd/>
            </a:ln>
          </p:spPr>
          <p:txBody>
            <a:bodyPr anchor="ctr"/>
            <a:lstStyle/>
            <a:p>
              <a:pPr algn="ctr"/>
              <a:r>
                <a:rPr lang="zh-CN" altLang="en-US" sz="11500" b="1">
                  <a:solidFill>
                    <a:schemeClr val="bg1"/>
                  </a:solidFill>
                  <a:latin typeface="微软雅黑" pitchFamily="34" charset="-122"/>
                  <a:ea typeface="微软雅黑" pitchFamily="34" charset="-122"/>
                </a:rPr>
                <a:t>窗</a:t>
              </a:r>
              <a:endParaRPr lang="zh-CN" altLang="en-US" b="1">
                <a:solidFill>
                  <a:schemeClr val="bg1"/>
                </a:solidFill>
                <a:latin typeface="微软雅黑" pitchFamily="34" charset="-122"/>
                <a:ea typeface="微软雅黑" pitchFamily="34" charset="-122"/>
              </a:endParaRPr>
            </a:p>
          </p:txBody>
        </p:sp>
        <p:grpSp>
          <p:nvGrpSpPr>
            <p:cNvPr id="28708" name="组合 62"/>
            <p:cNvGrpSpPr>
              <a:grpSpLocks/>
            </p:cNvGrpSpPr>
            <p:nvPr/>
          </p:nvGrpSpPr>
          <p:grpSpPr bwMode="auto">
            <a:xfrm>
              <a:off x="4806443" y="2622760"/>
              <a:ext cx="1917700" cy="1919288"/>
              <a:chOff x="1945258" y="1956554"/>
              <a:chExt cx="1917700" cy="1919288"/>
            </a:xfrm>
          </p:grpSpPr>
          <p:cxnSp>
            <p:nvCxnSpPr>
              <p:cNvPr id="64" name="直接连接符 63">
                <a:extLst>
                  <a:ext uri="{FF2B5EF4-FFF2-40B4-BE49-F238E27FC236}"/>
                </a:extLst>
              </p:cNvPr>
              <p:cNvCxnSpPr/>
              <p:nvPr/>
            </p:nvCxnSpPr>
            <p:spPr>
              <a:xfrm>
                <a:off x="1945258" y="1956554"/>
                <a:ext cx="1917700" cy="1919288"/>
              </a:xfrm>
              <a:prstGeom prst="line">
                <a:avLst/>
              </a:prstGeom>
              <a:ln w="28575">
                <a:solidFill>
                  <a:srgbClr val="FFFFFF"/>
                </a:solidFill>
                <a:prstDash val="lgDash"/>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extLst>
              </p:cNvPr>
              <p:cNvCxnSpPr/>
              <p:nvPr/>
            </p:nvCxnSpPr>
            <p:spPr>
              <a:xfrm flipH="1">
                <a:off x="1945258" y="1956554"/>
                <a:ext cx="1917700" cy="1919288"/>
              </a:xfrm>
              <a:prstGeom prst="line">
                <a:avLst/>
              </a:prstGeom>
              <a:ln w="28575">
                <a:solidFill>
                  <a:srgbClr val="FFFFFF"/>
                </a:solidFill>
                <a:prstDash val="lgDash"/>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extLst>
              </p:cNvPr>
              <p:cNvCxnSpPr/>
              <p:nvPr/>
            </p:nvCxnSpPr>
            <p:spPr>
              <a:xfrm>
                <a:off x="1945258" y="2916992"/>
                <a:ext cx="1917700" cy="0"/>
              </a:xfrm>
              <a:prstGeom prst="line">
                <a:avLst/>
              </a:prstGeom>
              <a:ln w="28575">
                <a:solidFill>
                  <a:srgbClr val="FFFFFF"/>
                </a:solidFill>
                <a:prstDash val="lgDash"/>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extLst>
              </p:cNvPr>
              <p:cNvCxnSpPr/>
              <p:nvPr/>
            </p:nvCxnSpPr>
            <p:spPr>
              <a:xfrm>
                <a:off x="2904108" y="1956554"/>
                <a:ext cx="0" cy="1919288"/>
              </a:xfrm>
              <a:prstGeom prst="line">
                <a:avLst/>
              </a:prstGeom>
              <a:ln w="28575">
                <a:solidFill>
                  <a:srgbClr val="FFFFFF"/>
                </a:solidFill>
                <a:prstDash val="lgDash"/>
              </a:ln>
            </p:spPr>
            <p:style>
              <a:lnRef idx="1">
                <a:schemeClr val="accent1"/>
              </a:lnRef>
              <a:fillRef idx="0">
                <a:schemeClr val="accent1"/>
              </a:fillRef>
              <a:effectRef idx="0">
                <a:schemeClr val="accent1"/>
              </a:effectRef>
              <a:fontRef idx="minor">
                <a:schemeClr val="tx1"/>
              </a:fontRef>
            </p:style>
          </p:cxnSp>
        </p:grpSp>
      </p:grpSp>
      <p:grpSp>
        <p:nvGrpSpPr>
          <p:cNvPr id="15" name="组合 14"/>
          <p:cNvGrpSpPr>
            <a:grpSpLocks/>
          </p:cNvGrpSpPr>
          <p:nvPr/>
        </p:nvGrpSpPr>
        <p:grpSpPr bwMode="auto">
          <a:xfrm>
            <a:off x="7667625" y="1800225"/>
            <a:ext cx="1917700" cy="1919288"/>
            <a:chOff x="7667628" y="2622760"/>
            <a:chExt cx="1917700" cy="1919288"/>
          </a:xfrm>
        </p:grpSpPr>
        <p:sp>
          <p:nvSpPr>
            <p:cNvPr id="28701" name="Rectangle 201"/>
            <p:cNvSpPr>
              <a:spLocks noChangeArrowheads="1"/>
            </p:cNvSpPr>
            <p:nvPr/>
          </p:nvSpPr>
          <p:spPr bwMode="auto">
            <a:xfrm>
              <a:off x="7667628" y="2622760"/>
              <a:ext cx="1917700" cy="1919288"/>
            </a:xfrm>
            <a:prstGeom prst="rect">
              <a:avLst/>
            </a:prstGeom>
            <a:solidFill>
              <a:srgbClr val="FFC000"/>
            </a:solidFill>
            <a:ln w="9525">
              <a:noFill/>
              <a:miter lim="800000"/>
              <a:headEnd/>
              <a:tailEnd/>
            </a:ln>
          </p:spPr>
          <p:txBody>
            <a:bodyPr anchor="ctr"/>
            <a:lstStyle/>
            <a:p>
              <a:pPr algn="ctr"/>
              <a:r>
                <a:rPr lang="zh-CN" altLang="en-US" sz="11500" b="1">
                  <a:solidFill>
                    <a:schemeClr val="bg1"/>
                  </a:solidFill>
                  <a:latin typeface="微软雅黑" pitchFamily="34" charset="-122"/>
                  <a:ea typeface="微软雅黑" pitchFamily="34" charset="-122"/>
                </a:rPr>
                <a:t>通</a:t>
              </a:r>
              <a:endParaRPr lang="zh-CN" altLang="en-US" b="1">
                <a:solidFill>
                  <a:schemeClr val="bg1"/>
                </a:solidFill>
                <a:latin typeface="微软雅黑" pitchFamily="34" charset="-122"/>
                <a:ea typeface="微软雅黑" pitchFamily="34" charset="-122"/>
              </a:endParaRPr>
            </a:p>
          </p:txBody>
        </p:sp>
        <p:grpSp>
          <p:nvGrpSpPr>
            <p:cNvPr id="28702" name="组合 68"/>
            <p:cNvGrpSpPr>
              <a:grpSpLocks/>
            </p:cNvGrpSpPr>
            <p:nvPr/>
          </p:nvGrpSpPr>
          <p:grpSpPr bwMode="auto">
            <a:xfrm>
              <a:off x="7667628" y="2622760"/>
              <a:ext cx="1917700" cy="1919288"/>
              <a:chOff x="1945258" y="1956554"/>
              <a:chExt cx="1917700" cy="1919288"/>
            </a:xfrm>
          </p:grpSpPr>
          <p:cxnSp>
            <p:nvCxnSpPr>
              <p:cNvPr id="70" name="直接连接符 69">
                <a:extLst>
                  <a:ext uri="{FF2B5EF4-FFF2-40B4-BE49-F238E27FC236}"/>
                </a:extLst>
              </p:cNvPr>
              <p:cNvCxnSpPr/>
              <p:nvPr/>
            </p:nvCxnSpPr>
            <p:spPr>
              <a:xfrm>
                <a:off x="1945258" y="1956554"/>
                <a:ext cx="1917700" cy="1919288"/>
              </a:xfrm>
              <a:prstGeom prst="line">
                <a:avLst/>
              </a:prstGeom>
              <a:ln w="28575">
                <a:solidFill>
                  <a:srgbClr val="FFFFFF"/>
                </a:solidFill>
                <a:prstDash val="lgDash"/>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extLst>
              </p:cNvPr>
              <p:cNvCxnSpPr/>
              <p:nvPr/>
            </p:nvCxnSpPr>
            <p:spPr>
              <a:xfrm flipH="1">
                <a:off x="1945258" y="1956554"/>
                <a:ext cx="1917700" cy="1919288"/>
              </a:xfrm>
              <a:prstGeom prst="line">
                <a:avLst/>
              </a:prstGeom>
              <a:ln w="28575">
                <a:solidFill>
                  <a:srgbClr val="FFFFFF"/>
                </a:solidFill>
                <a:prstDash val="lgDash"/>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extLst>
              </p:cNvPr>
              <p:cNvCxnSpPr/>
              <p:nvPr/>
            </p:nvCxnSpPr>
            <p:spPr>
              <a:xfrm>
                <a:off x="1945258" y="2916992"/>
                <a:ext cx="1917700" cy="0"/>
              </a:xfrm>
              <a:prstGeom prst="line">
                <a:avLst/>
              </a:prstGeom>
              <a:ln w="28575">
                <a:solidFill>
                  <a:srgbClr val="FFFFFF"/>
                </a:solidFill>
                <a:prstDash val="lgDash"/>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extLst>
              </p:cNvPr>
              <p:cNvCxnSpPr/>
              <p:nvPr/>
            </p:nvCxnSpPr>
            <p:spPr>
              <a:xfrm>
                <a:off x="2904108" y="1956554"/>
                <a:ext cx="0" cy="1919288"/>
              </a:xfrm>
              <a:prstGeom prst="line">
                <a:avLst/>
              </a:prstGeom>
              <a:ln w="28575">
                <a:solidFill>
                  <a:srgbClr val="FFFFFF"/>
                </a:solidFill>
                <a:prstDash val="lgDash"/>
              </a:ln>
            </p:spPr>
            <p:style>
              <a:lnRef idx="1">
                <a:schemeClr val="accent1"/>
              </a:lnRef>
              <a:fillRef idx="0">
                <a:schemeClr val="accent1"/>
              </a:fillRef>
              <a:effectRef idx="0">
                <a:schemeClr val="accent1"/>
              </a:effectRef>
              <a:fontRef idx="minor">
                <a:schemeClr val="tx1"/>
              </a:fontRef>
            </p:style>
          </p:cxnSp>
        </p:grpSp>
      </p:grpSp>
      <p:sp>
        <p:nvSpPr>
          <p:cNvPr id="2" name="矩形 1"/>
          <p:cNvSpPr>
            <a:spLocks noChangeArrowheads="1"/>
          </p:cNvSpPr>
          <p:nvPr/>
        </p:nvSpPr>
        <p:spPr bwMode="auto">
          <a:xfrm>
            <a:off x="4213225" y="4421188"/>
            <a:ext cx="4130675" cy="522287"/>
          </a:xfrm>
          <a:prstGeom prst="rect">
            <a:avLst/>
          </a:prstGeom>
          <a:noFill/>
          <a:ln w="9525">
            <a:noFill/>
            <a:miter lim="800000"/>
            <a:headEnd/>
            <a:tailEnd/>
          </a:ln>
        </p:spPr>
        <p:txBody>
          <a:bodyPr>
            <a:spAutoFit/>
          </a:bodyPr>
          <a:lstStyle/>
          <a:p>
            <a:r>
              <a:rPr lang="zh-CN" altLang="en-US" sz="2800">
                <a:latin typeface="微软雅黑" pitchFamily="34" charset="-122"/>
                <a:ea typeface="微软雅黑" pitchFamily="34" charset="-122"/>
              </a:rPr>
              <a:t>一个网上窗口开办企业</a:t>
            </a:r>
            <a:endParaRPr lang="en-US" altLang="zh-CN" sz="2800">
              <a:latin typeface="微软雅黑" pitchFamily="34" charset="-122"/>
              <a:ea typeface="微软雅黑" pitchFamily="34" charset="-122"/>
            </a:endParaRPr>
          </a:p>
        </p:txBody>
      </p:sp>
      <p:sp>
        <p:nvSpPr>
          <p:cNvPr id="3" name="矩形 2"/>
          <p:cNvSpPr>
            <a:spLocks noChangeArrowheads="1"/>
          </p:cNvSpPr>
          <p:nvPr/>
        </p:nvSpPr>
        <p:spPr bwMode="auto">
          <a:xfrm>
            <a:off x="4213225" y="5149850"/>
            <a:ext cx="4492625" cy="523875"/>
          </a:xfrm>
          <a:prstGeom prst="rect">
            <a:avLst/>
          </a:prstGeom>
          <a:noFill/>
          <a:ln w="9525">
            <a:noFill/>
            <a:miter lim="800000"/>
            <a:headEnd/>
            <a:tailEnd/>
          </a:ln>
        </p:spPr>
        <p:txBody>
          <a:bodyPr wrap="none">
            <a:spAutoFit/>
          </a:bodyPr>
          <a:lstStyle/>
          <a:p>
            <a:r>
              <a:rPr lang="zh-CN" altLang="en-US" sz="2800">
                <a:latin typeface="微软雅黑" pitchFamily="34" charset="-122"/>
                <a:ea typeface="微软雅黑" pitchFamily="34" charset="-122"/>
              </a:rPr>
              <a:t>开办企业政务信息互联互通</a:t>
            </a:r>
          </a:p>
        </p:txBody>
      </p:sp>
      <p:grpSp>
        <p:nvGrpSpPr>
          <p:cNvPr id="30" name="组合 29"/>
          <p:cNvGrpSpPr>
            <a:grpSpLocks/>
          </p:cNvGrpSpPr>
          <p:nvPr/>
        </p:nvGrpSpPr>
        <p:grpSpPr bwMode="auto">
          <a:xfrm>
            <a:off x="3154363" y="4322763"/>
            <a:ext cx="704850" cy="711200"/>
            <a:chOff x="1945258" y="2622760"/>
            <a:chExt cx="1917700" cy="1932351"/>
          </a:xfrm>
        </p:grpSpPr>
        <p:sp>
          <p:nvSpPr>
            <p:cNvPr id="31" name="Rectangle 201">
              <a:extLst>
                <a:ext uri="{FF2B5EF4-FFF2-40B4-BE49-F238E27FC236}"/>
              </a:extLst>
            </p:cNvPr>
            <p:cNvSpPr>
              <a:spLocks noChangeArrowheads="1"/>
            </p:cNvSpPr>
            <p:nvPr/>
          </p:nvSpPr>
          <p:spPr bwMode="auto">
            <a:xfrm>
              <a:off x="1945258" y="2622760"/>
              <a:ext cx="1917700" cy="1919410"/>
            </a:xfrm>
            <a:prstGeom prst="rect">
              <a:avLst/>
            </a:prstGeom>
            <a:noFill/>
            <a:ln>
              <a:solidFill>
                <a:schemeClr val="tx1">
                  <a:lumMod val="75000"/>
                  <a:lumOff val="25000"/>
                </a:schemeClr>
              </a:solidFill>
            </a:ln>
          </p:spPr>
          <p:txBody>
            <a:bodyPr anchor="ctr"/>
            <a:lstStyle/>
            <a:p>
              <a:pPr algn="ctr" fontAlgn="auto">
                <a:spcBef>
                  <a:spcPts val="0"/>
                </a:spcBef>
                <a:spcAft>
                  <a:spcPts val="0"/>
                </a:spcAft>
                <a:defRPr/>
              </a:pP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cs typeface="+mn-cs"/>
                </a:rPr>
                <a:t>特</a:t>
              </a:r>
              <a:endParaRPr lang="zh-CN" altLang="en-US" sz="700" b="1" dirty="0">
                <a:solidFill>
                  <a:schemeClr val="bg1"/>
                </a:solidFill>
                <a:latin typeface="微软雅黑" panose="020B0503020204020204" pitchFamily="34" charset="-122"/>
                <a:ea typeface="微软雅黑" panose="020B0503020204020204" pitchFamily="34" charset="-122"/>
                <a:cs typeface="+mn-cs"/>
              </a:endParaRPr>
            </a:p>
          </p:txBody>
        </p:sp>
        <p:grpSp>
          <p:nvGrpSpPr>
            <p:cNvPr id="28696" name="组合 31"/>
            <p:cNvGrpSpPr>
              <a:grpSpLocks/>
            </p:cNvGrpSpPr>
            <p:nvPr/>
          </p:nvGrpSpPr>
          <p:grpSpPr bwMode="auto">
            <a:xfrm>
              <a:off x="1945258" y="2622760"/>
              <a:ext cx="1917700" cy="1932351"/>
              <a:chOff x="1945258" y="1943491"/>
              <a:chExt cx="1917700" cy="1932351"/>
            </a:xfrm>
          </p:grpSpPr>
          <p:cxnSp>
            <p:nvCxnSpPr>
              <p:cNvPr id="33" name="直接连接符 32">
                <a:extLst>
                  <a:ext uri="{FF2B5EF4-FFF2-40B4-BE49-F238E27FC236}"/>
                </a:extLst>
              </p:cNvPr>
              <p:cNvCxnSpPr/>
              <p:nvPr/>
            </p:nvCxnSpPr>
            <p:spPr>
              <a:xfrm>
                <a:off x="1945258" y="1956429"/>
                <a:ext cx="1917700" cy="1919413"/>
              </a:xfrm>
              <a:prstGeom prst="line">
                <a:avLst/>
              </a:prstGeom>
              <a:ln w="6350">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extLst>
              </p:cNvPr>
              <p:cNvCxnSpPr/>
              <p:nvPr/>
            </p:nvCxnSpPr>
            <p:spPr>
              <a:xfrm flipH="1">
                <a:off x="1945258" y="1956429"/>
                <a:ext cx="1917700" cy="1919413"/>
              </a:xfrm>
              <a:prstGeom prst="line">
                <a:avLst/>
              </a:prstGeom>
              <a:ln w="6350">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extLst>
              </p:cNvPr>
              <p:cNvCxnSpPr>
                <a:stCxn id="31" idx="1"/>
                <a:endCxn id="31" idx="3"/>
              </p:cNvCxnSpPr>
              <p:nvPr/>
            </p:nvCxnSpPr>
            <p:spPr>
              <a:xfrm>
                <a:off x="1945258" y="2901040"/>
                <a:ext cx="1917700" cy="0"/>
              </a:xfrm>
              <a:prstGeom prst="line">
                <a:avLst/>
              </a:prstGeom>
              <a:ln w="6350">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extLst>
              </p:cNvPr>
              <p:cNvCxnSpPr>
                <a:stCxn id="31" idx="0"/>
                <a:endCxn id="31" idx="2"/>
              </p:cNvCxnSpPr>
              <p:nvPr/>
            </p:nvCxnSpPr>
            <p:spPr>
              <a:xfrm>
                <a:off x="2904108" y="1943491"/>
                <a:ext cx="0" cy="1919410"/>
              </a:xfrm>
              <a:prstGeom prst="line">
                <a:avLst/>
              </a:prstGeom>
              <a:ln w="6350">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grpSp>
      </p:grpSp>
      <p:grpSp>
        <p:nvGrpSpPr>
          <p:cNvPr id="37" name="组合 36"/>
          <p:cNvGrpSpPr>
            <a:grpSpLocks/>
          </p:cNvGrpSpPr>
          <p:nvPr/>
        </p:nvGrpSpPr>
        <p:grpSpPr bwMode="auto">
          <a:xfrm>
            <a:off x="3154363" y="5027613"/>
            <a:ext cx="704850" cy="709612"/>
            <a:chOff x="1945258" y="2622760"/>
            <a:chExt cx="1917700" cy="1932351"/>
          </a:xfrm>
        </p:grpSpPr>
        <p:grpSp>
          <p:nvGrpSpPr>
            <p:cNvPr id="28689" name="组合 38"/>
            <p:cNvGrpSpPr>
              <a:grpSpLocks/>
            </p:cNvGrpSpPr>
            <p:nvPr/>
          </p:nvGrpSpPr>
          <p:grpSpPr bwMode="auto">
            <a:xfrm>
              <a:off x="1945258" y="2622760"/>
              <a:ext cx="1917700" cy="1932351"/>
              <a:chOff x="1945258" y="1943491"/>
              <a:chExt cx="1917700" cy="1932351"/>
            </a:xfrm>
          </p:grpSpPr>
          <p:cxnSp>
            <p:nvCxnSpPr>
              <p:cNvPr id="41" name="直接连接符 40">
                <a:extLst>
                  <a:ext uri="{FF2B5EF4-FFF2-40B4-BE49-F238E27FC236}"/>
                </a:extLst>
              </p:cNvPr>
              <p:cNvCxnSpPr/>
              <p:nvPr/>
            </p:nvCxnSpPr>
            <p:spPr>
              <a:xfrm flipH="1">
                <a:off x="1945258" y="1956458"/>
                <a:ext cx="1917700" cy="1919384"/>
              </a:xfrm>
              <a:prstGeom prst="line">
                <a:avLst/>
              </a:prstGeom>
              <a:ln w="6350">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extLst>
              </p:cNvPr>
              <p:cNvCxnSpPr/>
              <p:nvPr/>
            </p:nvCxnSpPr>
            <p:spPr>
              <a:xfrm>
                <a:off x="1945258" y="1956458"/>
                <a:ext cx="1917700" cy="1919384"/>
              </a:xfrm>
              <a:prstGeom prst="line">
                <a:avLst/>
              </a:prstGeom>
              <a:ln w="6350">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extLst>
              </p:cNvPr>
              <p:cNvCxnSpPr>
                <a:stCxn id="38" idx="1"/>
                <a:endCxn id="38" idx="3"/>
              </p:cNvCxnSpPr>
              <p:nvPr/>
            </p:nvCxnSpPr>
            <p:spPr>
              <a:xfrm>
                <a:off x="1945258" y="2903183"/>
                <a:ext cx="1917700" cy="0"/>
              </a:xfrm>
              <a:prstGeom prst="line">
                <a:avLst/>
              </a:prstGeom>
              <a:ln w="6350">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extLst>
              </p:cNvPr>
              <p:cNvCxnSpPr>
                <a:stCxn id="38" idx="0"/>
                <a:endCxn id="38" idx="2"/>
              </p:cNvCxnSpPr>
              <p:nvPr/>
            </p:nvCxnSpPr>
            <p:spPr>
              <a:xfrm>
                <a:off x="2904108" y="1943491"/>
                <a:ext cx="0" cy="1919384"/>
              </a:xfrm>
              <a:prstGeom prst="line">
                <a:avLst/>
              </a:prstGeom>
              <a:ln w="6350">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38" name="Rectangle 201">
              <a:extLst>
                <a:ext uri="{FF2B5EF4-FFF2-40B4-BE49-F238E27FC236}"/>
              </a:extLst>
            </p:cNvPr>
            <p:cNvSpPr>
              <a:spLocks noChangeArrowheads="1"/>
            </p:cNvSpPr>
            <p:nvPr/>
          </p:nvSpPr>
          <p:spPr bwMode="auto">
            <a:xfrm>
              <a:off x="1945258" y="2622760"/>
              <a:ext cx="1917700" cy="1919384"/>
            </a:xfrm>
            <a:prstGeom prst="rect">
              <a:avLst/>
            </a:prstGeom>
            <a:noFill/>
            <a:ln>
              <a:solidFill>
                <a:schemeClr val="tx1">
                  <a:lumMod val="75000"/>
                  <a:lumOff val="25000"/>
                </a:schemeClr>
              </a:solidFill>
            </a:ln>
          </p:spPr>
          <p:txBody>
            <a:bodyPr anchor="ctr"/>
            <a:lstStyle/>
            <a:p>
              <a:pPr algn="ctr" fontAlgn="auto">
                <a:spcBef>
                  <a:spcPts val="0"/>
                </a:spcBef>
                <a:spcAft>
                  <a:spcPts val="0"/>
                </a:spcAft>
                <a:defRPr/>
              </a:pP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cs typeface="+mn-cs"/>
                </a:rPr>
                <a:t>点</a:t>
              </a:r>
              <a:endParaRPr lang="zh-CN" altLang="en-US" sz="700" b="1" dirty="0">
                <a:solidFill>
                  <a:schemeClr val="bg1"/>
                </a:solidFill>
                <a:latin typeface="微软雅黑" panose="020B0503020204020204" pitchFamily="34" charset="-122"/>
                <a:ea typeface="微软雅黑" panose="020B0503020204020204" pitchFamily="34" charset="-122"/>
                <a:cs typeface="+mn-cs"/>
              </a:endParaRPr>
            </a:p>
          </p:txBody>
        </p:sp>
      </p:grpSp>
      <p:grpSp>
        <p:nvGrpSpPr>
          <p:cNvPr id="28682" name="组合 43"/>
          <p:cNvGrpSpPr>
            <a:grpSpLocks/>
          </p:cNvGrpSpPr>
          <p:nvPr/>
        </p:nvGrpSpPr>
        <p:grpSpPr bwMode="auto">
          <a:xfrm rot="10800000">
            <a:off x="0" y="6265863"/>
            <a:ext cx="12192000" cy="606425"/>
            <a:chOff x="0" y="-9535"/>
            <a:chExt cx="9725025" cy="2950142"/>
          </a:xfrm>
        </p:grpSpPr>
        <p:sp>
          <p:nvSpPr>
            <p:cNvPr id="28683" name="Freeform 5"/>
            <p:cNvSpPr>
              <a:spLocks/>
            </p:cNvSpPr>
            <p:nvPr/>
          </p:nvSpPr>
          <p:spPr bwMode="auto">
            <a:xfrm>
              <a:off x="0" y="0"/>
              <a:ext cx="1489553" cy="2182505"/>
            </a:xfrm>
            <a:custGeom>
              <a:avLst/>
              <a:gdLst>
                <a:gd name="T0" fmla="*/ 0 w 503"/>
                <a:gd name="T1" fmla="*/ 0 h 737"/>
                <a:gd name="T2" fmla="*/ 1489553 w 503"/>
                <a:gd name="T3" fmla="*/ 2182505 h 737"/>
                <a:gd name="T4" fmla="*/ 0 w 503"/>
                <a:gd name="T5" fmla="*/ 1187496 h 737"/>
                <a:gd name="T6" fmla="*/ 0 w 503"/>
                <a:gd name="T7" fmla="*/ 0 h 737"/>
                <a:gd name="T8" fmla="*/ 0 60000 65536"/>
                <a:gd name="T9" fmla="*/ 0 60000 65536"/>
                <a:gd name="T10" fmla="*/ 0 60000 65536"/>
                <a:gd name="T11" fmla="*/ 0 60000 65536"/>
                <a:gd name="T12" fmla="*/ 0 w 503"/>
                <a:gd name="T13" fmla="*/ 0 h 737"/>
                <a:gd name="T14" fmla="*/ 503 w 503"/>
                <a:gd name="T15" fmla="*/ 737 h 737"/>
              </a:gdLst>
              <a:ahLst/>
              <a:cxnLst>
                <a:cxn ang="T8">
                  <a:pos x="T0" y="T1"/>
                </a:cxn>
                <a:cxn ang="T9">
                  <a:pos x="T2" y="T3"/>
                </a:cxn>
                <a:cxn ang="T10">
                  <a:pos x="T4" y="T5"/>
                </a:cxn>
                <a:cxn ang="T11">
                  <a:pos x="T6" y="T7"/>
                </a:cxn>
              </a:cxnLst>
              <a:rect l="T12" t="T13" r="T14" b="T15"/>
              <a:pathLst>
                <a:path w="503" h="737">
                  <a:moveTo>
                    <a:pt x="0" y="0"/>
                  </a:moveTo>
                  <a:lnTo>
                    <a:pt x="503" y="737"/>
                  </a:lnTo>
                  <a:lnTo>
                    <a:pt x="0" y="401"/>
                  </a:lnTo>
                  <a:lnTo>
                    <a:pt x="0" y="0"/>
                  </a:lnTo>
                  <a:close/>
                </a:path>
              </a:pathLst>
            </a:custGeom>
            <a:solidFill>
              <a:srgbClr val="0271BF"/>
            </a:solidFill>
            <a:ln w="9525">
              <a:noFill/>
              <a:miter lim="800000"/>
              <a:headEnd/>
              <a:tailEnd/>
            </a:ln>
          </p:spPr>
          <p:txBody>
            <a:bodyPr/>
            <a:lstStyle/>
            <a:p>
              <a:endParaRPr lang="zh-CN" altLang="en-US">
                <a:solidFill>
                  <a:srgbClr val="000000"/>
                </a:solidFill>
                <a:latin typeface="等线"/>
                <a:ea typeface="等线"/>
              </a:endParaRPr>
            </a:p>
          </p:txBody>
        </p:sp>
        <p:sp>
          <p:nvSpPr>
            <p:cNvPr id="28684" name="Freeform 7"/>
            <p:cNvSpPr>
              <a:spLocks/>
            </p:cNvSpPr>
            <p:nvPr/>
          </p:nvSpPr>
          <p:spPr bwMode="auto">
            <a:xfrm>
              <a:off x="6728154" y="0"/>
              <a:ext cx="2996871" cy="2940607"/>
            </a:xfrm>
            <a:custGeom>
              <a:avLst/>
              <a:gdLst>
                <a:gd name="T0" fmla="*/ 0 w 1012"/>
                <a:gd name="T1" fmla="*/ 0 h 993"/>
                <a:gd name="T2" fmla="*/ 2996871 w 1012"/>
                <a:gd name="T3" fmla="*/ 0 h 993"/>
                <a:gd name="T4" fmla="*/ 2996871 w 1012"/>
                <a:gd name="T5" fmla="*/ 2940607 h 993"/>
                <a:gd name="T6" fmla="*/ 0 w 1012"/>
                <a:gd name="T7" fmla="*/ 0 h 993"/>
                <a:gd name="T8" fmla="*/ 0 60000 65536"/>
                <a:gd name="T9" fmla="*/ 0 60000 65536"/>
                <a:gd name="T10" fmla="*/ 0 60000 65536"/>
                <a:gd name="T11" fmla="*/ 0 60000 65536"/>
                <a:gd name="T12" fmla="*/ 0 w 1012"/>
                <a:gd name="T13" fmla="*/ 0 h 993"/>
                <a:gd name="T14" fmla="*/ 1012 w 1012"/>
                <a:gd name="T15" fmla="*/ 993 h 993"/>
              </a:gdLst>
              <a:ahLst/>
              <a:cxnLst>
                <a:cxn ang="T8">
                  <a:pos x="T0" y="T1"/>
                </a:cxn>
                <a:cxn ang="T9">
                  <a:pos x="T2" y="T3"/>
                </a:cxn>
                <a:cxn ang="T10">
                  <a:pos x="T4" y="T5"/>
                </a:cxn>
                <a:cxn ang="T11">
                  <a:pos x="T6" y="T7"/>
                </a:cxn>
              </a:cxnLst>
              <a:rect l="T12" t="T13" r="T14" b="T15"/>
              <a:pathLst>
                <a:path w="1012" h="993">
                  <a:moveTo>
                    <a:pt x="0" y="0"/>
                  </a:moveTo>
                  <a:lnTo>
                    <a:pt x="1012" y="0"/>
                  </a:lnTo>
                  <a:lnTo>
                    <a:pt x="1012" y="993"/>
                  </a:lnTo>
                  <a:lnTo>
                    <a:pt x="0" y="0"/>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28685" name="Freeform 8"/>
            <p:cNvSpPr>
              <a:spLocks/>
            </p:cNvSpPr>
            <p:nvPr/>
          </p:nvSpPr>
          <p:spPr bwMode="auto">
            <a:xfrm>
              <a:off x="2" y="1"/>
              <a:ext cx="4963198" cy="870631"/>
            </a:xfrm>
            <a:custGeom>
              <a:avLst/>
              <a:gdLst>
                <a:gd name="T0" fmla="*/ 0 w 1676"/>
                <a:gd name="T1" fmla="*/ 0 h 294"/>
                <a:gd name="T2" fmla="*/ 586344 w 1676"/>
                <a:gd name="T3" fmla="*/ 870631 h 294"/>
                <a:gd name="T4" fmla="*/ 4963198 w 1676"/>
                <a:gd name="T5" fmla="*/ 0 h 294"/>
                <a:gd name="T6" fmla="*/ 0 w 1676"/>
                <a:gd name="T7" fmla="*/ 0 h 294"/>
                <a:gd name="T8" fmla="*/ 0 60000 65536"/>
                <a:gd name="T9" fmla="*/ 0 60000 65536"/>
                <a:gd name="T10" fmla="*/ 0 60000 65536"/>
                <a:gd name="T11" fmla="*/ 0 60000 65536"/>
                <a:gd name="T12" fmla="*/ 0 w 1676"/>
                <a:gd name="T13" fmla="*/ 0 h 294"/>
                <a:gd name="T14" fmla="*/ 1676 w 1676"/>
                <a:gd name="T15" fmla="*/ 294 h 294"/>
              </a:gdLst>
              <a:ahLst/>
              <a:cxnLst>
                <a:cxn ang="T8">
                  <a:pos x="T0" y="T1"/>
                </a:cxn>
                <a:cxn ang="T9">
                  <a:pos x="T2" y="T3"/>
                </a:cxn>
                <a:cxn ang="T10">
                  <a:pos x="T4" y="T5"/>
                </a:cxn>
                <a:cxn ang="T11">
                  <a:pos x="T6" y="T7"/>
                </a:cxn>
              </a:cxnLst>
              <a:rect l="T12" t="T13" r="T14" b="T15"/>
              <a:pathLst>
                <a:path w="1676" h="294">
                  <a:moveTo>
                    <a:pt x="0" y="0"/>
                  </a:moveTo>
                  <a:lnTo>
                    <a:pt x="198" y="294"/>
                  </a:lnTo>
                  <a:lnTo>
                    <a:pt x="1676" y="0"/>
                  </a:lnTo>
                  <a:lnTo>
                    <a:pt x="0" y="0"/>
                  </a:lnTo>
                  <a:close/>
                </a:path>
              </a:pathLst>
            </a:custGeom>
            <a:solidFill>
              <a:srgbClr val="025B98"/>
            </a:solidFill>
            <a:ln w="9525">
              <a:noFill/>
              <a:miter lim="800000"/>
              <a:headEnd/>
              <a:tailEnd/>
            </a:ln>
          </p:spPr>
          <p:txBody>
            <a:bodyPr/>
            <a:lstStyle/>
            <a:p>
              <a:endParaRPr lang="zh-CN" altLang="en-US">
                <a:solidFill>
                  <a:srgbClr val="000000"/>
                </a:solidFill>
                <a:latin typeface="等线"/>
                <a:ea typeface="等线"/>
              </a:endParaRPr>
            </a:p>
          </p:txBody>
        </p:sp>
        <p:sp>
          <p:nvSpPr>
            <p:cNvPr id="28686" name="Freeform 9"/>
            <p:cNvSpPr>
              <a:spLocks/>
            </p:cNvSpPr>
            <p:nvPr/>
          </p:nvSpPr>
          <p:spPr bwMode="auto">
            <a:xfrm>
              <a:off x="578747" y="-9535"/>
              <a:ext cx="4376854" cy="2182503"/>
            </a:xfrm>
            <a:custGeom>
              <a:avLst/>
              <a:gdLst>
                <a:gd name="T0" fmla="*/ 0 w 1478"/>
                <a:gd name="T1" fmla="*/ 870632 h 737"/>
                <a:gd name="T2" fmla="*/ 4376854 w 1478"/>
                <a:gd name="T3" fmla="*/ 0 h 737"/>
                <a:gd name="T4" fmla="*/ 903207 w 1478"/>
                <a:gd name="T5" fmla="*/ 2182503 h 737"/>
                <a:gd name="T6" fmla="*/ 0 w 1478"/>
                <a:gd name="T7" fmla="*/ 870632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close/>
                </a:path>
              </a:pathLst>
            </a:custGeom>
            <a:solidFill>
              <a:srgbClr val="024D80"/>
            </a:solidFill>
            <a:ln w="9525">
              <a:noFill/>
              <a:miter lim="800000"/>
              <a:headEnd/>
              <a:tailEnd/>
            </a:ln>
          </p:spPr>
          <p:txBody>
            <a:bodyPr/>
            <a:lstStyle/>
            <a:p>
              <a:endParaRPr lang="zh-CN" altLang="en-US">
                <a:solidFill>
                  <a:srgbClr val="000000"/>
                </a:solidFill>
                <a:latin typeface="等线"/>
                <a:ea typeface="等线"/>
              </a:endParaRPr>
            </a:p>
          </p:txBody>
        </p:sp>
        <p:sp>
          <p:nvSpPr>
            <p:cNvPr id="28687" name="Freeform 10"/>
            <p:cNvSpPr>
              <a:spLocks/>
            </p:cNvSpPr>
            <p:nvPr/>
          </p:nvSpPr>
          <p:spPr bwMode="auto">
            <a:xfrm>
              <a:off x="586344" y="0"/>
              <a:ext cx="4376854" cy="2182505"/>
            </a:xfrm>
            <a:custGeom>
              <a:avLst/>
              <a:gdLst>
                <a:gd name="T0" fmla="*/ 0 w 1478"/>
                <a:gd name="T1" fmla="*/ 870633 h 737"/>
                <a:gd name="T2" fmla="*/ 4376854 w 1478"/>
                <a:gd name="T3" fmla="*/ 0 h 737"/>
                <a:gd name="T4" fmla="*/ 903207 w 1478"/>
                <a:gd name="T5" fmla="*/ 2182505 h 737"/>
                <a:gd name="T6" fmla="*/ 0 w 1478"/>
                <a:gd name="T7" fmla="*/ 870633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28688" name="Freeform 15"/>
            <p:cNvSpPr>
              <a:spLocks/>
            </p:cNvSpPr>
            <p:nvPr/>
          </p:nvSpPr>
          <p:spPr bwMode="auto">
            <a:xfrm>
              <a:off x="1474357" y="0"/>
              <a:ext cx="8235474" cy="2182505"/>
            </a:xfrm>
            <a:custGeom>
              <a:avLst/>
              <a:gdLst>
                <a:gd name="T0" fmla="*/ 0 w 2781"/>
                <a:gd name="T1" fmla="*/ 2182505 h 737"/>
                <a:gd name="T2" fmla="*/ 8235474 w 2781"/>
                <a:gd name="T3" fmla="*/ 0 h 737"/>
                <a:gd name="T4" fmla="*/ 3473647 w 2781"/>
                <a:gd name="T5" fmla="*/ 0 h 737"/>
                <a:gd name="T6" fmla="*/ 0 w 2781"/>
                <a:gd name="T7" fmla="*/ 2182505 h 737"/>
                <a:gd name="T8" fmla="*/ 0 60000 65536"/>
                <a:gd name="T9" fmla="*/ 0 60000 65536"/>
                <a:gd name="T10" fmla="*/ 0 60000 65536"/>
                <a:gd name="T11" fmla="*/ 0 60000 65536"/>
                <a:gd name="T12" fmla="*/ 0 w 2781"/>
                <a:gd name="T13" fmla="*/ 0 h 737"/>
                <a:gd name="T14" fmla="*/ 2781 w 2781"/>
                <a:gd name="T15" fmla="*/ 737 h 737"/>
              </a:gdLst>
              <a:ahLst/>
              <a:cxnLst>
                <a:cxn ang="T8">
                  <a:pos x="T0" y="T1"/>
                </a:cxn>
                <a:cxn ang="T9">
                  <a:pos x="T2" y="T3"/>
                </a:cxn>
                <a:cxn ang="T10">
                  <a:pos x="T4" y="T5"/>
                </a:cxn>
                <a:cxn ang="T11">
                  <a:pos x="T6" y="T7"/>
                </a:cxn>
              </a:cxnLst>
              <a:rect l="T12" t="T13" r="T14" b="T15"/>
              <a:pathLst>
                <a:path w="2781" h="737">
                  <a:moveTo>
                    <a:pt x="0" y="737"/>
                  </a:moveTo>
                  <a:lnTo>
                    <a:pt x="2781" y="0"/>
                  </a:lnTo>
                  <a:lnTo>
                    <a:pt x="1173" y="0"/>
                  </a:lnTo>
                  <a:lnTo>
                    <a:pt x="0" y="737"/>
                  </a:lnTo>
                  <a:close/>
                </a:path>
              </a:pathLst>
            </a:custGeom>
            <a:solidFill>
              <a:srgbClr val="0271BF"/>
            </a:solidFill>
            <a:ln w="9525">
              <a:noFill/>
              <a:miter lim="800000"/>
              <a:headEnd/>
              <a:tailEnd/>
            </a:ln>
          </p:spPr>
          <p:txBody>
            <a:bodyPr/>
            <a:lstStyle/>
            <a:p>
              <a:endParaRPr lang="zh-CN" altLang="en-US">
                <a:solidFill>
                  <a:srgbClr val="000000"/>
                </a:solidFill>
                <a:latin typeface="等线"/>
                <a:ea typeface="等线"/>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2500"/>
                            </p:stCondLst>
                            <p:childTnLst>
                              <p:par>
                                <p:cTn id="25" presetID="6"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par>
                          <p:cTn id="28" fill="hold">
                            <p:stCondLst>
                              <p:cond delay="4500"/>
                            </p:stCondLst>
                            <p:childTnLst>
                              <p:par>
                                <p:cTn id="29" presetID="6" presetClass="entr" presetSubtype="16"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circle(in)">
                                      <p:cBhvr>
                                        <p:cTn id="3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文本框 46"/>
          <p:cNvSpPr txBox="1">
            <a:spLocks noChangeArrowheads="1"/>
          </p:cNvSpPr>
          <p:nvPr/>
        </p:nvSpPr>
        <p:spPr bwMode="auto">
          <a:xfrm>
            <a:off x="804863" y="625475"/>
            <a:ext cx="2787650" cy="276225"/>
          </a:xfrm>
          <a:prstGeom prst="rect">
            <a:avLst/>
          </a:prstGeom>
          <a:noFill/>
          <a:ln w="9525">
            <a:noFill/>
            <a:miter lim="800000"/>
            <a:headEnd/>
            <a:tailEnd/>
          </a:ln>
        </p:spPr>
        <p:txBody>
          <a:bodyPr>
            <a:spAutoFit/>
          </a:bodyPr>
          <a:lstStyle/>
          <a:p>
            <a:r>
              <a:rPr lang="zh-CN" altLang="en-US" sz="1200">
                <a:solidFill>
                  <a:srgbClr val="0271BF"/>
                </a:solidFill>
                <a:latin typeface="微软雅黑" pitchFamily="34" charset="-122"/>
                <a:ea typeface="微软雅黑" pitchFamily="34" charset="-122"/>
              </a:rPr>
              <a:t>开办企业“一窗通”服务平台简介</a:t>
            </a:r>
          </a:p>
        </p:txBody>
      </p:sp>
      <p:pic>
        <p:nvPicPr>
          <p:cNvPr id="29699" name="图片 5"/>
          <p:cNvPicPr>
            <a:picLocks noChangeAspect="1"/>
          </p:cNvPicPr>
          <p:nvPr/>
        </p:nvPicPr>
        <p:blipFill>
          <a:blip r:embed="rId2"/>
          <a:srcRect l="12750" t="12552" r="36014" b="35065"/>
          <a:stretch>
            <a:fillRect/>
          </a:stretch>
        </p:blipFill>
        <p:spPr bwMode="auto">
          <a:xfrm>
            <a:off x="323850" y="4110038"/>
            <a:ext cx="3365500" cy="1933575"/>
          </a:xfrm>
          <a:prstGeom prst="rect">
            <a:avLst/>
          </a:prstGeom>
          <a:noFill/>
          <a:ln w="9525">
            <a:noFill/>
            <a:miter lim="800000"/>
            <a:headEnd/>
            <a:tailEnd/>
          </a:ln>
        </p:spPr>
      </p:pic>
      <p:pic>
        <p:nvPicPr>
          <p:cNvPr id="29700" name="图片 18"/>
          <p:cNvPicPr>
            <a:picLocks noChangeAspect="1"/>
          </p:cNvPicPr>
          <p:nvPr/>
        </p:nvPicPr>
        <p:blipFill>
          <a:blip r:embed="rId3"/>
          <a:srcRect l="6819" t="11981" r="7750" b="17212"/>
          <a:stretch>
            <a:fillRect/>
          </a:stretch>
        </p:blipFill>
        <p:spPr bwMode="auto">
          <a:xfrm>
            <a:off x="3981450" y="4110038"/>
            <a:ext cx="3711575" cy="1730375"/>
          </a:xfrm>
          <a:prstGeom prst="rect">
            <a:avLst/>
          </a:prstGeom>
          <a:noFill/>
          <a:ln w="9525">
            <a:noFill/>
            <a:miter lim="800000"/>
            <a:headEnd/>
            <a:tailEnd/>
          </a:ln>
        </p:spPr>
      </p:pic>
      <p:sp>
        <p:nvSpPr>
          <p:cNvPr id="29701" name="矩形 50"/>
          <p:cNvSpPr>
            <a:spLocks noChangeArrowheads="1"/>
          </p:cNvSpPr>
          <p:nvPr/>
        </p:nvSpPr>
        <p:spPr bwMode="auto">
          <a:xfrm>
            <a:off x="3651250" y="811213"/>
            <a:ext cx="3946525" cy="523875"/>
          </a:xfrm>
          <a:prstGeom prst="rect">
            <a:avLst/>
          </a:prstGeom>
          <a:noFill/>
          <a:ln w="9525">
            <a:noFill/>
            <a:miter lim="800000"/>
            <a:headEnd/>
            <a:tailEnd/>
          </a:ln>
        </p:spPr>
        <p:txBody>
          <a:bodyPr>
            <a:spAutoFit/>
          </a:bodyPr>
          <a:lstStyle/>
          <a:p>
            <a:r>
              <a:rPr lang="zh-CN" altLang="en-US" sz="2800" b="1">
                <a:solidFill>
                  <a:srgbClr val="0271BF"/>
                </a:solidFill>
                <a:latin typeface="微软雅黑" pitchFamily="34" charset="-122"/>
                <a:ea typeface="微软雅黑" pitchFamily="34" charset="-122"/>
              </a:rPr>
              <a:t>一个网上窗口开办企业</a:t>
            </a:r>
            <a:endParaRPr lang="en-US" altLang="zh-CN" sz="2800" b="1">
              <a:solidFill>
                <a:srgbClr val="0271BF"/>
              </a:solidFill>
              <a:latin typeface="微软雅黑" pitchFamily="34" charset="-122"/>
              <a:ea typeface="微软雅黑" pitchFamily="34" charset="-122"/>
            </a:endParaRPr>
          </a:p>
        </p:txBody>
      </p:sp>
      <p:grpSp>
        <p:nvGrpSpPr>
          <p:cNvPr id="2" name="组合 1"/>
          <p:cNvGrpSpPr>
            <a:grpSpLocks/>
          </p:cNvGrpSpPr>
          <p:nvPr/>
        </p:nvGrpSpPr>
        <p:grpSpPr bwMode="auto">
          <a:xfrm>
            <a:off x="2006600" y="2736850"/>
            <a:ext cx="8159750" cy="1373188"/>
            <a:chOff x="2006304" y="2736502"/>
            <a:chExt cx="8159515" cy="1373255"/>
          </a:xfrm>
        </p:grpSpPr>
        <p:cxnSp>
          <p:nvCxnSpPr>
            <p:cNvPr id="680" name="连接符: 肘形 679">
              <a:extLst>
                <a:ext uri="{FF2B5EF4-FFF2-40B4-BE49-F238E27FC236}"/>
              </a:extLst>
            </p:cNvPr>
            <p:cNvCxnSpPr>
              <a:cxnSpLocks/>
              <a:stCxn id="6" idx="0"/>
            </p:cNvCxnSpPr>
            <p:nvPr/>
          </p:nvCxnSpPr>
          <p:spPr>
            <a:xfrm rot="5400000" flipH="1" flipV="1">
              <a:off x="1689554" y="3053252"/>
              <a:ext cx="1373255" cy="739754"/>
            </a:xfrm>
            <a:prstGeom prst="bentConnector2">
              <a:avLst/>
            </a:prstGeom>
            <a:ln w="28575">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682" name="连接符: 肘形 681">
              <a:extLst>
                <a:ext uri="{FF2B5EF4-FFF2-40B4-BE49-F238E27FC236}"/>
              </a:extLst>
            </p:cNvPr>
            <p:cNvCxnSpPr>
              <a:cxnSpLocks/>
              <a:stCxn id="4" idx="0"/>
            </p:cNvCxnSpPr>
            <p:nvPr/>
          </p:nvCxnSpPr>
          <p:spPr>
            <a:xfrm rot="16200000" flipV="1">
              <a:off x="8902155" y="2846093"/>
              <a:ext cx="1292288" cy="1235039"/>
            </a:xfrm>
            <a:prstGeom prst="bentConnector3">
              <a:avLst>
                <a:gd name="adj1" fmla="val 99993"/>
              </a:avLst>
            </a:prstGeom>
            <a:ln w="28575">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extLst>
            </p:cNvPr>
            <p:cNvCxnSpPr>
              <a:cxnSpLocks/>
              <a:stCxn id="19" idx="0"/>
            </p:cNvCxnSpPr>
            <p:nvPr/>
          </p:nvCxnSpPr>
          <p:spPr>
            <a:xfrm flipV="1">
              <a:off x="5836832" y="3784303"/>
              <a:ext cx="4762" cy="325454"/>
            </a:xfrm>
            <a:prstGeom prst="straightConnector1">
              <a:avLst/>
            </a:prstGeom>
            <a:ln w="28575">
              <a:prstDash val="dashDot"/>
              <a:tailEnd type="triangle"/>
            </a:ln>
          </p:spPr>
          <p:style>
            <a:lnRef idx="1">
              <a:schemeClr val="accent1"/>
            </a:lnRef>
            <a:fillRef idx="0">
              <a:schemeClr val="accent1"/>
            </a:fillRef>
            <a:effectRef idx="0">
              <a:schemeClr val="accent1"/>
            </a:effectRef>
            <a:fontRef idx="minor">
              <a:schemeClr val="tx1"/>
            </a:fontRef>
          </p:style>
        </p:cxnSp>
      </p:grpSp>
      <p:pic>
        <p:nvPicPr>
          <p:cNvPr id="29703" name="图片 3" descr="图片包含 屏幕截图&#10;&#10;已生成极高可信度的说明"/>
          <p:cNvPicPr>
            <a:picLocks noChangeAspect="1"/>
          </p:cNvPicPr>
          <p:nvPr/>
        </p:nvPicPr>
        <p:blipFill>
          <a:blip r:embed="rId4"/>
          <a:srcRect/>
          <a:stretch>
            <a:fillRect/>
          </a:stretch>
        </p:blipFill>
        <p:spPr bwMode="auto">
          <a:xfrm>
            <a:off x="8424863" y="4110038"/>
            <a:ext cx="3481387" cy="2219325"/>
          </a:xfrm>
          <a:prstGeom prst="rect">
            <a:avLst/>
          </a:prstGeom>
          <a:noFill/>
          <a:ln w="9525">
            <a:noFill/>
            <a:miter lim="800000"/>
            <a:headEnd/>
            <a:tailEnd/>
          </a:ln>
        </p:spPr>
      </p:pic>
      <p:pic>
        <p:nvPicPr>
          <p:cNvPr id="29704" name="图片 13" descr="图片包含 屏幕截图&#10;&#10;已生成极高可信度的说明"/>
          <p:cNvPicPr>
            <a:picLocks noChangeAspect="1"/>
          </p:cNvPicPr>
          <p:nvPr/>
        </p:nvPicPr>
        <p:blipFill>
          <a:blip r:embed="rId5"/>
          <a:srcRect t="16399" r="3050" b="50546"/>
          <a:stretch>
            <a:fillRect/>
          </a:stretch>
        </p:blipFill>
        <p:spPr bwMode="auto">
          <a:xfrm>
            <a:off x="2746375" y="1358900"/>
            <a:ext cx="6184900" cy="2359025"/>
          </a:xfrm>
          <a:prstGeom prst="rect">
            <a:avLst/>
          </a:prstGeom>
          <a:noFill/>
          <a:ln w="9525">
            <a:noFill/>
            <a:miter lim="800000"/>
            <a:headEnd/>
            <a:tailEnd/>
          </a:ln>
        </p:spPr>
      </p:pic>
      <p:grpSp>
        <p:nvGrpSpPr>
          <p:cNvPr id="29705" name="组合 14"/>
          <p:cNvGrpSpPr>
            <a:grpSpLocks/>
          </p:cNvGrpSpPr>
          <p:nvPr/>
        </p:nvGrpSpPr>
        <p:grpSpPr bwMode="auto">
          <a:xfrm rot="10800000">
            <a:off x="0" y="6265863"/>
            <a:ext cx="12192000" cy="606425"/>
            <a:chOff x="0" y="-9535"/>
            <a:chExt cx="9725025" cy="2950142"/>
          </a:xfrm>
        </p:grpSpPr>
        <p:sp>
          <p:nvSpPr>
            <p:cNvPr id="29706" name="Freeform 5"/>
            <p:cNvSpPr>
              <a:spLocks/>
            </p:cNvSpPr>
            <p:nvPr/>
          </p:nvSpPr>
          <p:spPr bwMode="auto">
            <a:xfrm>
              <a:off x="0" y="0"/>
              <a:ext cx="1489553" cy="2182505"/>
            </a:xfrm>
            <a:custGeom>
              <a:avLst/>
              <a:gdLst>
                <a:gd name="T0" fmla="*/ 0 w 503"/>
                <a:gd name="T1" fmla="*/ 0 h 737"/>
                <a:gd name="T2" fmla="*/ 1489553 w 503"/>
                <a:gd name="T3" fmla="*/ 2182505 h 737"/>
                <a:gd name="T4" fmla="*/ 0 w 503"/>
                <a:gd name="T5" fmla="*/ 1187496 h 737"/>
                <a:gd name="T6" fmla="*/ 0 w 503"/>
                <a:gd name="T7" fmla="*/ 0 h 737"/>
                <a:gd name="T8" fmla="*/ 0 60000 65536"/>
                <a:gd name="T9" fmla="*/ 0 60000 65536"/>
                <a:gd name="T10" fmla="*/ 0 60000 65536"/>
                <a:gd name="T11" fmla="*/ 0 60000 65536"/>
                <a:gd name="T12" fmla="*/ 0 w 503"/>
                <a:gd name="T13" fmla="*/ 0 h 737"/>
                <a:gd name="T14" fmla="*/ 503 w 503"/>
                <a:gd name="T15" fmla="*/ 737 h 737"/>
              </a:gdLst>
              <a:ahLst/>
              <a:cxnLst>
                <a:cxn ang="T8">
                  <a:pos x="T0" y="T1"/>
                </a:cxn>
                <a:cxn ang="T9">
                  <a:pos x="T2" y="T3"/>
                </a:cxn>
                <a:cxn ang="T10">
                  <a:pos x="T4" y="T5"/>
                </a:cxn>
                <a:cxn ang="T11">
                  <a:pos x="T6" y="T7"/>
                </a:cxn>
              </a:cxnLst>
              <a:rect l="T12" t="T13" r="T14" b="T15"/>
              <a:pathLst>
                <a:path w="503" h="737">
                  <a:moveTo>
                    <a:pt x="0" y="0"/>
                  </a:moveTo>
                  <a:lnTo>
                    <a:pt x="503" y="737"/>
                  </a:lnTo>
                  <a:lnTo>
                    <a:pt x="0" y="401"/>
                  </a:lnTo>
                  <a:lnTo>
                    <a:pt x="0" y="0"/>
                  </a:lnTo>
                  <a:close/>
                </a:path>
              </a:pathLst>
            </a:custGeom>
            <a:solidFill>
              <a:srgbClr val="0271BF"/>
            </a:solidFill>
            <a:ln w="9525">
              <a:noFill/>
              <a:miter lim="800000"/>
              <a:headEnd/>
              <a:tailEnd/>
            </a:ln>
          </p:spPr>
          <p:txBody>
            <a:bodyPr/>
            <a:lstStyle/>
            <a:p>
              <a:endParaRPr lang="zh-CN" altLang="en-US">
                <a:solidFill>
                  <a:srgbClr val="000000"/>
                </a:solidFill>
                <a:latin typeface="等线"/>
                <a:ea typeface="等线"/>
              </a:endParaRPr>
            </a:p>
          </p:txBody>
        </p:sp>
        <p:sp>
          <p:nvSpPr>
            <p:cNvPr id="29707" name="Freeform 7"/>
            <p:cNvSpPr>
              <a:spLocks/>
            </p:cNvSpPr>
            <p:nvPr/>
          </p:nvSpPr>
          <p:spPr bwMode="auto">
            <a:xfrm>
              <a:off x="6728154" y="0"/>
              <a:ext cx="2996871" cy="2940607"/>
            </a:xfrm>
            <a:custGeom>
              <a:avLst/>
              <a:gdLst>
                <a:gd name="T0" fmla="*/ 0 w 1012"/>
                <a:gd name="T1" fmla="*/ 0 h 993"/>
                <a:gd name="T2" fmla="*/ 2996871 w 1012"/>
                <a:gd name="T3" fmla="*/ 0 h 993"/>
                <a:gd name="T4" fmla="*/ 2996871 w 1012"/>
                <a:gd name="T5" fmla="*/ 2940607 h 993"/>
                <a:gd name="T6" fmla="*/ 0 w 1012"/>
                <a:gd name="T7" fmla="*/ 0 h 993"/>
                <a:gd name="T8" fmla="*/ 0 60000 65536"/>
                <a:gd name="T9" fmla="*/ 0 60000 65536"/>
                <a:gd name="T10" fmla="*/ 0 60000 65536"/>
                <a:gd name="T11" fmla="*/ 0 60000 65536"/>
                <a:gd name="T12" fmla="*/ 0 w 1012"/>
                <a:gd name="T13" fmla="*/ 0 h 993"/>
                <a:gd name="T14" fmla="*/ 1012 w 1012"/>
                <a:gd name="T15" fmla="*/ 993 h 993"/>
              </a:gdLst>
              <a:ahLst/>
              <a:cxnLst>
                <a:cxn ang="T8">
                  <a:pos x="T0" y="T1"/>
                </a:cxn>
                <a:cxn ang="T9">
                  <a:pos x="T2" y="T3"/>
                </a:cxn>
                <a:cxn ang="T10">
                  <a:pos x="T4" y="T5"/>
                </a:cxn>
                <a:cxn ang="T11">
                  <a:pos x="T6" y="T7"/>
                </a:cxn>
              </a:cxnLst>
              <a:rect l="T12" t="T13" r="T14" b="T15"/>
              <a:pathLst>
                <a:path w="1012" h="993">
                  <a:moveTo>
                    <a:pt x="0" y="0"/>
                  </a:moveTo>
                  <a:lnTo>
                    <a:pt x="1012" y="0"/>
                  </a:lnTo>
                  <a:lnTo>
                    <a:pt x="1012" y="993"/>
                  </a:lnTo>
                  <a:lnTo>
                    <a:pt x="0" y="0"/>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29708" name="Freeform 8"/>
            <p:cNvSpPr>
              <a:spLocks/>
            </p:cNvSpPr>
            <p:nvPr/>
          </p:nvSpPr>
          <p:spPr bwMode="auto">
            <a:xfrm>
              <a:off x="2" y="1"/>
              <a:ext cx="4963198" cy="870631"/>
            </a:xfrm>
            <a:custGeom>
              <a:avLst/>
              <a:gdLst>
                <a:gd name="T0" fmla="*/ 0 w 1676"/>
                <a:gd name="T1" fmla="*/ 0 h 294"/>
                <a:gd name="T2" fmla="*/ 586344 w 1676"/>
                <a:gd name="T3" fmla="*/ 870631 h 294"/>
                <a:gd name="T4" fmla="*/ 4963198 w 1676"/>
                <a:gd name="T5" fmla="*/ 0 h 294"/>
                <a:gd name="T6" fmla="*/ 0 w 1676"/>
                <a:gd name="T7" fmla="*/ 0 h 294"/>
                <a:gd name="T8" fmla="*/ 0 60000 65536"/>
                <a:gd name="T9" fmla="*/ 0 60000 65536"/>
                <a:gd name="T10" fmla="*/ 0 60000 65536"/>
                <a:gd name="T11" fmla="*/ 0 60000 65536"/>
                <a:gd name="T12" fmla="*/ 0 w 1676"/>
                <a:gd name="T13" fmla="*/ 0 h 294"/>
                <a:gd name="T14" fmla="*/ 1676 w 1676"/>
                <a:gd name="T15" fmla="*/ 294 h 294"/>
              </a:gdLst>
              <a:ahLst/>
              <a:cxnLst>
                <a:cxn ang="T8">
                  <a:pos x="T0" y="T1"/>
                </a:cxn>
                <a:cxn ang="T9">
                  <a:pos x="T2" y="T3"/>
                </a:cxn>
                <a:cxn ang="T10">
                  <a:pos x="T4" y="T5"/>
                </a:cxn>
                <a:cxn ang="T11">
                  <a:pos x="T6" y="T7"/>
                </a:cxn>
              </a:cxnLst>
              <a:rect l="T12" t="T13" r="T14" b="T15"/>
              <a:pathLst>
                <a:path w="1676" h="294">
                  <a:moveTo>
                    <a:pt x="0" y="0"/>
                  </a:moveTo>
                  <a:lnTo>
                    <a:pt x="198" y="294"/>
                  </a:lnTo>
                  <a:lnTo>
                    <a:pt x="1676" y="0"/>
                  </a:lnTo>
                  <a:lnTo>
                    <a:pt x="0" y="0"/>
                  </a:lnTo>
                  <a:close/>
                </a:path>
              </a:pathLst>
            </a:custGeom>
            <a:solidFill>
              <a:srgbClr val="025B98"/>
            </a:solidFill>
            <a:ln w="9525">
              <a:noFill/>
              <a:miter lim="800000"/>
              <a:headEnd/>
              <a:tailEnd/>
            </a:ln>
          </p:spPr>
          <p:txBody>
            <a:bodyPr/>
            <a:lstStyle/>
            <a:p>
              <a:endParaRPr lang="zh-CN" altLang="en-US">
                <a:solidFill>
                  <a:srgbClr val="000000"/>
                </a:solidFill>
                <a:latin typeface="等线"/>
                <a:ea typeface="等线"/>
              </a:endParaRPr>
            </a:p>
          </p:txBody>
        </p:sp>
        <p:sp>
          <p:nvSpPr>
            <p:cNvPr id="29709" name="Freeform 9"/>
            <p:cNvSpPr>
              <a:spLocks/>
            </p:cNvSpPr>
            <p:nvPr/>
          </p:nvSpPr>
          <p:spPr bwMode="auto">
            <a:xfrm>
              <a:off x="578747" y="-9535"/>
              <a:ext cx="4376854" cy="2182503"/>
            </a:xfrm>
            <a:custGeom>
              <a:avLst/>
              <a:gdLst>
                <a:gd name="T0" fmla="*/ 0 w 1478"/>
                <a:gd name="T1" fmla="*/ 870632 h 737"/>
                <a:gd name="T2" fmla="*/ 4376854 w 1478"/>
                <a:gd name="T3" fmla="*/ 0 h 737"/>
                <a:gd name="T4" fmla="*/ 903207 w 1478"/>
                <a:gd name="T5" fmla="*/ 2182503 h 737"/>
                <a:gd name="T6" fmla="*/ 0 w 1478"/>
                <a:gd name="T7" fmla="*/ 870632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close/>
                </a:path>
              </a:pathLst>
            </a:custGeom>
            <a:solidFill>
              <a:srgbClr val="024D80"/>
            </a:solidFill>
            <a:ln w="9525">
              <a:noFill/>
              <a:miter lim="800000"/>
              <a:headEnd/>
              <a:tailEnd/>
            </a:ln>
          </p:spPr>
          <p:txBody>
            <a:bodyPr/>
            <a:lstStyle/>
            <a:p>
              <a:endParaRPr lang="zh-CN" altLang="en-US">
                <a:solidFill>
                  <a:srgbClr val="000000"/>
                </a:solidFill>
                <a:latin typeface="等线"/>
                <a:ea typeface="等线"/>
              </a:endParaRPr>
            </a:p>
          </p:txBody>
        </p:sp>
        <p:sp>
          <p:nvSpPr>
            <p:cNvPr id="29710" name="Freeform 10"/>
            <p:cNvSpPr>
              <a:spLocks/>
            </p:cNvSpPr>
            <p:nvPr/>
          </p:nvSpPr>
          <p:spPr bwMode="auto">
            <a:xfrm>
              <a:off x="586344" y="0"/>
              <a:ext cx="4376854" cy="2182505"/>
            </a:xfrm>
            <a:custGeom>
              <a:avLst/>
              <a:gdLst>
                <a:gd name="T0" fmla="*/ 0 w 1478"/>
                <a:gd name="T1" fmla="*/ 870633 h 737"/>
                <a:gd name="T2" fmla="*/ 4376854 w 1478"/>
                <a:gd name="T3" fmla="*/ 0 h 737"/>
                <a:gd name="T4" fmla="*/ 903207 w 1478"/>
                <a:gd name="T5" fmla="*/ 2182505 h 737"/>
                <a:gd name="T6" fmla="*/ 0 w 1478"/>
                <a:gd name="T7" fmla="*/ 870633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29711" name="Freeform 15"/>
            <p:cNvSpPr>
              <a:spLocks/>
            </p:cNvSpPr>
            <p:nvPr/>
          </p:nvSpPr>
          <p:spPr bwMode="auto">
            <a:xfrm>
              <a:off x="1474357" y="0"/>
              <a:ext cx="8235474" cy="2182505"/>
            </a:xfrm>
            <a:custGeom>
              <a:avLst/>
              <a:gdLst>
                <a:gd name="T0" fmla="*/ 0 w 2781"/>
                <a:gd name="T1" fmla="*/ 2182505 h 737"/>
                <a:gd name="T2" fmla="*/ 8235474 w 2781"/>
                <a:gd name="T3" fmla="*/ 0 h 737"/>
                <a:gd name="T4" fmla="*/ 3473647 w 2781"/>
                <a:gd name="T5" fmla="*/ 0 h 737"/>
                <a:gd name="T6" fmla="*/ 0 w 2781"/>
                <a:gd name="T7" fmla="*/ 2182505 h 737"/>
                <a:gd name="T8" fmla="*/ 0 60000 65536"/>
                <a:gd name="T9" fmla="*/ 0 60000 65536"/>
                <a:gd name="T10" fmla="*/ 0 60000 65536"/>
                <a:gd name="T11" fmla="*/ 0 60000 65536"/>
                <a:gd name="T12" fmla="*/ 0 w 2781"/>
                <a:gd name="T13" fmla="*/ 0 h 737"/>
                <a:gd name="T14" fmla="*/ 2781 w 2781"/>
                <a:gd name="T15" fmla="*/ 737 h 737"/>
              </a:gdLst>
              <a:ahLst/>
              <a:cxnLst>
                <a:cxn ang="T8">
                  <a:pos x="T0" y="T1"/>
                </a:cxn>
                <a:cxn ang="T9">
                  <a:pos x="T2" y="T3"/>
                </a:cxn>
                <a:cxn ang="T10">
                  <a:pos x="T4" y="T5"/>
                </a:cxn>
                <a:cxn ang="T11">
                  <a:pos x="T6" y="T7"/>
                </a:cxn>
              </a:cxnLst>
              <a:rect l="T12" t="T13" r="T14" b="T15"/>
              <a:pathLst>
                <a:path w="2781" h="737">
                  <a:moveTo>
                    <a:pt x="0" y="737"/>
                  </a:moveTo>
                  <a:lnTo>
                    <a:pt x="2781" y="0"/>
                  </a:lnTo>
                  <a:lnTo>
                    <a:pt x="1173" y="0"/>
                  </a:lnTo>
                  <a:lnTo>
                    <a:pt x="0" y="737"/>
                  </a:lnTo>
                  <a:close/>
                </a:path>
              </a:pathLst>
            </a:custGeom>
            <a:solidFill>
              <a:srgbClr val="0271BF"/>
            </a:solidFill>
            <a:ln w="9525">
              <a:noFill/>
              <a:miter lim="800000"/>
              <a:headEnd/>
              <a:tailEnd/>
            </a:ln>
          </p:spPr>
          <p:txBody>
            <a:bodyPr/>
            <a:lstStyle/>
            <a:p>
              <a:endParaRPr lang="zh-CN" altLang="en-US">
                <a:solidFill>
                  <a:srgbClr val="000000"/>
                </a:solidFill>
                <a:latin typeface="等线"/>
                <a:ea typeface="等线"/>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文本框 46"/>
          <p:cNvSpPr txBox="1">
            <a:spLocks noChangeArrowheads="1"/>
          </p:cNvSpPr>
          <p:nvPr/>
        </p:nvSpPr>
        <p:spPr bwMode="auto">
          <a:xfrm>
            <a:off x="849313" y="298450"/>
            <a:ext cx="2787650" cy="276225"/>
          </a:xfrm>
          <a:prstGeom prst="rect">
            <a:avLst/>
          </a:prstGeom>
          <a:noFill/>
          <a:ln w="9525">
            <a:noFill/>
            <a:miter lim="800000"/>
            <a:headEnd/>
            <a:tailEnd/>
          </a:ln>
        </p:spPr>
        <p:txBody>
          <a:bodyPr>
            <a:spAutoFit/>
          </a:bodyPr>
          <a:lstStyle/>
          <a:p>
            <a:r>
              <a:rPr lang="zh-CN" altLang="en-US" sz="1200">
                <a:solidFill>
                  <a:srgbClr val="0271BF"/>
                </a:solidFill>
                <a:latin typeface="微软雅黑" pitchFamily="34" charset="-122"/>
                <a:ea typeface="微软雅黑" pitchFamily="34" charset="-122"/>
              </a:rPr>
              <a:t>开办企业“一窗通”服务平台简介</a:t>
            </a:r>
          </a:p>
        </p:txBody>
      </p:sp>
      <p:sp>
        <p:nvSpPr>
          <p:cNvPr id="30723" name="矩形 13"/>
          <p:cNvSpPr>
            <a:spLocks noChangeArrowheads="1"/>
          </p:cNvSpPr>
          <p:nvPr/>
        </p:nvSpPr>
        <p:spPr bwMode="auto">
          <a:xfrm>
            <a:off x="3616325" y="781050"/>
            <a:ext cx="4862513" cy="646113"/>
          </a:xfrm>
          <a:prstGeom prst="rect">
            <a:avLst/>
          </a:prstGeom>
          <a:noFill/>
          <a:ln w="9525">
            <a:noFill/>
            <a:miter lim="800000"/>
            <a:headEnd/>
            <a:tailEnd/>
          </a:ln>
        </p:spPr>
        <p:txBody>
          <a:bodyPr>
            <a:spAutoFit/>
          </a:bodyPr>
          <a:lstStyle/>
          <a:p>
            <a:r>
              <a:rPr lang="zh-CN" altLang="en-US" sz="3600">
                <a:solidFill>
                  <a:srgbClr val="0271BF"/>
                </a:solidFill>
                <a:latin typeface="微软雅黑" pitchFamily="34" charset="-122"/>
                <a:ea typeface="微软雅黑" pitchFamily="34" charset="-122"/>
              </a:rPr>
              <a:t>一个网上窗口开办企业</a:t>
            </a:r>
            <a:endParaRPr lang="en-US" altLang="zh-CN" sz="3600">
              <a:solidFill>
                <a:srgbClr val="0271BF"/>
              </a:solidFill>
              <a:latin typeface="微软雅黑" pitchFamily="34" charset="-122"/>
              <a:ea typeface="微软雅黑" pitchFamily="34" charset="-122"/>
            </a:endParaRPr>
          </a:p>
        </p:txBody>
      </p:sp>
      <p:grpSp>
        <p:nvGrpSpPr>
          <p:cNvPr id="30724" name="组合 14"/>
          <p:cNvGrpSpPr>
            <a:grpSpLocks/>
          </p:cNvGrpSpPr>
          <p:nvPr/>
        </p:nvGrpSpPr>
        <p:grpSpPr bwMode="auto">
          <a:xfrm rot="10800000">
            <a:off x="0" y="6265863"/>
            <a:ext cx="12192000" cy="606425"/>
            <a:chOff x="0" y="-9535"/>
            <a:chExt cx="9725025" cy="2950142"/>
          </a:xfrm>
        </p:grpSpPr>
        <p:sp>
          <p:nvSpPr>
            <p:cNvPr id="30758" name="Freeform 5"/>
            <p:cNvSpPr>
              <a:spLocks/>
            </p:cNvSpPr>
            <p:nvPr/>
          </p:nvSpPr>
          <p:spPr bwMode="auto">
            <a:xfrm>
              <a:off x="0" y="0"/>
              <a:ext cx="1489553" cy="2182505"/>
            </a:xfrm>
            <a:custGeom>
              <a:avLst/>
              <a:gdLst>
                <a:gd name="T0" fmla="*/ 0 w 503"/>
                <a:gd name="T1" fmla="*/ 0 h 737"/>
                <a:gd name="T2" fmla="*/ 1489553 w 503"/>
                <a:gd name="T3" fmla="*/ 2182505 h 737"/>
                <a:gd name="T4" fmla="*/ 0 w 503"/>
                <a:gd name="T5" fmla="*/ 1187496 h 737"/>
                <a:gd name="T6" fmla="*/ 0 w 503"/>
                <a:gd name="T7" fmla="*/ 0 h 737"/>
                <a:gd name="T8" fmla="*/ 0 60000 65536"/>
                <a:gd name="T9" fmla="*/ 0 60000 65536"/>
                <a:gd name="T10" fmla="*/ 0 60000 65536"/>
                <a:gd name="T11" fmla="*/ 0 60000 65536"/>
                <a:gd name="T12" fmla="*/ 0 w 503"/>
                <a:gd name="T13" fmla="*/ 0 h 737"/>
                <a:gd name="T14" fmla="*/ 503 w 503"/>
                <a:gd name="T15" fmla="*/ 737 h 737"/>
              </a:gdLst>
              <a:ahLst/>
              <a:cxnLst>
                <a:cxn ang="T8">
                  <a:pos x="T0" y="T1"/>
                </a:cxn>
                <a:cxn ang="T9">
                  <a:pos x="T2" y="T3"/>
                </a:cxn>
                <a:cxn ang="T10">
                  <a:pos x="T4" y="T5"/>
                </a:cxn>
                <a:cxn ang="T11">
                  <a:pos x="T6" y="T7"/>
                </a:cxn>
              </a:cxnLst>
              <a:rect l="T12" t="T13" r="T14" b="T15"/>
              <a:pathLst>
                <a:path w="503" h="737">
                  <a:moveTo>
                    <a:pt x="0" y="0"/>
                  </a:moveTo>
                  <a:lnTo>
                    <a:pt x="503" y="737"/>
                  </a:lnTo>
                  <a:lnTo>
                    <a:pt x="0" y="401"/>
                  </a:lnTo>
                  <a:lnTo>
                    <a:pt x="0" y="0"/>
                  </a:lnTo>
                  <a:close/>
                </a:path>
              </a:pathLst>
            </a:custGeom>
            <a:solidFill>
              <a:srgbClr val="0271BF"/>
            </a:solidFill>
            <a:ln w="9525">
              <a:noFill/>
              <a:miter lim="800000"/>
              <a:headEnd/>
              <a:tailEnd/>
            </a:ln>
          </p:spPr>
          <p:txBody>
            <a:bodyPr/>
            <a:lstStyle/>
            <a:p>
              <a:endParaRPr lang="zh-CN" altLang="en-US">
                <a:solidFill>
                  <a:srgbClr val="000000"/>
                </a:solidFill>
                <a:latin typeface="等线"/>
                <a:ea typeface="等线"/>
              </a:endParaRPr>
            </a:p>
          </p:txBody>
        </p:sp>
        <p:sp>
          <p:nvSpPr>
            <p:cNvPr id="30759" name="Freeform 7"/>
            <p:cNvSpPr>
              <a:spLocks/>
            </p:cNvSpPr>
            <p:nvPr/>
          </p:nvSpPr>
          <p:spPr bwMode="auto">
            <a:xfrm>
              <a:off x="6728154" y="0"/>
              <a:ext cx="2996871" cy="2940607"/>
            </a:xfrm>
            <a:custGeom>
              <a:avLst/>
              <a:gdLst>
                <a:gd name="T0" fmla="*/ 0 w 1012"/>
                <a:gd name="T1" fmla="*/ 0 h 993"/>
                <a:gd name="T2" fmla="*/ 2996871 w 1012"/>
                <a:gd name="T3" fmla="*/ 0 h 993"/>
                <a:gd name="T4" fmla="*/ 2996871 w 1012"/>
                <a:gd name="T5" fmla="*/ 2940607 h 993"/>
                <a:gd name="T6" fmla="*/ 0 w 1012"/>
                <a:gd name="T7" fmla="*/ 0 h 993"/>
                <a:gd name="T8" fmla="*/ 0 60000 65536"/>
                <a:gd name="T9" fmla="*/ 0 60000 65536"/>
                <a:gd name="T10" fmla="*/ 0 60000 65536"/>
                <a:gd name="T11" fmla="*/ 0 60000 65536"/>
                <a:gd name="T12" fmla="*/ 0 w 1012"/>
                <a:gd name="T13" fmla="*/ 0 h 993"/>
                <a:gd name="T14" fmla="*/ 1012 w 1012"/>
                <a:gd name="T15" fmla="*/ 993 h 993"/>
              </a:gdLst>
              <a:ahLst/>
              <a:cxnLst>
                <a:cxn ang="T8">
                  <a:pos x="T0" y="T1"/>
                </a:cxn>
                <a:cxn ang="T9">
                  <a:pos x="T2" y="T3"/>
                </a:cxn>
                <a:cxn ang="T10">
                  <a:pos x="T4" y="T5"/>
                </a:cxn>
                <a:cxn ang="T11">
                  <a:pos x="T6" y="T7"/>
                </a:cxn>
              </a:cxnLst>
              <a:rect l="T12" t="T13" r="T14" b="T15"/>
              <a:pathLst>
                <a:path w="1012" h="993">
                  <a:moveTo>
                    <a:pt x="0" y="0"/>
                  </a:moveTo>
                  <a:lnTo>
                    <a:pt x="1012" y="0"/>
                  </a:lnTo>
                  <a:lnTo>
                    <a:pt x="1012" y="993"/>
                  </a:lnTo>
                  <a:lnTo>
                    <a:pt x="0" y="0"/>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30760" name="Freeform 8"/>
            <p:cNvSpPr>
              <a:spLocks/>
            </p:cNvSpPr>
            <p:nvPr/>
          </p:nvSpPr>
          <p:spPr bwMode="auto">
            <a:xfrm>
              <a:off x="2" y="1"/>
              <a:ext cx="4963198" cy="870631"/>
            </a:xfrm>
            <a:custGeom>
              <a:avLst/>
              <a:gdLst>
                <a:gd name="T0" fmla="*/ 0 w 1676"/>
                <a:gd name="T1" fmla="*/ 0 h 294"/>
                <a:gd name="T2" fmla="*/ 586344 w 1676"/>
                <a:gd name="T3" fmla="*/ 870631 h 294"/>
                <a:gd name="T4" fmla="*/ 4963198 w 1676"/>
                <a:gd name="T5" fmla="*/ 0 h 294"/>
                <a:gd name="T6" fmla="*/ 0 w 1676"/>
                <a:gd name="T7" fmla="*/ 0 h 294"/>
                <a:gd name="T8" fmla="*/ 0 60000 65536"/>
                <a:gd name="T9" fmla="*/ 0 60000 65536"/>
                <a:gd name="T10" fmla="*/ 0 60000 65536"/>
                <a:gd name="T11" fmla="*/ 0 60000 65536"/>
                <a:gd name="T12" fmla="*/ 0 w 1676"/>
                <a:gd name="T13" fmla="*/ 0 h 294"/>
                <a:gd name="T14" fmla="*/ 1676 w 1676"/>
                <a:gd name="T15" fmla="*/ 294 h 294"/>
              </a:gdLst>
              <a:ahLst/>
              <a:cxnLst>
                <a:cxn ang="T8">
                  <a:pos x="T0" y="T1"/>
                </a:cxn>
                <a:cxn ang="T9">
                  <a:pos x="T2" y="T3"/>
                </a:cxn>
                <a:cxn ang="T10">
                  <a:pos x="T4" y="T5"/>
                </a:cxn>
                <a:cxn ang="T11">
                  <a:pos x="T6" y="T7"/>
                </a:cxn>
              </a:cxnLst>
              <a:rect l="T12" t="T13" r="T14" b="T15"/>
              <a:pathLst>
                <a:path w="1676" h="294">
                  <a:moveTo>
                    <a:pt x="0" y="0"/>
                  </a:moveTo>
                  <a:lnTo>
                    <a:pt x="198" y="294"/>
                  </a:lnTo>
                  <a:lnTo>
                    <a:pt x="1676" y="0"/>
                  </a:lnTo>
                  <a:lnTo>
                    <a:pt x="0" y="0"/>
                  </a:lnTo>
                  <a:close/>
                </a:path>
              </a:pathLst>
            </a:custGeom>
            <a:solidFill>
              <a:srgbClr val="025B98"/>
            </a:solidFill>
            <a:ln w="9525">
              <a:noFill/>
              <a:miter lim="800000"/>
              <a:headEnd/>
              <a:tailEnd/>
            </a:ln>
          </p:spPr>
          <p:txBody>
            <a:bodyPr/>
            <a:lstStyle/>
            <a:p>
              <a:endParaRPr lang="zh-CN" altLang="en-US">
                <a:solidFill>
                  <a:srgbClr val="000000"/>
                </a:solidFill>
                <a:latin typeface="等线"/>
                <a:ea typeface="等线"/>
              </a:endParaRPr>
            </a:p>
          </p:txBody>
        </p:sp>
        <p:sp>
          <p:nvSpPr>
            <p:cNvPr id="30761" name="Freeform 9"/>
            <p:cNvSpPr>
              <a:spLocks/>
            </p:cNvSpPr>
            <p:nvPr/>
          </p:nvSpPr>
          <p:spPr bwMode="auto">
            <a:xfrm>
              <a:off x="578747" y="-9535"/>
              <a:ext cx="4376854" cy="2182503"/>
            </a:xfrm>
            <a:custGeom>
              <a:avLst/>
              <a:gdLst>
                <a:gd name="T0" fmla="*/ 0 w 1478"/>
                <a:gd name="T1" fmla="*/ 870632 h 737"/>
                <a:gd name="T2" fmla="*/ 4376854 w 1478"/>
                <a:gd name="T3" fmla="*/ 0 h 737"/>
                <a:gd name="T4" fmla="*/ 903207 w 1478"/>
                <a:gd name="T5" fmla="*/ 2182503 h 737"/>
                <a:gd name="T6" fmla="*/ 0 w 1478"/>
                <a:gd name="T7" fmla="*/ 870632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close/>
                </a:path>
              </a:pathLst>
            </a:custGeom>
            <a:solidFill>
              <a:srgbClr val="024D80"/>
            </a:solidFill>
            <a:ln w="9525">
              <a:noFill/>
              <a:miter lim="800000"/>
              <a:headEnd/>
              <a:tailEnd/>
            </a:ln>
          </p:spPr>
          <p:txBody>
            <a:bodyPr/>
            <a:lstStyle/>
            <a:p>
              <a:endParaRPr lang="zh-CN" altLang="en-US">
                <a:solidFill>
                  <a:srgbClr val="000000"/>
                </a:solidFill>
                <a:latin typeface="等线"/>
                <a:ea typeface="等线"/>
              </a:endParaRPr>
            </a:p>
          </p:txBody>
        </p:sp>
        <p:sp>
          <p:nvSpPr>
            <p:cNvPr id="30762" name="Freeform 10"/>
            <p:cNvSpPr>
              <a:spLocks/>
            </p:cNvSpPr>
            <p:nvPr/>
          </p:nvSpPr>
          <p:spPr bwMode="auto">
            <a:xfrm>
              <a:off x="586344" y="0"/>
              <a:ext cx="4376854" cy="2182505"/>
            </a:xfrm>
            <a:custGeom>
              <a:avLst/>
              <a:gdLst>
                <a:gd name="T0" fmla="*/ 0 w 1478"/>
                <a:gd name="T1" fmla="*/ 870633 h 737"/>
                <a:gd name="T2" fmla="*/ 4376854 w 1478"/>
                <a:gd name="T3" fmla="*/ 0 h 737"/>
                <a:gd name="T4" fmla="*/ 903207 w 1478"/>
                <a:gd name="T5" fmla="*/ 2182505 h 737"/>
                <a:gd name="T6" fmla="*/ 0 w 1478"/>
                <a:gd name="T7" fmla="*/ 870633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30763" name="Freeform 15"/>
            <p:cNvSpPr>
              <a:spLocks/>
            </p:cNvSpPr>
            <p:nvPr/>
          </p:nvSpPr>
          <p:spPr bwMode="auto">
            <a:xfrm>
              <a:off x="1474357" y="0"/>
              <a:ext cx="8235474" cy="2182505"/>
            </a:xfrm>
            <a:custGeom>
              <a:avLst/>
              <a:gdLst>
                <a:gd name="T0" fmla="*/ 0 w 2781"/>
                <a:gd name="T1" fmla="*/ 2182505 h 737"/>
                <a:gd name="T2" fmla="*/ 8235474 w 2781"/>
                <a:gd name="T3" fmla="*/ 0 h 737"/>
                <a:gd name="T4" fmla="*/ 3473647 w 2781"/>
                <a:gd name="T5" fmla="*/ 0 h 737"/>
                <a:gd name="T6" fmla="*/ 0 w 2781"/>
                <a:gd name="T7" fmla="*/ 2182505 h 737"/>
                <a:gd name="T8" fmla="*/ 0 60000 65536"/>
                <a:gd name="T9" fmla="*/ 0 60000 65536"/>
                <a:gd name="T10" fmla="*/ 0 60000 65536"/>
                <a:gd name="T11" fmla="*/ 0 60000 65536"/>
                <a:gd name="T12" fmla="*/ 0 w 2781"/>
                <a:gd name="T13" fmla="*/ 0 h 737"/>
                <a:gd name="T14" fmla="*/ 2781 w 2781"/>
                <a:gd name="T15" fmla="*/ 737 h 737"/>
              </a:gdLst>
              <a:ahLst/>
              <a:cxnLst>
                <a:cxn ang="T8">
                  <a:pos x="T0" y="T1"/>
                </a:cxn>
                <a:cxn ang="T9">
                  <a:pos x="T2" y="T3"/>
                </a:cxn>
                <a:cxn ang="T10">
                  <a:pos x="T4" y="T5"/>
                </a:cxn>
                <a:cxn ang="T11">
                  <a:pos x="T6" y="T7"/>
                </a:cxn>
              </a:cxnLst>
              <a:rect l="T12" t="T13" r="T14" b="T15"/>
              <a:pathLst>
                <a:path w="2781" h="737">
                  <a:moveTo>
                    <a:pt x="0" y="737"/>
                  </a:moveTo>
                  <a:lnTo>
                    <a:pt x="2781" y="0"/>
                  </a:lnTo>
                  <a:lnTo>
                    <a:pt x="1173" y="0"/>
                  </a:lnTo>
                  <a:lnTo>
                    <a:pt x="0" y="737"/>
                  </a:lnTo>
                  <a:close/>
                </a:path>
              </a:pathLst>
            </a:custGeom>
            <a:solidFill>
              <a:srgbClr val="0271BF"/>
            </a:solidFill>
            <a:ln w="9525">
              <a:noFill/>
              <a:miter lim="800000"/>
              <a:headEnd/>
              <a:tailEnd/>
            </a:ln>
          </p:spPr>
          <p:txBody>
            <a:bodyPr/>
            <a:lstStyle/>
            <a:p>
              <a:endParaRPr lang="zh-CN" altLang="en-US">
                <a:solidFill>
                  <a:srgbClr val="000000"/>
                </a:solidFill>
                <a:latin typeface="等线"/>
                <a:ea typeface="等线"/>
              </a:endParaRPr>
            </a:p>
          </p:txBody>
        </p:sp>
      </p:grpSp>
      <p:grpSp>
        <p:nvGrpSpPr>
          <p:cNvPr id="8" name="组合 7"/>
          <p:cNvGrpSpPr>
            <a:grpSpLocks/>
          </p:cNvGrpSpPr>
          <p:nvPr/>
        </p:nvGrpSpPr>
        <p:grpSpPr bwMode="auto">
          <a:xfrm>
            <a:off x="1189038" y="2476500"/>
            <a:ext cx="4603750" cy="2486025"/>
            <a:chOff x="1189232" y="2476312"/>
            <a:chExt cx="4603026" cy="2486285"/>
          </a:xfrm>
        </p:grpSpPr>
        <p:pic>
          <p:nvPicPr>
            <p:cNvPr id="30756" name="图片 4"/>
            <p:cNvPicPr>
              <a:picLocks noChangeAspect="1"/>
            </p:cNvPicPr>
            <p:nvPr/>
          </p:nvPicPr>
          <p:blipFill>
            <a:blip r:embed="rId2"/>
            <a:srcRect l="31712" t="6088" r="32990" b="5652"/>
            <a:stretch>
              <a:fillRect/>
            </a:stretch>
          </p:blipFill>
          <p:spPr bwMode="auto">
            <a:xfrm>
              <a:off x="1189232" y="2476312"/>
              <a:ext cx="1767752" cy="2486285"/>
            </a:xfrm>
            <a:prstGeom prst="rect">
              <a:avLst/>
            </a:prstGeom>
            <a:noFill/>
            <a:ln w="9525">
              <a:noFill/>
              <a:miter lim="800000"/>
              <a:headEnd/>
              <a:tailEnd/>
            </a:ln>
          </p:spPr>
        </p:pic>
        <p:grpSp>
          <p:nvGrpSpPr>
            <p:cNvPr id="43" name="组合 42">
              <a:extLst>
                <a:ext uri="{FF2B5EF4-FFF2-40B4-BE49-F238E27FC236}"/>
              </a:extLst>
            </p:cNvPr>
            <p:cNvGrpSpPr/>
            <p:nvPr/>
          </p:nvGrpSpPr>
          <p:grpSpPr>
            <a:xfrm>
              <a:off x="3613911" y="3381728"/>
              <a:ext cx="2178347" cy="422394"/>
              <a:chOff x="2536508" y="3118961"/>
              <a:chExt cx="2910460" cy="564355"/>
            </a:xfrm>
            <a:solidFill>
              <a:schemeClr val="accent2"/>
            </a:solidFill>
          </p:grpSpPr>
          <p:sp>
            <p:nvSpPr>
              <p:cNvPr id="44" name="椭圆 43">
                <a:extLst>
                  <a:ext uri="{FF2B5EF4-FFF2-40B4-BE49-F238E27FC236}"/>
                </a:extLst>
              </p:cNvPr>
              <p:cNvSpPr/>
              <p:nvPr/>
            </p:nvSpPr>
            <p:spPr>
              <a:xfrm>
                <a:off x="2536508" y="3220720"/>
                <a:ext cx="416560" cy="416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5" name="椭圆 44">
                <a:extLst>
                  <a:ext uri="{FF2B5EF4-FFF2-40B4-BE49-F238E27FC236}"/>
                </a:extLst>
              </p:cNvPr>
              <p:cNvSpPr/>
              <p:nvPr/>
            </p:nvSpPr>
            <p:spPr>
              <a:xfrm>
                <a:off x="2979103" y="3118961"/>
                <a:ext cx="337820" cy="3378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6" name="椭圆 45">
                <a:extLst>
                  <a:ext uri="{FF2B5EF4-FFF2-40B4-BE49-F238E27FC236}"/>
                </a:extLst>
              </p:cNvPr>
              <p:cNvSpPr/>
              <p:nvPr/>
            </p:nvSpPr>
            <p:spPr>
              <a:xfrm>
                <a:off x="3142612" y="3536949"/>
                <a:ext cx="146367" cy="1463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8" name="椭圆 47">
                <a:extLst>
                  <a:ext uri="{FF2B5EF4-FFF2-40B4-BE49-F238E27FC236}"/>
                </a:extLst>
              </p:cNvPr>
              <p:cNvSpPr/>
              <p:nvPr/>
            </p:nvSpPr>
            <p:spPr>
              <a:xfrm>
                <a:off x="3312716" y="3305773"/>
                <a:ext cx="278130" cy="2781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9" name="椭圆 48">
                <a:extLst>
                  <a:ext uri="{FF2B5EF4-FFF2-40B4-BE49-F238E27FC236}"/>
                </a:extLst>
              </p:cNvPr>
              <p:cNvSpPr/>
              <p:nvPr/>
            </p:nvSpPr>
            <p:spPr>
              <a:xfrm>
                <a:off x="3621485" y="3250687"/>
                <a:ext cx="110172" cy="1101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 name="椭圆 50">
                <a:extLst>
                  <a:ext uri="{FF2B5EF4-FFF2-40B4-BE49-F238E27FC236}"/>
                </a:extLst>
              </p:cNvPr>
              <p:cNvSpPr/>
              <p:nvPr/>
            </p:nvSpPr>
            <p:spPr>
              <a:xfrm>
                <a:off x="3756026" y="3326254"/>
                <a:ext cx="234315" cy="2343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2" name="椭圆 51">
                <a:extLst>
                  <a:ext uri="{FF2B5EF4-FFF2-40B4-BE49-F238E27FC236}"/>
                </a:extLst>
              </p:cNvPr>
              <p:cNvSpPr/>
              <p:nvPr/>
            </p:nvSpPr>
            <p:spPr>
              <a:xfrm>
                <a:off x="3993675" y="3195601"/>
                <a:ext cx="110172" cy="1101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3" name="椭圆 52">
                <a:extLst>
                  <a:ext uri="{FF2B5EF4-FFF2-40B4-BE49-F238E27FC236}"/>
                </a:extLst>
              </p:cNvPr>
              <p:cNvSpPr/>
              <p:nvPr/>
            </p:nvSpPr>
            <p:spPr>
              <a:xfrm>
                <a:off x="4103847" y="3235131"/>
                <a:ext cx="365283" cy="3652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4" name="椭圆 53">
                <a:extLst>
                  <a:ext uri="{FF2B5EF4-FFF2-40B4-BE49-F238E27FC236}"/>
                </a:extLst>
              </p:cNvPr>
              <p:cNvSpPr/>
              <p:nvPr/>
            </p:nvSpPr>
            <p:spPr>
              <a:xfrm>
                <a:off x="4476037" y="3213738"/>
                <a:ext cx="73898" cy="738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5" name="椭圆 54">
                <a:extLst>
                  <a:ext uri="{FF2B5EF4-FFF2-40B4-BE49-F238E27FC236}"/>
                </a:extLst>
              </p:cNvPr>
              <p:cNvSpPr/>
              <p:nvPr/>
            </p:nvSpPr>
            <p:spPr>
              <a:xfrm>
                <a:off x="4829273" y="3156043"/>
                <a:ext cx="340421" cy="340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6" name="椭圆 55">
                <a:extLst>
                  <a:ext uri="{FF2B5EF4-FFF2-40B4-BE49-F238E27FC236}"/>
                </a:extLst>
              </p:cNvPr>
              <p:cNvSpPr/>
              <p:nvPr/>
            </p:nvSpPr>
            <p:spPr>
              <a:xfrm>
                <a:off x="4574879" y="3274406"/>
                <a:ext cx="246973" cy="2469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7" name="椭圆 56">
                <a:extLst>
                  <a:ext uri="{FF2B5EF4-FFF2-40B4-BE49-F238E27FC236}"/>
                </a:extLst>
              </p:cNvPr>
              <p:cNvSpPr/>
              <p:nvPr/>
            </p:nvSpPr>
            <p:spPr>
              <a:xfrm>
                <a:off x="4816949" y="3521379"/>
                <a:ext cx="146367" cy="1463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8" name="椭圆 57">
                <a:extLst>
                  <a:ext uri="{FF2B5EF4-FFF2-40B4-BE49-F238E27FC236}"/>
                </a:extLst>
              </p:cNvPr>
              <p:cNvSpPr/>
              <p:nvPr/>
            </p:nvSpPr>
            <p:spPr>
              <a:xfrm>
                <a:off x="4520723" y="3510005"/>
                <a:ext cx="100570" cy="1005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9" name="椭圆 58">
                <a:extLst>
                  <a:ext uri="{FF2B5EF4-FFF2-40B4-BE49-F238E27FC236}"/>
                </a:extLst>
              </p:cNvPr>
              <p:cNvSpPr/>
              <p:nvPr/>
            </p:nvSpPr>
            <p:spPr>
              <a:xfrm>
                <a:off x="5108687" y="3483333"/>
                <a:ext cx="100570" cy="1005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0" name="椭圆 59">
                <a:extLst>
                  <a:ext uri="{FF2B5EF4-FFF2-40B4-BE49-F238E27FC236}"/>
                </a:extLst>
              </p:cNvPr>
              <p:cNvSpPr/>
              <p:nvPr/>
            </p:nvSpPr>
            <p:spPr>
              <a:xfrm>
                <a:off x="5275361" y="3287636"/>
                <a:ext cx="171607" cy="1716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nvGrpSpPr>
          <p:cNvPr id="11" name="组合 10"/>
          <p:cNvGrpSpPr>
            <a:grpSpLocks/>
          </p:cNvGrpSpPr>
          <p:nvPr/>
        </p:nvGrpSpPr>
        <p:grpSpPr bwMode="auto">
          <a:xfrm>
            <a:off x="738188" y="4656138"/>
            <a:ext cx="4383087" cy="1916112"/>
            <a:chOff x="738370" y="4656016"/>
            <a:chExt cx="4382499" cy="1915741"/>
          </a:xfrm>
        </p:grpSpPr>
        <p:pic>
          <p:nvPicPr>
            <p:cNvPr id="30754" name="图片 8" descr="图片包含 文字&#10;&#10;已生成极高可信度的说明"/>
            <p:cNvPicPr>
              <a:picLocks noChangeAspect="1"/>
            </p:cNvPicPr>
            <p:nvPr/>
          </p:nvPicPr>
          <p:blipFill>
            <a:blip r:embed="rId3"/>
            <a:srcRect/>
            <a:stretch>
              <a:fillRect/>
            </a:stretch>
          </p:blipFill>
          <p:spPr bwMode="auto">
            <a:xfrm>
              <a:off x="738370" y="4656016"/>
              <a:ext cx="1513208" cy="1915741"/>
            </a:xfrm>
            <a:prstGeom prst="rect">
              <a:avLst/>
            </a:prstGeom>
            <a:noFill/>
            <a:ln w="9525">
              <a:noFill/>
              <a:miter lim="800000"/>
              <a:headEnd/>
              <a:tailEnd/>
            </a:ln>
          </p:spPr>
        </p:pic>
        <p:grpSp>
          <p:nvGrpSpPr>
            <p:cNvPr id="61" name="组合 60">
              <a:extLst>
                <a:ext uri="{FF2B5EF4-FFF2-40B4-BE49-F238E27FC236}"/>
              </a:extLst>
            </p:cNvPr>
            <p:cNvGrpSpPr/>
            <p:nvPr/>
          </p:nvGrpSpPr>
          <p:grpSpPr>
            <a:xfrm flipV="1">
              <a:off x="2671832" y="4672957"/>
              <a:ext cx="2449037" cy="769069"/>
              <a:chOff x="2540000" y="1597660"/>
              <a:chExt cx="3272126" cy="1027543"/>
            </a:xfrm>
            <a:solidFill>
              <a:schemeClr val="accent3"/>
            </a:solidFill>
          </p:grpSpPr>
          <p:sp>
            <p:nvSpPr>
              <p:cNvPr id="62" name="椭圆 61">
                <a:extLst>
                  <a:ext uri="{FF2B5EF4-FFF2-40B4-BE49-F238E27FC236}"/>
                </a:extLst>
              </p:cNvPr>
              <p:cNvSpPr/>
              <p:nvPr/>
            </p:nvSpPr>
            <p:spPr>
              <a:xfrm>
                <a:off x="2540000" y="1727200"/>
                <a:ext cx="416560" cy="416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3" name="椭圆 62">
                <a:extLst>
                  <a:ext uri="{FF2B5EF4-FFF2-40B4-BE49-F238E27FC236}"/>
                </a:extLst>
              </p:cNvPr>
              <p:cNvSpPr/>
              <p:nvPr/>
            </p:nvSpPr>
            <p:spPr>
              <a:xfrm>
                <a:off x="4130040" y="1727200"/>
                <a:ext cx="416560" cy="416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4" name="椭圆 63">
                <a:extLst>
                  <a:ext uri="{FF2B5EF4-FFF2-40B4-BE49-F238E27FC236}"/>
                </a:extLst>
              </p:cNvPr>
              <p:cNvSpPr/>
              <p:nvPr/>
            </p:nvSpPr>
            <p:spPr>
              <a:xfrm>
                <a:off x="3036570" y="1597660"/>
                <a:ext cx="337820" cy="3378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5" name="椭圆 64">
                <a:extLst>
                  <a:ext uri="{FF2B5EF4-FFF2-40B4-BE49-F238E27FC236}"/>
                </a:extLst>
              </p:cNvPr>
              <p:cNvSpPr/>
              <p:nvPr/>
            </p:nvSpPr>
            <p:spPr>
              <a:xfrm>
                <a:off x="3374390" y="1796415"/>
                <a:ext cx="278130" cy="2781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6" name="椭圆 65">
                <a:extLst>
                  <a:ext uri="{FF2B5EF4-FFF2-40B4-BE49-F238E27FC236}"/>
                </a:extLst>
              </p:cNvPr>
              <p:cNvSpPr/>
              <p:nvPr/>
            </p:nvSpPr>
            <p:spPr>
              <a:xfrm>
                <a:off x="3792220" y="1818322"/>
                <a:ext cx="234315" cy="2343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7" name="椭圆 66">
                <a:extLst>
                  <a:ext uri="{FF2B5EF4-FFF2-40B4-BE49-F238E27FC236}"/>
                </a:extLst>
              </p:cNvPr>
              <p:cNvSpPr/>
              <p:nvPr/>
            </p:nvSpPr>
            <p:spPr>
              <a:xfrm>
                <a:off x="3148013" y="2001361"/>
                <a:ext cx="146367" cy="1463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8" name="椭圆 67">
                <a:extLst>
                  <a:ext uri="{FF2B5EF4-FFF2-40B4-BE49-F238E27FC236}"/>
                </a:extLst>
              </p:cNvPr>
              <p:cNvSpPr/>
              <p:nvPr/>
            </p:nvSpPr>
            <p:spPr>
              <a:xfrm>
                <a:off x="3645854" y="1757044"/>
                <a:ext cx="110172" cy="1101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9" name="椭圆 68">
                <a:extLst>
                  <a:ext uri="{FF2B5EF4-FFF2-40B4-BE49-F238E27FC236}"/>
                </a:extLst>
              </p:cNvPr>
              <p:cNvSpPr/>
              <p:nvPr/>
            </p:nvSpPr>
            <p:spPr>
              <a:xfrm>
                <a:off x="4023202" y="1727200"/>
                <a:ext cx="110172" cy="1101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 name="椭圆 69">
                <a:extLst>
                  <a:ext uri="{FF2B5EF4-FFF2-40B4-BE49-F238E27FC236}"/>
                </a:extLst>
              </p:cNvPr>
              <p:cNvSpPr/>
              <p:nvPr/>
            </p:nvSpPr>
            <p:spPr>
              <a:xfrm>
                <a:off x="4520723" y="1694655"/>
                <a:ext cx="87631" cy="876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1" name="椭圆 70">
                <a:extLst>
                  <a:ext uri="{FF2B5EF4-FFF2-40B4-BE49-F238E27FC236}"/>
                </a:extLst>
              </p:cNvPr>
              <p:cNvSpPr/>
              <p:nvPr/>
            </p:nvSpPr>
            <p:spPr>
              <a:xfrm>
                <a:off x="4533662" y="2030728"/>
                <a:ext cx="87631" cy="876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2" name="椭圆 71">
                <a:extLst>
                  <a:ext uri="{FF2B5EF4-FFF2-40B4-BE49-F238E27FC236}"/>
                </a:extLst>
              </p:cNvPr>
              <p:cNvSpPr/>
              <p:nvPr/>
            </p:nvSpPr>
            <p:spPr>
              <a:xfrm>
                <a:off x="4752103" y="2069862"/>
                <a:ext cx="73898" cy="738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3" name="椭圆 72">
                <a:extLst>
                  <a:ext uri="{FF2B5EF4-FFF2-40B4-BE49-F238E27FC236}"/>
                </a:extLst>
              </p:cNvPr>
              <p:cNvSpPr/>
              <p:nvPr/>
            </p:nvSpPr>
            <p:spPr>
              <a:xfrm>
                <a:off x="5580143" y="2247662"/>
                <a:ext cx="73898" cy="738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4" name="椭圆 73">
                <a:extLst>
                  <a:ext uri="{FF2B5EF4-FFF2-40B4-BE49-F238E27FC236}"/>
                </a:extLst>
              </p:cNvPr>
              <p:cNvSpPr/>
              <p:nvPr/>
            </p:nvSpPr>
            <p:spPr>
              <a:xfrm>
                <a:off x="5059522" y="2143760"/>
                <a:ext cx="110172" cy="1101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5" name="椭圆 74">
                <a:extLst>
                  <a:ext uri="{FF2B5EF4-FFF2-40B4-BE49-F238E27FC236}"/>
                </a:extLst>
              </p:cNvPr>
              <p:cNvSpPr/>
              <p:nvPr/>
            </p:nvSpPr>
            <p:spPr>
              <a:xfrm>
                <a:off x="4591686" y="1791971"/>
                <a:ext cx="213360" cy="2133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6" name="椭圆 75">
                <a:extLst>
                  <a:ext uri="{FF2B5EF4-FFF2-40B4-BE49-F238E27FC236}"/>
                </a:extLst>
              </p:cNvPr>
              <p:cNvSpPr/>
              <p:nvPr/>
            </p:nvSpPr>
            <p:spPr>
              <a:xfrm>
                <a:off x="4890133" y="1782286"/>
                <a:ext cx="87631" cy="876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7" name="椭圆 76">
                <a:extLst>
                  <a:ext uri="{FF2B5EF4-FFF2-40B4-BE49-F238E27FC236}"/>
                </a:extLst>
              </p:cNvPr>
              <p:cNvSpPr/>
              <p:nvPr/>
            </p:nvSpPr>
            <p:spPr>
              <a:xfrm>
                <a:off x="4901880" y="1896786"/>
                <a:ext cx="246973" cy="2469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8" name="椭圆 77">
                <a:extLst>
                  <a:ext uri="{FF2B5EF4-FFF2-40B4-BE49-F238E27FC236}"/>
                </a:extLst>
              </p:cNvPr>
              <p:cNvSpPr/>
              <p:nvPr/>
            </p:nvSpPr>
            <p:spPr>
              <a:xfrm>
                <a:off x="5224732" y="1944190"/>
                <a:ext cx="340421" cy="340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9" name="椭圆 78">
                <a:extLst>
                  <a:ext uri="{FF2B5EF4-FFF2-40B4-BE49-F238E27FC236}"/>
                </a:extLst>
              </p:cNvPr>
              <p:cNvSpPr/>
              <p:nvPr/>
            </p:nvSpPr>
            <p:spPr>
              <a:xfrm>
                <a:off x="5133340" y="1782210"/>
                <a:ext cx="146367" cy="1463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0" name="椭圆 79">
                <a:extLst>
                  <a:ext uri="{FF2B5EF4-FFF2-40B4-BE49-F238E27FC236}"/>
                </a:extLst>
              </p:cNvPr>
              <p:cNvSpPr/>
              <p:nvPr/>
            </p:nvSpPr>
            <p:spPr>
              <a:xfrm>
                <a:off x="5384244" y="2314731"/>
                <a:ext cx="146367" cy="1463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1" name="椭圆 80">
                <a:extLst>
                  <a:ext uri="{FF2B5EF4-FFF2-40B4-BE49-F238E27FC236}"/>
                </a:extLst>
              </p:cNvPr>
              <p:cNvSpPr/>
              <p:nvPr/>
            </p:nvSpPr>
            <p:spPr>
              <a:xfrm>
                <a:off x="5565153" y="2378230"/>
                <a:ext cx="246973" cy="2469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nvGrpSpPr>
          <p:cNvPr id="12" name="组合 11"/>
          <p:cNvGrpSpPr>
            <a:grpSpLocks/>
          </p:cNvGrpSpPr>
          <p:nvPr/>
        </p:nvGrpSpPr>
        <p:grpSpPr bwMode="auto">
          <a:xfrm>
            <a:off x="7162800" y="100013"/>
            <a:ext cx="4652963" cy="6657975"/>
            <a:chOff x="7162034" y="99230"/>
            <a:chExt cx="4653021" cy="6658715"/>
          </a:xfrm>
        </p:grpSpPr>
        <p:pic>
          <p:nvPicPr>
            <p:cNvPr id="30752" name="图片 5" descr="图片包含 屏幕截图&#10;&#10;已生成极高可信度的说明"/>
            <p:cNvPicPr>
              <a:picLocks noChangeAspect="1"/>
            </p:cNvPicPr>
            <p:nvPr/>
          </p:nvPicPr>
          <p:blipFill>
            <a:blip r:embed="rId4"/>
            <a:srcRect/>
            <a:stretch>
              <a:fillRect/>
            </a:stretch>
          </p:blipFill>
          <p:spPr bwMode="auto">
            <a:xfrm>
              <a:off x="8820620" y="99230"/>
              <a:ext cx="2994435" cy="6658715"/>
            </a:xfrm>
            <a:prstGeom prst="rect">
              <a:avLst/>
            </a:prstGeom>
            <a:noFill/>
            <a:ln w="9525">
              <a:noFill/>
              <a:miter lim="800000"/>
              <a:headEnd/>
              <a:tailEnd/>
            </a:ln>
          </p:spPr>
        </p:pic>
        <p:grpSp>
          <p:nvGrpSpPr>
            <p:cNvPr id="82" name="组合 81">
              <a:extLst>
                <a:ext uri="{FF2B5EF4-FFF2-40B4-BE49-F238E27FC236}"/>
              </a:extLst>
            </p:cNvPr>
            <p:cNvGrpSpPr/>
            <p:nvPr/>
          </p:nvGrpSpPr>
          <p:grpSpPr>
            <a:xfrm>
              <a:off x="7162034" y="3151182"/>
              <a:ext cx="1649226" cy="823192"/>
              <a:chOff x="8398980" y="2824224"/>
              <a:chExt cx="2108531" cy="1052449"/>
            </a:xfrm>
            <a:solidFill>
              <a:schemeClr val="accent4"/>
            </a:solidFill>
          </p:grpSpPr>
          <p:sp>
            <p:nvSpPr>
              <p:cNvPr id="83" name="椭圆 82">
                <a:extLst>
                  <a:ext uri="{FF2B5EF4-FFF2-40B4-BE49-F238E27FC236}"/>
                </a:extLst>
              </p:cNvPr>
              <p:cNvSpPr/>
              <p:nvPr/>
            </p:nvSpPr>
            <p:spPr>
              <a:xfrm>
                <a:off x="8583930" y="3260712"/>
                <a:ext cx="340421" cy="340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4" name="椭圆 83">
                <a:extLst>
                  <a:ext uri="{FF2B5EF4-FFF2-40B4-BE49-F238E27FC236}"/>
                </a:extLst>
              </p:cNvPr>
              <p:cNvSpPr/>
              <p:nvPr/>
            </p:nvSpPr>
            <p:spPr>
              <a:xfrm>
                <a:off x="8932668" y="3119279"/>
                <a:ext cx="417830" cy="4178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5" name="椭圆 84">
                <a:extLst>
                  <a:ext uri="{FF2B5EF4-FFF2-40B4-BE49-F238E27FC236}"/>
                </a:extLst>
              </p:cNvPr>
              <p:cNvSpPr/>
              <p:nvPr/>
            </p:nvSpPr>
            <p:spPr>
              <a:xfrm>
                <a:off x="8398980" y="3178888"/>
                <a:ext cx="126885" cy="1268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6" name="椭圆 85">
                <a:extLst>
                  <a:ext uri="{FF2B5EF4-FFF2-40B4-BE49-F238E27FC236}"/>
                </a:extLst>
              </p:cNvPr>
              <p:cNvSpPr/>
              <p:nvPr/>
            </p:nvSpPr>
            <p:spPr>
              <a:xfrm>
                <a:off x="8442558" y="3456781"/>
                <a:ext cx="126885" cy="1268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7" name="椭圆 86">
                <a:extLst>
                  <a:ext uri="{FF2B5EF4-FFF2-40B4-BE49-F238E27FC236}"/>
                </a:extLst>
              </p:cNvPr>
              <p:cNvSpPr/>
              <p:nvPr/>
            </p:nvSpPr>
            <p:spPr>
              <a:xfrm>
                <a:off x="9404306" y="3212430"/>
                <a:ext cx="205342" cy="20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8" name="椭圆 87">
                <a:extLst>
                  <a:ext uri="{FF2B5EF4-FFF2-40B4-BE49-F238E27FC236}"/>
                </a:extLst>
              </p:cNvPr>
              <p:cNvSpPr/>
              <p:nvPr/>
            </p:nvSpPr>
            <p:spPr>
              <a:xfrm>
                <a:off x="9667521" y="3085836"/>
                <a:ext cx="335870" cy="3358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9" name="椭圆 88">
                <a:extLst>
                  <a:ext uri="{FF2B5EF4-FFF2-40B4-BE49-F238E27FC236}"/>
                </a:extLst>
              </p:cNvPr>
              <p:cNvSpPr/>
              <p:nvPr/>
            </p:nvSpPr>
            <p:spPr>
              <a:xfrm>
                <a:off x="9753599" y="2824224"/>
                <a:ext cx="180921" cy="1809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0" name="椭圆 89">
                <a:extLst>
                  <a:ext uri="{FF2B5EF4-FFF2-40B4-BE49-F238E27FC236}"/>
                </a:extLst>
              </p:cNvPr>
              <p:cNvSpPr/>
              <p:nvPr/>
            </p:nvSpPr>
            <p:spPr>
              <a:xfrm>
                <a:off x="9753599" y="3673472"/>
                <a:ext cx="203201" cy="2032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1" name="椭圆 90">
                <a:extLst>
                  <a:ext uri="{FF2B5EF4-FFF2-40B4-BE49-F238E27FC236}"/>
                </a:extLst>
              </p:cNvPr>
              <p:cNvSpPr/>
              <p:nvPr/>
            </p:nvSpPr>
            <p:spPr>
              <a:xfrm>
                <a:off x="10061101" y="3225799"/>
                <a:ext cx="203201" cy="2032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2" name="椭圆 91">
                <a:extLst>
                  <a:ext uri="{FF2B5EF4-FFF2-40B4-BE49-F238E27FC236}"/>
                </a:extLst>
              </p:cNvPr>
              <p:cNvSpPr/>
              <p:nvPr/>
            </p:nvSpPr>
            <p:spPr>
              <a:xfrm>
                <a:off x="10043312" y="3514926"/>
                <a:ext cx="203201" cy="2032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3" name="椭圆 92">
                <a:extLst>
                  <a:ext uri="{FF2B5EF4-FFF2-40B4-BE49-F238E27FC236}"/>
                </a:extLst>
              </p:cNvPr>
              <p:cNvSpPr/>
              <p:nvPr/>
            </p:nvSpPr>
            <p:spPr>
              <a:xfrm>
                <a:off x="9568945" y="3464546"/>
                <a:ext cx="138936" cy="1389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4" name="椭圆 93">
                <a:extLst>
                  <a:ext uri="{FF2B5EF4-FFF2-40B4-BE49-F238E27FC236}"/>
                </a:extLst>
              </p:cNvPr>
              <p:cNvSpPr/>
              <p:nvPr/>
            </p:nvSpPr>
            <p:spPr>
              <a:xfrm>
                <a:off x="9745046" y="3493439"/>
                <a:ext cx="138936" cy="1389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5" name="椭圆 94">
                <a:extLst>
                  <a:ext uri="{FF2B5EF4-FFF2-40B4-BE49-F238E27FC236}"/>
                </a:extLst>
              </p:cNvPr>
              <p:cNvSpPr/>
              <p:nvPr/>
            </p:nvSpPr>
            <p:spPr>
              <a:xfrm>
                <a:off x="9310294" y="3464546"/>
                <a:ext cx="97041" cy="9704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6" name="椭圆 95">
                <a:extLst>
                  <a:ext uri="{FF2B5EF4-FFF2-40B4-BE49-F238E27FC236}"/>
                </a:extLst>
              </p:cNvPr>
              <p:cNvSpPr/>
              <p:nvPr/>
            </p:nvSpPr>
            <p:spPr>
              <a:xfrm>
                <a:off x="9320256" y="3130367"/>
                <a:ext cx="97041" cy="9704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7" name="椭圆 96">
                <a:extLst>
                  <a:ext uri="{FF2B5EF4-FFF2-40B4-BE49-F238E27FC236}"/>
                </a:extLst>
              </p:cNvPr>
              <p:cNvSpPr/>
              <p:nvPr/>
            </p:nvSpPr>
            <p:spPr>
              <a:xfrm>
                <a:off x="9934520" y="3412964"/>
                <a:ext cx="97041" cy="9704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8" name="椭圆 97">
                <a:extLst>
                  <a:ext uri="{FF2B5EF4-FFF2-40B4-BE49-F238E27FC236}"/>
                </a:extLst>
              </p:cNvPr>
              <p:cNvSpPr/>
              <p:nvPr/>
            </p:nvSpPr>
            <p:spPr>
              <a:xfrm>
                <a:off x="10006968" y="3000427"/>
                <a:ext cx="151078" cy="1510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9" name="椭圆 98">
                <a:extLst>
                  <a:ext uri="{FF2B5EF4-FFF2-40B4-BE49-F238E27FC236}"/>
                </a:extLst>
              </p:cNvPr>
              <p:cNvSpPr/>
              <p:nvPr/>
            </p:nvSpPr>
            <p:spPr>
              <a:xfrm>
                <a:off x="10356433" y="3284742"/>
                <a:ext cx="151078" cy="1510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0" name="椭圆 99">
                <a:extLst>
                  <a:ext uri="{FF2B5EF4-FFF2-40B4-BE49-F238E27FC236}"/>
                </a:extLst>
              </p:cNvPr>
              <p:cNvSpPr/>
              <p:nvPr/>
            </p:nvSpPr>
            <p:spPr>
              <a:xfrm>
                <a:off x="10244277" y="3106070"/>
                <a:ext cx="120974" cy="1209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sp>
        <p:nvSpPr>
          <p:cNvPr id="102" name="椭圆 101">
            <a:extLst>
              <a:ext uri="{FF2B5EF4-FFF2-40B4-BE49-F238E27FC236}"/>
            </a:extLst>
          </p:cNvPr>
          <p:cNvSpPr/>
          <p:nvPr/>
        </p:nvSpPr>
        <p:spPr>
          <a:xfrm>
            <a:off x="5932488" y="3022600"/>
            <a:ext cx="1128712" cy="112871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t>并联</a:t>
            </a:r>
            <a:endParaRPr lang="en-US" altLang="zh-CN" b="1" dirty="0"/>
          </a:p>
          <a:p>
            <a:pPr algn="ctr" fontAlgn="auto">
              <a:spcBef>
                <a:spcPts val="0"/>
              </a:spcBef>
              <a:spcAft>
                <a:spcPts val="0"/>
              </a:spcAft>
              <a:defRPr/>
            </a:pPr>
            <a:r>
              <a:rPr lang="zh-CN" altLang="en-US" b="1" dirty="0"/>
              <a:t>办理</a:t>
            </a:r>
          </a:p>
        </p:txBody>
      </p:sp>
      <p:grpSp>
        <p:nvGrpSpPr>
          <p:cNvPr id="7" name="组合 6"/>
          <p:cNvGrpSpPr>
            <a:grpSpLocks/>
          </p:cNvGrpSpPr>
          <p:nvPr/>
        </p:nvGrpSpPr>
        <p:grpSpPr bwMode="auto">
          <a:xfrm>
            <a:off x="298450" y="1111250"/>
            <a:ext cx="4976813" cy="2284413"/>
            <a:chOff x="298253" y="1111145"/>
            <a:chExt cx="4976872" cy="2284224"/>
          </a:xfrm>
        </p:grpSpPr>
        <p:grpSp>
          <p:nvGrpSpPr>
            <p:cNvPr id="30730" name="组合 21"/>
            <p:cNvGrpSpPr>
              <a:grpSpLocks/>
            </p:cNvGrpSpPr>
            <p:nvPr/>
          </p:nvGrpSpPr>
          <p:grpSpPr bwMode="auto">
            <a:xfrm>
              <a:off x="2826088" y="1756170"/>
              <a:ext cx="2449037" cy="769069"/>
              <a:chOff x="2540000" y="1597660"/>
              <a:chExt cx="3272126" cy="1027543"/>
            </a:xfrm>
          </p:grpSpPr>
          <p:sp>
            <p:nvSpPr>
              <p:cNvPr id="23" name="椭圆 22">
                <a:extLst>
                  <a:ext uri="{FF2B5EF4-FFF2-40B4-BE49-F238E27FC236}"/>
                </a:extLst>
              </p:cNvPr>
              <p:cNvSpPr/>
              <p:nvPr/>
            </p:nvSpPr>
            <p:spPr>
              <a:xfrm>
                <a:off x="2539325" y="1726294"/>
                <a:ext cx="415728" cy="4178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椭圆 23">
                <a:extLst>
                  <a:ext uri="{FF2B5EF4-FFF2-40B4-BE49-F238E27FC236}"/>
                </a:extLst>
              </p:cNvPr>
              <p:cNvSpPr/>
              <p:nvPr/>
            </p:nvSpPr>
            <p:spPr>
              <a:xfrm>
                <a:off x="4130122" y="1726294"/>
                <a:ext cx="415728" cy="4178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椭圆 24">
                <a:extLst>
                  <a:ext uri="{FF2B5EF4-FFF2-40B4-BE49-F238E27FC236}"/>
                </a:extLst>
              </p:cNvPr>
              <p:cNvSpPr/>
              <p:nvPr/>
            </p:nvSpPr>
            <p:spPr>
              <a:xfrm>
                <a:off x="3035654" y="1596921"/>
                <a:ext cx="337250" cy="3372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椭圆 25">
                <a:extLst>
                  <a:ext uri="{FF2B5EF4-FFF2-40B4-BE49-F238E27FC236}"/>
                </a:extLst>
              </p:cNvPr>
              <p:cNvSpPr/>
              <p:nvPr/>
            </p:nvSpPr>
            <p:spPr>
              <a:xfrm>
                <a:off x="3372904" y="1796282"/>
                <a:ext cx="279980" cy="2778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椭圆 26">
                <a:extLst>
                  <a:ext uri="{FF2B5EF4-FFF2-40B4-BE49-F238E27FC236}"/>
                </a:extLst>
              </p:cNvPr>
              <p:cNvSpPr/>
              <p:nvPr/>
            </p:nvSpPr>
            <p:spPr>
              <a:xfrm>
                <a:off x="3790752" y="1817491"/>
                <a:ext cx="235439" cy="2354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椭圆 27">
                <a:extLst>
                  <a:ext uri="{FF2B5EF4-FFF2-40B4-BE49-F238E27FC236}"/>
                </a:extLst>
              </p:cNvPr>
              <p:cNvSpPr/>
              <p:nvPr/>
            </p:nvSpPr>
            <p:spPr>
              <a:xfrm>
                <a:off x="3148071" y="2002006"/>
                <a:ext cx="146353" cy="1463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椭圆 28">
                <a:extLst>
                  <a:ext uri="{FF2B5EF4-FFF2-40B4-BE49-F238E27FC236}"/>
                </a:extLst>
              </p:cNvPr>
              <p:cNvSpPr/>
              <p:nvPr/>
            </p:nvSpPr>
            <p:spPr>
              <a:xfrm>
                <a:off x="3644400" y="1755986"/>
                <a:ext cx="110295" cy="11028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椭圆 29">
                <a:extLst>
                  <a:ext uri="{FF2B5EF4-FFF2-40B4-BE49-F238E27FC236}"/>
                </a:extLst>
              </p:cNvPr>
              <p:cNvSpPr/>
              <p:nvPr/>
            </p:nvSpPr>
            <p:spPr>
              <a:xfrm>
                <a:off x="4021949" y="1726294"/>
                <a:ext cx="110295" cy="11028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椭圆 30">
                <a:extLst>
                  <a:ext uri="{FF2B5EF4-FFF2-40B4-BE49-F238E27FC236}"/>
                </a:extLst>
              </p:cNvPr>
              <p:cNvSpPr/>
              <p:nvPr/>
            </p:nvSpPr>
            <p:spPr>
              <a:xfrm>
                <a:off x="4520398" y="1694481"/>
                <a:ext cx="86964" cy="869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 name="椭圆 31">
                <a:extLst>
                  <a:ext uri="{FF2B5EF4-FFF2-40B4-BE49-F238E27FC236}"/>
                </a:extLst>
              </p:cNvPr>
              <p:cNvSpPr/>
              <p:nvPr/>
            </p:nvSpPr>
            <p:spPr>
              <a:xfrm>
                <a:off x="4533124" y="2029577"/>
                <a:ext cx="86964" cy="890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椭圆 32">
                <a:extLst>
                  <a:ext uri="{FF2B5EF4-FFF2-40B4-BE49-F238E27FC236}"/>
                </a:extLst>
              </p:cNvPr>
              <p:cNvSpPr/>
              <p:nvPr/>
            </p:nvSpPr>
            <p:spPr>
              <a:xfrm>
                <a:off x="4751595" y="2069874"/>
                <a:ext cx="74237" cy="742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 name="椭圆 33">
                <a:extLst>
                  <a:ext uri="{FF2B5EF4-FFF2-40B4-BE49-F238E27FC236}"/>
                </a:extLst>
              </p:cNvPr>
              <p:cNvSpPr/>
              <p:nvPr/>
            </p:nvSpPr>
            <p:spPr>
              <a:xfrm>
                <a:off x="5580929" y="2248026"/>
                <a:ext cx="72116" cy="742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5" name="椭圆 34">
                <a:extLst>
                  <a:ext uri="{FF2B5EF4-FFF2-40B4-BE49-F238E27FC236}"/>
                </a:extLst>
              </p:cNvPr>
              <p:cNvSpPr/>
              <p:nvPr/>
            </p:nvSpPr>
            <p:spPr>
              <a:xfrm>
                <a:off x="5059148" y="2144103"/>
                <a:ext cx="110295" cy="11028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椭圆 35">
                <a:extLst>
                  <a:ext uri="{FF2B5EF4-FFF2-40B4-BE49-F238E27FC236}"/>
                </a:extLst>
              </p:cNvPr>
              <p:cNvSpPr/>
              <p:nvPr/>
            </p:nvSpPr>
            <p:spPr>
              <a:xfrm>
                <a:off x="4590394" y="1792040"/>
                <a:ext cx="214227" cy="2120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7" name="椭圆 36">
                <a:extLst>
                  <a:ext uri="{FF2B5EF4-FFF2-40B4-BE49-F238E27FC236}"/>
                </a:extLst>
              </p:cNvPr>
              <p:cNvSpPr/>
              <p:nvPr/>
            </p:nvSpPr>
            <p:spPr>
              <a:xfrm>
                <a:off x="4889463" y="1781437"/>
                <a:ext cx="89085" cy="890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8" name="椭圆 37">
                <a:extLst>
                  <a:ext uri="{FF2B5EF4-FFF2-40B4-BE49-F238E27FC236}"/>
                </a:extLst>
              </p:cNvPr>
              <p:cNvSpPr/>
              <p:nvPr/>
            </p:nvSpPr>
            <p:spPr>
              <a:xfrm>
                <a:off x="4902189" y="1895963"/>
                <a:ext cx="246043" cy="2481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9" name="椭圆 38">
                <a:extLst>
                  <a:ext uri="{FF2B5EF4-FFF2-40B4-BE49-F238E27FC236}"/>
                </a:extLst>
              </p:cNvPr>
              <p:cNvSpPr/>
              <p:nvPr/>
            </p:nvSpPr>
            <p:spPr>
              <a:xfrm>
                <a:off x="5224591" y="1944742"/>
                <a:ext cx="341492" cy="3393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0" name="椭圆 39">
                <a:extLst>
                  <a:ext uri="{FF2B5EF4-FFF2-40B4-BE49-F238E27FC236}"/>
                </a:extLst>
              </p:cNvPr>
              <p:cNvSpPr/>
              <p:nvPr/>
            </p:nvSpPr>
            <p:spPr>
              <a:xfrm>
                <a:off x="5133386" y="1781437"/>
                <a:ext cx="146353" cy="1463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1" name="椭圆 40">
                <a:extLst>
                  <a:ext uri="{FF2B5EF4-FFF2-40B4-BE49-F238E27FC236}"/>
                </a:extLst>
              </p:cNvPr>
              <p:cNvSpPr/>
              <p:nvPr/>
            </p:nvSpPr>
            <p:spPr>
              <a:xfrm>
                <a:off x="5383671" y="2313772"/>
                <a:ext cx="146353" cy="1484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2" name="椭圆 41">
                <a:extLst>
                  <a:ext uri="{FF2B5EF4-FFF2-40B4-BE49-F238E27FC236}"/>
                </a:extLst>
              </p:cNvPr>
              <p:cNvSpPr/>
              <p:nvPr/>
            </p:nvSpPr>
            <p:spPr>
              <a:xfrm>
                <a:off x="5566083" y="2377398"/>
                <a:ext cx="246043" cy="2481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pic>
          <p:nvPicPr>
            <p:cNvPr id="30731" name="图片 3"/>
            <p:cNvPicPr>
              <a:picLocks noChangeAspect="1"/>
            </p:cNvPicPr>
            <p:nvPr/>
          </p:nvPicPr>
          <p:blipFill>
            <a:blip r:embed="rId5"/>
            <a:srcRect l="31630" t="6377" r="33070" b="5652"/>
            <a:stretch>
              <a:fillRect/>
            </a:stretch>
          </p:blipFill>
          <p:spPr bwMode="auto">
            <a:xfrm>
              <a:off x="298253" y="1111145"/>
              <a:ext cx="1629439" cy="2284224"/>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6"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文本框 46"/>
          <p:cNvSpPr txBox="1">
            <a:spLocks noChangeArrowheads="1"/>
          </p:cNvSpPr>
          <p:nvPr/>
        </p:nvSpPr>
        <p:spPr bwMode="auto">
          <a:xfrm>
            <a:off x="815975" y="515938"/>
            <a:ext cx="2787650" cy="276225"/>
          </a:xfrm>
          <a:prstGeom prst="rect">
            <a:avLst/>
          </a:prstGeom>
          <a:noFill/>
          <a:ln w="9525">
            <a:noFill/>
            <a:miter lim="800000"/>
            <a:headEnd/>
            <a:tailEnd/>
          </a:ln>
        </p:spPr>
        <p:txBody>
          <a:bodyPr>
            <a:spAutoFit/>
          </a:bodyPr>
          <a:lstStyle/>
          <a:p>
            <a:r>
              <a:rPr lang="zh-CN" altLang="en-US" sz="1200">
                <a:solidFill>
                  <a:srgbClr val="0271BF"/>
                </a:solidFill>
                <a:latin typeface="微软雅黑" pitchFamily="34" charset="-122"/>
                <a:ea typeface="微软雅黑" pitchFamily="34" charset="-122"/>
              </a:rPr>
              <a:t>开办企业“一窗通”服务平台简介</a:t>
            </a:r>
          </a:p>
        </p:txBody>
      </p:sp>
      <p:sp>
        <p:nvSpPr>
          <p:cNvPr id="31747" name="矩形 9"/>
          <p:cNvSpPr>
            <a:spLocks noChangeArrowheads="1"/>
          </p:cNvSpPr>
          <p:nvPr/>
        </p:nvSpPr>
        <p:spPr bwMode="auto">
          <a:xfrm>
            <a:off x="3228975" y="882650"/>
            <a:ext cx="5734050" cy="647700"/>
          </a:xfrm>
          <a:prstGeom prst="rect">
            <a:avLst/>
          </a:prstGeom>
          <a:noFill/>
          <a:ln w="9525">
            <a:noFill/>
            <a:miter lim="800000"/>
            <a:headEnd/>
            <a:tailEnd/>
          </a:ln>
        </p:spPr>
        <p:txBody>
          <a:bodyPr>
            <a:spAutoFit/>
          </a:bodyPr>
          <a:lstStyle/>
          <a:p>
            <a:r>
              <a:rPr lang="zh-CN" altLang="en-US" sz="3600">
                <a:solidFill>
                  <a:srgbClr val="0271BF"/>
                </a:solidFill>
                <a:latin typeface="微软雅黑" pitchFamily="34" charset="-122"/>
                <a:ea typeface="微软雅黑" pitchFamily="34" charset="-122"/>
              </a:rPr>
              <a:t>开办企业政务信息互联互通</a:t>
            </a:r>
            <a:endParaRPr lang="en-US" altLang="zh-CN" sz="3600">
              <a:solidFill>
                <a:srgbClr val="0271BF"/>
              </a:solidFill>
              <a:latin typeface="微软雅黑" pitchFamily="34" charset="-122"/>
              <a:ea typeface="微软雅黑" pitchFamily="34" charset="-122"/>
            </a:endParaRPr>
          </a:p>
        </p:txBody>
      </p:sp>
      <p:grpSp>
        <p:nvGrpSpPr>
          <p:cNvPr id="2" name="组合 1"/>
          <p:cNvGrpSpPr>
            <a:grpSpLocks/>
          </p:cNvGrpSpPr>
          <p:nvPr/>
        </p:nvGrpSpPr>
        <p:grpSpPr bwMode="auto">
          <a:xfrm>
            <a:off x="922338" y="1660525"/>
            <a:ext cx="4897437" cy="3455988"/>
            <a:chOff x="921873" y="1660828"/>
            <a:chExt cx="4897296" cy="3455733"/>
          </a:xfrm>
        </p:grpSpPr>
        <p:sp>
          <p:nvSpPr>
            <p:cNvPr id="23" name="矩形 22">
              <a:extLst>
                <a:ext uri="{FF2B5EF4-FFF2-40B4-BE49-F238E27FC236}"/>
              </a:extLst>
            </p:cNvPr>
            <p:cNvSpPr/>
            <p:nvPr/>
          </p:nvSpPr>
          <p:spPr>
            <a:xfrm>
              <a:off x="1017120" y="2802157"/>
              <a:ext cx="2406581" cy="707973"/>
            </a:xfrm>
            <a:prstGeom prst="rect">
              <a:avLst/>
            </a:prstGeom>
          </p:spPr>
          <p:txBody>
            <a:bodyPr>
              <a:spAutoFit/>
            </a:bodyPr>
            <a:lstStyle/>
            <a:p>
              <a:pPr fontAlgn="auto">
                <a:spcBef>
                  <a:spcPts val="0"/>
                </a:spcBef>
                <a:spcAft>
                  <a:spcPts val="0"/>
                </a:spcAft>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cs"/>
                </a:rPr>
                <a:t>连通规土部门</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p>
              <a:pPr fontAlgn="auto">
                <a:spcBef>
                  <a:spcPts val="0"/>
                </a:spcBef>
                <a:spcAft>
                  <a:spcPts val="0"/>
                </a:spcAft>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cs"/>
                </a:rPr>
                <a:t>不动产登记信息库</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p:txBody>
        </p:sp>
        <p:sp>
          <p:nvSpPr>
            <p:cNvPr id="24" name="矩形 23">
              <a:extLst>
                <a:ext uri="{FF2B5EF4-FFF2-40B4-BE49-F238E27FC236}"/>
              </a:extLst>
            </p:cNvPr>
            <p:cNvSpPr/>
            <p:nvPr/>
          </p:nvSpPr>
          <p:spPr>
            <a:xfrm>
              <a:off x="3669756" y="4649870"/>
              <a:ext cx="2149413" cy="400020"/>
            </a:xfrm>
            <a:prstGeom prst="rect">
              <a:avLst/>
            </a:prstGeom>
          </p:spPr>
          <p:txBody>
            <a:bodyPr>
              <a:spAutoFit/>
            </a:bodyPr>
            <a:lstStyle/>
            <a:p>
              <a:pPr fontAlgn="auto">
                <a:spcBef>
                  <a:spcPts val="0"/>
                </a:spcBef>
                <a:spcAft>
                  <a:spcPts val="0"/>
                </a:spcAft>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cs"/>
                </a:rPr>
                <a:t>连通公安人口库</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p:txBody>
        </p:sp>
        <p:sp>
          <p:nvSpPr>
            <p:cNvPr id="31762" name="Freeform 8"/>
            <p:cNvSpPr>
              <a:spLocks/>
            </p:cNvSpPr>
            <p:nvPr/>
          </p:nvSpPr>
          <p:spPr bwMode="auto">
            <a:xfrm>
              <a:off x="2637620" y="3213525"/>
              <a:ext cx="1638637" cy="1636909"/>
            </a:xfrm>
            <a:custGeom>
              <a:avLst/>
              <a:gdLst>
                <a:gd name="T0" fmla="*/ 1140099 w 401"/>
                <a:gd name="T1" fmla="*/ 216350 h 401"/>
                <a:gd name="T2" fmla="*/ 1099235 w 401"/>
                <a:gd name="T3" fmla="*/ 277581 h 401"/>
                <a:gd name="T4" fmla="*/ 817275 w 401"/>
                <a:gd name="T5" fmla="*/ 0 h 401"/>
                <a:gd name="T6" fmla="*/ 514883 w 401"/>
                <a:gd name="T7" fmla="*/ 302073 h 401"/>
                <a:gd name="T8" fmla="*/ 621129 w 401"/>
                <a:gd name="T9" fmla="*/ 355140 h 401"/>
                <a:gd name="T10" fmla="*/ 621129 w 401"/>
                <a:gd name="T11" fmla="*/ 632720 h 401"/>
                <a:gd name="T12" fmla="*/ 343256 w 401"/>
                <a:gd name="T13" fmla="*/ 632720 h 401"/>
                <a:gd name="T14" fmla="*/ 290133 w 401"/>
                <a:gd name="T15" fmla="*/ 526587 h 401"/>
                <a:gd name="T16" fmla="*/ 0 w 401"/>
                <a:gd name="T17" fmla="*/ 816413 h 401"/>
                <a:gd name="T18" fmla="*/ 281960 w 401"/>
                <a:gd name="T19" fmla="*/ 1098076 h 401"/>
                <a:gd name="T20" fmla="*/ 220664 w 401"/>
                <a:gd name="T21" fmla="*/ 1138897 h 401"/>
                <a:gd name="T22" fmla="*/ 220664 w 401"/>
                <a:gd name="T23" fmla="*/ 1416477 h 401"/>
                <a:gd name="T24" fmla="*/ 498538 w 401"/>
                <a:gd name="T25" fmla="*/ 1416477 h 401"/>
                <a:gd name="T26" fmla="*/ 539402 w 401"/>
                <a:gd name="T27" fmla="*/ 1355246 h 401"/>
                <a:gd name="T28" fmla="*/ 817275 w 401"/>
                <a:gd name="T29" fmla="*/ 1636909 h 401"/>
                <a:gd name="T30" fmla="*/ 1099235 w 401"/>
                <a:gd name="T31" fmla="*/ 1355246 h 401"/>
                <a:gd name="T32" fmla="*/ 1017508 w 401"/>
                <a:gd name="T33" fmla="*/ 1306262 h 401"/>
                <a:gd name="T34" fmla="*/ 1017508 w 401"/>
                <a:gd name="T35" fmla="*/ 1028681 h 401"/>
                <a:gd name="T36" fmla="*/ 1295381 w 401"/>
                <a:gd name="T37" fmla="*/ 1028681 h 401"/>
                <a:gd name="T38" fmla="*/ 1344418 w 401"/>
                <a:gd name="T39" fmla="*/ 1110322 h 401"/>
                <a:gd name="T40" fmla="*/ 1638637 w 401"/>
                <a:gd name="T41" fmla="*/ 816413 h 401"/>
                <a:gd name="T42" fmla="*/ 1356677 w 401"/>
                <a:gd name="T43" fmla="*/ 538833 h 401"/>
                <a:gd name="T44" fmla="*/ 1417973 w 401"/>
                <a:gd name="T45" fmla="*/ 493930 h 401"/>
                <a:gd name="T46" fmla="*/ 1417973 w 401"/>
                <a:gd name="T47" fmla="*/ 216350 h 401"/>
                <a:gd name="T48" fmla="*/ 1140099 w 401"/>
                <a:gd name="T49" fmla="*/ 216350 h 4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1"/>
                <a:gd name="T76" fmla="*/ 0 h 401"/>
                <a:gd name="T77" fmla="*/ 401 w 401"/>
                <a:gd name="T78" fmla="*/ 401 h 4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1" h="401">
                  <a:moveTo>
                    <a:pt x="279" y="53"/>
                  </a:moveTo>
                  <a:cubicBezTo>
                    <a:pt x="275" y="58"/>
                    <a:pt x="271" y="63"/>
                    <a:pt x="269" y="68"/>
                  </a:cubicBezTo>
                  <a:cubicBezTo>
                    <a:pt x="200" y="0"/>
                    <a:pt x="200" y="0"/>
                    <a:pt x="200" y="0"/>
                  </a:cubicBezTo>
                  <a:cubicBezTo>
                    <a:pt x="126" y="74"/>
                    <a:pt x="126" y="74"/>
                    <a:pt x="126" y="74"/>
                  </a:cubicBezTo>
                  <a:cubicBezTo>
                    <a:pt x="136" y="76"/>
                    <a:pt x="145" y="80"/>
                    <a:pt x="152" y="87"/>
                  </a:cubicBezTo>
                  <a:cubicBezTo>
                    <a:pt x="171" y="106"/>
                    <a:pt x="171" y="137"/>
                    <a:pt x="152" y="155"/>
                  </a:cubicBezTo>
                  <a:cubicBezTo>
                    <a:pt x="133" y="174"/>
                    <a:pt x="103" y="174"/>
                    <a:pt x="84" y="155"/>
                  </a:cubicBezTo>
                  <a:cubicBezTo>
                    <a:pt x="77" y="148"/>
                    <a:pt x="72" y="139"/>
                    <a:pt x="71" y="129"/>
                  </a:cubicBezTo>
                  <a:cubicBezTo>
                    <a:pt x="0" y="200"/>
                    <a:pt x="0" y="200"/>
                    <a:pt x="0" y="200"/>
                  </a:cubicBezTo>
                  <a:cubicBezTo>
                    <a:pt x="69" y="269"/>
                    <a:pt x="69" y="269"/>
                    <a:pt x="69" y="269"/>
                  </a:cubicBezTo>
                  <a:cubicBezTo>
                    <a:pt x="63" y="271"/>
                    <a:pt x="58" y="274"/>
                    <a:pt x="54" y="279"/>
                  </a:cubicBezTo>
                  <a:cubicBezTo>
                    <a:pt x="35" y="298"/>
                    <a:pt x="35" y="328"/>
                    <a:pt x="54" y="347"/>
                  </a:cubicBezTo>
                  <a:cubicBezTo>
                    <a:pt x="72" y="366"/>
                    <a:pt x="103" y="366"/>
                    <a:pt x="122" y="347"/>
                  </a:cubicBezTo>
                  <a:cubicBezTo>
                    <a:pt x="126" y="342"/>
                    <a:pt x="129" y="337"/>
                    <a:pt x="132" y="332"/>
                  </a:cubicBezTo>
                  <a:cubicBezTo>
                    <a:pt x="200" y="401"/>
                    <a:pt x="200" y="401"/>
                    <a:pt x="200" y="401"/>
                  </a:cubicBezTo>
                  <a:cubicBezTo>
                    <a:pt x="269" y="332"/>
                    <a:pt x="269" y="332"/>
                    <a:pt x="269" y="332"/>
                  </a:cubicBezTo>
                  <a:cubicBezTo>
                    <a:pt x="261" y="330"/>
                    <a:pt x="254" y="326"/>
                    <a:pt x="249" y="320"/>
                  </a:cubicBezTo>
                  <a:cubicBezTo>
                    <a:pt x="230" y="301"/>
                    <a:pt x="230" y="271"/>
                    <a:pt x="249" y="252"/>
                  </a:cubicBezTo>
                  <a:cubicBezTo>
                    <a:pt x="267" y="233"/>
                    <a:pt x="298" y="233"/>
                    <a:pt x="317" y="252"/>
                  </a:cubicBezTo>
                  <a:cubicBezTo>
                    <a:pt x="322" y="258"/>
                    <a:pt x="327" y="265"/>
                    <a:pt x="329" y="272"/>
                  </a:cubicBezTo>
                  <a:cubicBezTo>
                    <a:pt x="401" y="200"/>
                    <a:pt x="401" y="200"/>
                    <a:pt x="401" y="200"/>
                  </a:cubicBezTo>
                  <a:cubicBezTo>
                    <a:pt x="332" y="132"/>
                    <a:pt x="332" y="132"/>
                    <a:pt x="332" y="132"/>
                  </a:cubicBezTo>
                  <a:cubicBezTo>
                    <a:pt x="338" y="129"/>
                    <a:pt x="343" y="126"/>
                    <a:pt x="347" y="121"/>
                  </a:cubicBezTo>
                  <a:cubicBezTo>
                    <a:pt x="366" y="103"/>
                    <a:pt x="366" y="72"/>
                    <a:pt x="347" y="53"/>
                  </a:cubicBezTo>
                  <a:cubicBezTo>
                    <a:pt x="328" y="35"/>
                    <a:pt x="298" y="35"/>
                    <a:pt x="279" y="53"/>
                  </a:cubicBezTo>
                  <a:close/>
                </a:path>
              </a:pathLst>
            </a:custGeom>
            <a:solidFill>
              <a:srgbClr val="0099FF"/>
            </a:solidFill>
            <a:ln w="25400">
              <a:solidFill>
                <a:srgbClr val="FFFFFF"/>
              </a:solidFill>
              <a:miter lim="800000"/>
              <a:headEnd/>
              <a:tailEnd/>
            </a:ln>
          </p:spPr>
          <p:txBody>
            <a:bodyPr/>
            <a:lstStyle/>
            <a:p>
              <a:endParaRPr lang="zh-CN" altLang="en-US">
                <a:latin typeface="等线"/>
                <a:ea typeface="等线"/>
              </a:endParaRPr>
            </a:p>
          </p:txBody>
        </p:sp>
        <p:sp>
          <p:nvSpPr>
            <p:cNvPr id="31763" name="Freeform 11"/>
            <p:cNvSpPr>
              <a:spLocks/>
            </p:cNvSpPr>
            <p:nvPr/>
          </p:nvSpPr>
          <p:spPr bwMode="auto">
            <a:xfrm>
              <a:off x="3423540" y="2402954"/>
              <a:ext cx="1636909" cy="1638637"/>
            </a:xfrm>
            <a:custGeom>
              <a:avLst/>
              <a:gdLst>
                <a:gd name="T0" fmla="*/ 220432 w 401"/>
                <a:gd name="T1" fmla="*/ 494452 h 401"/>
                <a:gd name="T2" fmla="*/ 281663 w 401"/>
                <a:gd name="T3" fmla="*/ 539402 h 401"/>
                <a:gd name="T4" fmla="*/ 0 w 401"/>
                <a:gd name="T5" fmla="*/ 817275 h 401"/>
                <a:gd name="T6" fmla="*/ 302073 w 401"/>
                <a:gd name="T7" fmla="*/ 1119667 h 401"/>
                <a:gd name="T8" fmla="*/ 359222 w 401"/>
                <a:gd name="T9" fmla="*/ 1017508 h 401"/>
                <a:gd name="T10" fmla="*/ 636803 w 401"/>
                <a:gd name="T11" fmla="*/ 1017508 h 401"/>
                <a:gd name="T12" fmla="*/ 636803 w 401"/>
                <a:gd name="T13" fmla="*/ 1295381 h 401"/>
                <a:gd name="T14" fmla="*/ 530669 w 401"/>
                <a:gd name="T15" fmla="*/ 1348504 h 401"/>
                <a:gd name="T16" fmla="*/ 820496 w 401"/>
                <a:gd name="T17" fmla="*/ 1638637 h 401"/>
                <a:gd name="T18" fmla="*/ 1098076 w 401"/>
                <a:gd name="T19" fmla="*/ 1356677 h 401"/>
                <a:gd name="T20" fmla="*/ 1138897 w 401"/>
                <a:gd name="T21" fmla="*/ 1417973 h 401"/>
                <a:gd name="T22" fmla="*/ 1416477 w 401"/>
                <a:gd name="T23" fmla="*/ 1417973 h 401"/>
                <a:gd name="T24" fmla="*/ 1416477 w 401"/>
                <a:gd name="T25" fmla="*/ 1140099 h 401"/>
                <a:gd name="T26" fmla="*/ 1355246 w 401"/>
                <a:gd name="T27" fmla="*/ 1099235 h 401"/>
                <a:gd name="T28" fmla="*/ 1636909 w 401"/>
                <a:gd name="T29" fmla="*/ 817275 h 401"/>
                <a:gd name="T30" fmla="*/ 1359329 w 401"/>
                <a:gd name="T31" fmla="*/ 539402 h 401"/>
                <a:gd name="T32" fmla="*/ 1306262 w 401"/>
                <a:gd name="T33" fmla="*/ 621129 h 401"/>
                <a:gd name="T34" fmla="*/ 1028681 w 401"/>
                <a:gd name="T35" fmla="*/ 621129 h 401"/>
                <a:gd name="T36" fmla="*/ 1028681 w 401"/>
                <a:gd name="T37" fmla="*/ 343256 h 401"/>
                <a:gd name="T38" fmla="*/ 1114405 w 401"/>
                <a:gd name="T39" fmla="*/ 294219 h 401"/>
                <a:gd name="T40" fmla="*/ 820496 w 401"/>
                <a:gd name="T41" fmla="*/ 0 h 401"/>
                <a:gd name="T42" fmla="*/ 538833 w 401"/>
                <a:gd name="T43" fmla="*/ 277874 h 401"/>
                <a:gd name="T44" fmla="*/ 498012 w 401"/>
                <a:gd name="T45" fmla="*/ 216578 h 401"/>
                <a:gd name="T46" fmla="*/ 220432 w 401"/>
                <a:gd name="T47" fmla="*/ 216578 h 401"/>
                <a:gd name="T48" fmla="*/ 220432 w 401"/>
                <a:gd name="T49" fmla="*/ 494452 h 4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1"/>
                <a:gd name="T76" fmla="*/ 0 h 401"/>
                <a:gd name="T77" fmla="*/ 401 w 401"/>
                <a:gd name="T78" fmla="*/ 401 h 4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1" h="401">
                  <a:moveTo>
                    <a:pt x="54" y="121"/>
                  </a:moveTo>
                  <a:cubicBezTo>
                    <a:pt x="58" y="126"/>
                    <a:pt x="63" y="129"/>
                    <a:pt x="69" y="132"/>
                  </a:cubicBezTo>
                  <a:cubicBezTo>
                    <a:pt x="0" y="200"/>
                    <a:pt x="0" y="200"/>
                    <a:pt x="0" y="200"/>
                  </a:cubicBezTo>
                  <a:cubicBezTo>
                    <a:pt x="74" y="274"/>
                    <a:pt x="74" y="274"/>
                    <a:pt x="74" y="274"/>
                  </a:cubicBezTo>
                  <a:cubicBezTo>
                    <a:pt x="76" y="265"/>
                    <a:pt x="81" y="256"/>
                    <a:pt x="88" y="249"/>
                  </a:cubicBezTo>
                  <a:cubicBezTo>
                    <a:pt x="107" y="230"/>
                    <a:pt x="137" y="230"/>
                    <a:pt x="156" y="249"/>
                  </a:cubicBezTo>
                  <a:cubicBezTo>
                    <a:pt x="175" y="267"/>
                    <a:pt x="175" y="298"/>
                    <a:pt x="156" y="317"/>
                  </a:cubicBezTo>
                  <a:cubicBezTo>
                    <a:pt x="149" y="324"/>
                    <a:pt x="139" y="328"/>
                    <a:pt x="130" y="330"/>
                  </a:cubicBezTo>
                  <a:cubicBezTo>
                    <a:pt x="201" y="401"/>
                    <a:pt x="201" y="401"/>
                    <a:pt x="201" y="401"/>
                  </a:cubicBezTo>
                  <a:cubicBezTo>
                    <a:pt x="269" y="332"/>
                    <a:pt x="269" y="332"/>
                    <a:pt x="269" y="332"/>
                  </a:cubicBezTo>
                  <a:cubicBezTo>
                    <a:pt x="272" y="337"/>
                    <a:pt x="275" y="343"/>
                    <a:pt x="279" y="347"/>
                  </a:cubicBezTo>
                  <a:cubicBezTo>
                    <a:pt x="298" y="366"/>
                    <a:pt x="329" y="366"/>
                    <a:pt x="347" y="347"/>
                  </a:cubicBezTo>
                  <a:cubicBezTo>
                    <a:pt x="366" y="328"/>
                    <a:pt x="366" y="298"/>
                    <a:pt x="347" y="279"/>
                  </a:cubicBezTo>
                  <a:cubicBezTo>
                    <a:pt x="343" y="274"/>
                    <a:pt x="338" y="271"/>
                    <a:pt x="332" y="269"/>
                  </a:cubicBezTo>
                  <a:cubicBezTo>
                    <a:pt x="401" y="200"/>
                    <a:pt x="401" y="200"/>
                    <a:pt x="401" y="200"/>
                  </a:cubicBezTo>
                  <a:cubicBezTo>
                    <a:pt x="333" y="132"/>
                    <a:pt x="333" y="132"/>
                    <a:pt x="333" y="132"/>
                  </a:cubicBezTo>
                  <a:cubicBezTo>
                    <a:pt x="330" y="139"/>
                    <a:pt x="326" y="146"/>
                    <a:pt x="320" y="152"/>
                  </a:cubicBezTo>
                  <a:cubicBezTo>
                    <a:pt x="302" y="171"/>
                    <a:pt x="271" y="171"/>
                    <a:pt x="252" y="152"/>
                  </a:cubicBezTo>
                  <a:cubicBezTo>
                    <a:pt x="234" y="133"/>
                    <a:pt x="234" y="103"/>
                    <a:pt x="252" y="84"/>
                  </a:cubicBezTo>
                  <a:cubicBezTo>
                    <a:pt x="258" y="78"/>
                    <a:pt x="265" y="74"/>
                    <a:pt x="273" y="72"/>
                  </a:cubicBezTo>
                  <a:cubicBezTo>
                    <a:pt x="201" y="0"/>
                    <a:pt x="201" y="0"/>
                    <a:pt x="201" y="0"/>
                  </a:cubicBezTo>
                  <a:cubicBezTo>
                    <a:pt x="132" y="68"/>
                    <a:pt x="132" y="68"/>
                    <a:pt x="132" y="68"/>
                  </a:cubicBezTo>
                  <a:cubicBezTo>
                    <a:pt x="130" y="63"/>
                    <a:pt x="126" y="58"/>
                    <a:pt x="122" y="53"/>
                  </a:cubicBezTo>
                  <a:cubicBezTo>
                    <a:pt x="103" y="35"/>
                    <a:pt x="73" y="35"/>
                    <a:pt x="54" y="53"/>
                  </a:cubicBezTo>
                  <a:cubicBezTo>
                    <a:pt x="35" y="72"/>
                    <a:pt x="35" y="103"/>
                    <a:pt x="54" y="121"/>
                  </a:cubicBezTo>
                  <a:close/>
                </a:path>
              </a:pathLst>
            </a:custGeom>
            <a:solidFill>
              <a:srgbClr val="FFC000"/>
            </a:solidFill>
            <a:ln w="25400">
              <a:solidFill>
                <a:srgbClr val="FFFFFF"/>
              </a:solidFill>
              <a:miter lim="800000"/>
              <a:headEnd/>
              <a:tailEnd/>
            </a:ln>
          </p:spPr>
          <p:txBody>
            <a:bodyPr/>
            <a:lstStyle/>
            <a:p>
              <a:endParaRPr lang="zh-CN" altLang="en-US">
                <a:latin typeface="等线"/>
                <a:ea typeface="等线"/>
              </a:endParaRPr>
            </a:p>
          </p:txBody>
        </p:sp>
        <p:sp>
          <p:nvSpPr>
            <p:cNvPr id="31764" name="Freeform 13"/>
            <p:cNvSpPr>
              <a:spLocks noEditPoints="1"/>
            </p:cNvSpPr>
            <p:nvPr/>
          </p:nvSpPr>
          <p:spPr bwMode="auto">
            <a:xfrm>
              <a:off x="921873" y="2677789"/>
              <a:ext cx="2582409" cy="375089"/>
            </a:xfrm>
            <a:custGeom>
              <a:avLst/>
              <a:gdLst>
                <a:gd name="T0" fmla="*/ 0 w 632"/>
                <a:gd name="T1" fmla="*/ 375089 h 92"/>
                <a:gd name="T2" fmla="*/ 32689 w 632"/>
                <a:gd name="T3" fmla="*/ 293548 h 92"/>
                <a:gd name="T4" fmla="*/ 32689 w 632"/>
                <a:gd name="T5" fmla="*/ 212007 h 92"/>
                <a:gd name="T6" fmla="*/ 0 w 632"/>
                <a:gd name="T7" fmla="*/ 179390 h 92"/>
                <a:gd name="T8" fmla="*/ 36775 w 632"/>
                <a:gd name="T9" fmla="*/ 138620 h 92"/>
                <a:gd name="T10" fmla="*/ 32689 w 632"/>
                <a:gd name="T11" fmla="*/ 212007 h 92"/>
                <a:gd name="T12" fmla="*/ 53119 w 632"/>
                <a:gd name="T13" fmla="*/ 53002 h 92"/>
                <a:gd name="T14" fmla="*/ 138927 w 632"/>
                <a:gd name="T15" fmla="*/ 36693 h 92"/>
                <a:gd name="T16" fmla="*/ 2582409 w 632"/>
                <a:gd name="T17" fmla="*/ 32616 h 92"/>
                <a:gd name="T18" fmla="*/ 2500687 w 632"/>
                <a:gd name="T19" fmla="*/ 0 h 92"/>
                <a:gd name="T20" fmla="*/ 2582409 w 632"/>
                <a:gd name="T21" fmla="*/ 32616 h 92"/>
                <a:gd name="T22" fmla="*/ 2337244 w 632"/>
                <a:gd name="T23" fmla="*/ 32616 h 92"/>
                <a:gd name="T24" fmla="*/ 2418965 w 632"/>
                <a:gd name="T25" fmla="*/ 0 h 92"/>
                <a:gd name="T26" fmla="*/ 2255522 w 632"/>
                <a:gd name="T27" fmla="*/ 32616 h 92"/>
                <a:gd name="T28" fmla="*/ 2173800 w 632"/>
                <a:gd name="T29" fmla="*/ 0 h 92"/>
                <a:gd name="T30" fmla="*/ 2255522 w 632"/>
                <a:gd name="T31" fmla="*/ 32616 h 92"/>
                <a:gd name="T32" fmla="*/ 2010356 w 632"/>
                <a:gd name="T33" fmla="*/ 32616 h 92"/>
                <a:gd name="T34" fmla="*/ 2092078 w 632"/>
                <a:gd name="T35" fmla="*/ 0 h 92"/>
                <a:gd name="T36" fmla="*/ 1928634 w 632"/>
                <a:gd name="T37" fmla="*/ 32616 h 92"/>
                <a:gd name="T38" fmla="*/ 1846913 w 632"/>
                <a:gd name="T39" fmla="*/ 0 h 92"/>
                <a:gd name="T40" fmla="*/ 1928634 w 632"/>
                <a:gd name="T41" fmla="*/ 32616 h 92"/>
                <a:gd name="T42" fmla="*/ 1683469 w 632"/>
                <a:gd name="T43" fmla="*/ 32616 h 92"/>
                <a:gd name="T44" fmla="*/ 1765191 w 632"/>
                <a:gd name="T45" fmla="*/ 0 h 92"/>
                <a:gd name="T46" fmla="*/ 1601747 w 632"/>
                <a:gd name="T47" fmla="*/ 32616 h 92"/>
                <a:gd name="T48" fmla="*/ 1520025 w 632"/>
                <a:gd name="T49" fmla="*/ 0 h 92"/>
                <a:gd name="T50" fmla="*/ 1601747 w 632"/>
                <a:gd name="T51" fmla="*/ 32616 h 92"/>
                <a:gd name="T52" fmla="*/ 1356582 w 632"/>
                <a:gd name="T53" fmla="*/ 32616 h 92"/>
                <a:gd name="T54" fmla="*/ 1438304 w 632"/>
                <a:gd name="T55" fmla="*/ 0 h 92"/>
                <a:gd name="T56" fmla="*/ 1274860 w 632"/>
                <a:gd name="T57" fmla="*/ 32616 h 92"/>
                <a:gd name="T58" fmla="*/ 1193138 w 632"/>
                <a:gd name="T59" fmla="*/ 0 h 92"/>
                <a:gd name="T60" fmla="*/ 1274860 w 632"/>
                <a:gd name="T61" fmla="*/ 32616 h 92"/>
                <a:gd name="T62" fmla="*/ 1029695 w 632"/>
                <a:gd name="T63" fmla="*/ 32616 h 92"/>
                <a:gd name="T64" fmla="*/ 1111417 w 632"/>
                <a:gd name="T65" fmla="*/ 0 h 92"/>
                <a:gd name="T66" fmla="*/ 947973 w 632"/>
                <a:gd name="T67" fmla="*/ 32616 h 92"/>
                <a:gd name="T68" fmla="*/ 866251 w 632"/>
                <a:gd name="T69" fmla="*/ 0 h 92"/>
                <a:gd name="T70" fmla="*/ 947973 w 632"/>
                <a:gd name="T71" fmla="*/ 32616 h 92"/>
                <a:gd name="T72" fmla="*/ 702807 w 632"/>
                <a:gd name="T73" fmla="*/ 32616 h 92"/>
                <a:gd name="T74" fmla="*/ 784529 w 632"/>
                <a:gd name="T75" fmla="*/ 0 h 92"/>
                <a:gd name="T76" fmla="*/ 621086 w 632"/>
                <a:gd name="T77" fmla="*/ 32616 h 92"/>
                <a:gd name="T78" fmla="*/ 539364 w 632"/>
                <a:gd name="T79" fmla="*/ 0 h 92"/>
                <a:gd name="T80" fmla="*/ 621086 w 632"/>
                <a:gd name="T81" fmla="*/ 32616 h 92"/>
                <a:gd name="T82" fmla="*/ 375920 w 632"/>
                <a:gd name="T83" fmla="*/ 32616 h 92"/>
                <a:gd name="T84" fmla="*/ 457642 w 632"/>
                <a:gd name="T85" fmla="*/ 0 h 92"/>
                <a:gd name="T86" fmla="*/ 294199 w 632"/>
                <a:gd name="T87" fmla="*/ 32616 h 92"/>
                <a:gd name="T88" fmla="*/ 212477 w 632"/>
                <a:gd name="T89" fmla="*/ 0 h 92"/>
                <a:gd name="T90" fmla="*/ 294199 w 632"/>
                <a:gd name="T91" fmla="*/ 32616 h 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2"/>
                <a:gd name="T139" fmla="*/ 0 h 92"/>
                <a:gd name="T140" fmla="*/ 632 w 632"/>
                <a:gd name="T141" fmla="*/ 92 h 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2" h="92">
                  <a:moveTo>
                    <a:pt x="8" y="92"/>
                  </a:moveTo>
                  <a:cubicBezTo>
                    <a:pt x="0" y="92"/>
                    <a:pt x="0" y="92"/>
                    <a:pt x="0" y="92"/>
                  </a:cubicBezTo>
                  <a:cubicBezTo>
                    <a:pt x="0" y="72"/>
                    <a:pt x="0" y="72"/>
                    <a:pt x="0" y="72"/>
                  </a:cubicBezTo>
                  <a:cubicBezTo>
                    <a:pt x="8" y="72"/>
                    <a:pt x="8" y="72"/>
                    <a:pt x="8" y="72"/>
                  </a:cubicBezTo>
                  <a:lnTo>
                    <a:pt x="8" y="92"/>
                  </a:lnTo>
                  <a:close/>
                  <a:moveTo>
                    <a:pt x="8" y="52"/>
                  </a:moveTo>
                  <a:cubicBezTo>
                    <a:pt x="0" y="52"/>
                    <a:pt x="0" y="52"/>
                    <a:pt x="0" y="52"/>
                  </a:cubicBezTo>
                  <a:cubicBezTo>
                    <a:pt x="0" y="44"/>
                    <a:pt x="0" y="44"/>
                    <a:pt x="0" y="44"/>
                  </a:cubicBezTo>
                  <a:cubicBezTo>
                    <a:pt x="0" y="40"/>
                    <a:pt x="1" y="36"/>
                    <a:pt x="2" y="31"/>
                  </a:cubicBezTo>
                  <a:cubicBezTo>
                    <a:pt x="9" y="34"/>
                    <a:pt x="9" y="34"/>
                    <a:pt x="9" y="34"/>
                  </a:cubicBezTo>
                  <a:cubicBezTo>
                    <a:pt x="9" y="37"/>
                    <a:pt x="8" y="41"/>
                    <a:pt x="8" y="44"/>
                  </a:cubicBezTo>
                  <a:lnTo>
                    <a:pt x="8" y="52"/>
                  </a:lnTo>
                  <a:close/>
                  <a:moveTo>
                    <a:pt x="19" y="18"/>
                  </a:moveTo>
                  <a:cubicBezTo>
                    <a:pt x="13" y="13"/>
                    <a:pt x="13" y="13"/>
                    <a:pt x="13" y="13"/>
                  </a:cubicBezTo>
                  <a:cubicBezTo>
                    <a:pt x="18" y="8"/>
                    <a:pt x="25" y="4"/>
                    <a:pt x="32" y="2"/>
                  </a:cubicBezTo>
                  <a:cubicBezTo>
                    <a:pt x="34" y="9"/>
                    <a:pt x="34" y="9"/>
                    <a:pt x="34" y="9"/>
                  </a:cubicBezTo>
                  <a:cubicBezTo>
                    <a:pt x="28" y="11"/>
                    <a:pt x="23" y="14"/>
                    <a:pt x="19" y="18"/>
                  </a:cubicBezTo>
                  <a:close/>
                  <a:moveTo>
                    <a:pt x="632" y="8"/>
                  </a:moveTo>
                  <a:cubicBezTo>
                    <a:pt x="612" y="8"/>
                    <a:pt x="612" y="8"/>
                    <a:pt x="612" y="8"/>
                  </a:cubicBezTo>
                  <a:cubicBezTo>
                    <a:pt x="612" y="0"/>
                    <a:pt x="612" y="0"/>
                    <a:pt x="612" y="0"/>
                  </a:cubicBezTo>
                  <a:cubicBezTo>
                    <a:pt x="632" y="0"/>
                    <a:pt x="632" y="0"/>
                    <a:pt x="632" y="0"/>
                  </a:cubicBezTo>
                  <a:lnTo>
                    <a:pt x="632" y="8"/>
                  </a:lnTo>
                  <a:close/>
                  <a:moveTo>
                    <a:pt x="592" y="8"/>
                  </a:moveTo>
                  <a:cubicBezTo>
                    <a:pt x="572" y="8"/>
                    <a:pt x="572" y="8"/>
                    <a:pt x="572" y="8"/>
                  </a:cubicBezTo>
                  <a:cubicBezTo>
                    <a:pt x="572" y="0"/>
                    <a:pt x="572" y="0"/>
                    <a:pt x="572" y="0"/>
                  </a:cubicBezTo>
                  <a:cubicBezTo>
                    <a:pt x="592" y="0"/>
                    <a:pt x="592" y="0"/>
                    <a:pt x="592" y="0"/>
                  </a:cubicBezTo>
                  <a:lnTo>
                    <a:pt x="592" y="8"/>
                  </a:lnTo>
                  <a:close/>
                  <a:moveTo>
                    <a:pt x="552" y="8"/>
                  </a:moveTo>
                  <a:cubicBezTo>
                    <a:pt x="532" y="8"/>
                    <a:pt x="532" y="8"/>
                    <a:pt x="532" y="8"/>
                  </a:cubicBezTo>
                  <a:cubicBezTo>
                    <a:pt x="532" y="0"/>
                    <a:pt x="532" y="0"/>
                    <a:pt x="532" y="0"/>
                  </a:cubicBezTo>
                  <a:cubicBezTo>
                    <a:pt x="552" y="0"/>
                    <a:pt x="552" y="0"/>
                    <a:pt x="552" y="0"/>
                  </a:cubicBezTo>
                  <a:lnTo>
                    <a:pt x="552" y="8"/>
                  </a:lnTo>
                  <a:close/>
                  <a:moveTo>
                    <a:pt x="512" y="8"/>
                  </a:moveTo>
                  <a:cubicBezTo>
                    <a:pt x="492" y="8"/>
                    <a:pt x="492" y="8"/>
                    <a:pt x="492" y="8"/>
                  </a:cubicBezTo>
                  <a:cubicBezTo>
                    <a:pt x="492" y="0"/>
                    <a:pt x="492" y="0"/>
                    <a:pt x="492" y="0"/>
                  </a:cubicBezTo>
                  <a:cubicBezTo>
                    <a:pt x="512" y="0"/>
                    <a:pt x="512" y="0"/>
                    <a:pt x="512" y="0"/>
                  </a:cubicBezTo>
                  <a:lnTo>
                    <a:pt x="512" y="8"/>
                  </a:lnTo>
                  <a:close/>
                  <a:moveTo>
                    <a:pt x="472" y="8"/>
                  </a:moveTo>
                  <a:cubicBezTo>
                    <a:pt x="452" y="8"/>
                    <a:pt x="452" y="8"/>
                    <a:pt x="452" y="8"/>
                  </a:cubicBezTo>
                  <a:cubicBezTo>
                    <a:pt x="452" y="0"/>
                    <a:pt x="452" y="0"/>
                    <a:pt x="452" y="0"/>
                  </a:cubicBezTo>
                  <a:cubicBezTo>
                    <a:pt x="472" y="0"/>
                    <a:pt x="472" y="0"/>
                    <a:pt x="472" y="0"/>
                  </a:cubicBezTo>
                  <a:lnTo>
                    <a:pt x="472" y="8"/>
                  </a:lnTo>
                  <a:close/>
                  <a:moveTo>
                    <a:pt x="432" y="8"/>
                  </a:moveTo>
                  <a:cubicBezTo>
                    <a:pt x="412" y="8"/>
                    <a:pt x="412" y="8"/>
                    <a:pt x="412" y="8"/>
                  </a:cubicBezTo>
                  <a:cubicBezTo>
                    <a:pt x="412" y="0"/>
                    <a:pt x="412" y="0"/>
                    <a:pt x="412" y="0"/>
                  </a:cubicBezTo>
                  <a:cubicBezTo>
                    <a:pt x="432" y="0"/>
                    <a:pt x="432" y="0"/>
                    <a:pt x="432" y="0"/>
                  </a:cubicBezTo>
                  <a:lnTo>
                    <a:pt x="432" y="8"/>
                  </a:lnTo>
                  <a:close/>
                  <a:moveTo>
                    <a:pt x="392" y="8"/>
                  </a:moveTo>
                  <a:cubicBezTo>
                    <a:pt x="372" y="8"/>
                    <a:pt x="372" y="8"/>
                    <a:pt x="372" y="8"/>
                  </a:cubicBezTo>
                  <a:cubicBezTo>
                    <a:pt x="372" y="0"/>
                    <a:pt x="372" y="0"/>
                    <a:pt x="372" y="0"/>
                  </a:cubicBezTo>
                  <a:cubicBezTo>
                    <a:pt x="392" y="0"/>
                    <a:pt x="392" y="0"/>
                    <a:pt x="392" y="0"/>
                  </a:cubicBezTo>
                  <a:lnTo>
                    <a:pt x="392" y="8"/>
                  </a:lnTo>
                  <a:close/>
                  <a:moveTo>
                    <a:pt x="352" y="8"/>
                  </a:moveTo>
                  <a:cubicBezTo>
                    <a:pt x="332" y="8"/>
                    <a:pt x="332" y="8"/>
                    <a:pt x="332" y="8"/>
                  </a:cubicBezTo>
                  <a:cubicBezTo>
                    <a:pt x="332" y="0"/>
                    <a:pt x="332" y="0"/>
                    <a:pt x="332" y="0"/>
                  </a:cubicBezTo>
                  <a:cubicBezTo>
                    <a:pt x="352" y="0"/>
                    <a:pt x="352" y="0"/>
                    <a:pt x="352" y="0"/>
                  </a:cubicBezTo>
                  <a:lnTo>
                    <a:pt x="352" y="8"/>
                  </a:lnTo>
                  <a:close/>
                  <a:moveTo>
                    <a:pt x="312" y="8"/>
                  </a:moveTo>
                  <a:cubicBezTo>
                    <a:pt x="292" y="8"/>
                    <a:pt x="292" y="8"/>
                    <a:pt x="292" y="8"/>
                  </a:cubicBezTo>
                  <a:cubicBezTo>
                    <a:pt x="292" y="0"/>
                    <a:pt x="292" y="0"/>
                    <a:pt x="292" y="0"/>
                  </a:cubicBezTo>
                  <a:cubicBezTo>
                    <a:pt x="312" y="0"/>
                    <a:pt x="312" y="0"/>
                    <a:pt x="312" y="0"/>
                  </a:cubicBezTo>
                  <a:lnTo>
                    <a:pt x="312" y="8"/>
                  </a:lnTo>
                  <a:close/>
                  <a:moveTo>
                    <a:pt x="272" y="8"/>
                  </a:moveTo>
                  <a:cubicBezTo>
                    <a:pt x="252" y="8"/>
                    <a:pt x="252" y="8"/>
                    <a:pt x="252" y="8"/>
                  </a:cubicBezTo>
                  <a:cubicBezTo>
                    <a:pt x="252" y="0"/>
                    <a:pt x="252" y="0"/>
                    <a:pt x="252" y="0"/>
                  </a:cubicBezTo>
                  <a:cubicBezTo>
                    <a:pt x="272" y="0"/>
                    <a:pt x="272" y="0"/>
                    <a:pt x="272" y="0"/>
                  </a:cubicBezTo>
                  <a:lnTo>
                    <a:pt x="272" y="8"/>
                  </a:lnTo>
                  <a:close/>
                  <a:moveTo>
                    <a:pt x="232" y="8"/>
                  </a:moveTo>
                  <a:cubicBezTo>
                    <a:pt x="212" y="8"/>
                    <a:pt x="212" y="8"/>
                    <a:pt x="212" y="8"/>
                  </a:cubicBezTo>
                  <a:cubicBezTo>
                    <a:pt x="212" y="0"/>
                    <a:pt x="212" y="0"/>
                    <a:pt x="212" y="0"/>
                  </a:cubicBezTo>
                  <a:cubicBezTo>
                    <a:pt x="232" y="0"/>
                    <a:pt x="232" y="0"/>
                    <a:pt x="232" y="0"/>
                  </a:cubicBezTo>
                  <a:lnTo>
                    <a:pt x="232" y="8"/>
                  </a:lnTo>
                  <a:close/>
                  <a:moveTo>
                    <a:pt x="192" y="8"/>
                  </a:moveTo>
                  <a:cubicBezTo>
                    <a:pt x="172" y="8"/>
                    <a:pt x="172" y="8"/>
                    <a:pt x="172" y="8"/>
                  </a:cubicBezTo>
                  <a:cubicBezTo>
                    <a:pt x="172" y="0"/>
                    <a:pt x="172" y="0"/>
                    <a:pt x="172" y="0"/>
                  </a:cubicBezTo>
                  <a:cubicBezTo>
                    <a:pt x="192" y="0"/>
                    <a:pt x="192" y="0"/>
                    <a:pt x="192" y="0"/>
                  </a:cubicBezTo>
                  <a:lnTo>
                    <a:pt x="192" y="8"/>
                  </a:lnTo>
                  <a:close/>
                  <a:moveTo>
                    <a:pt x="152" y="8"/>
                  </a:moveTo>
                  <a:cubicBezTo>
                    <a:pt x="132" y="8"/>
                    <a:pt x="132" y="8"/>
                    <a:pt x="132" y="8"/>
                  </a:cubicBezTo>
                  <a:cubicBezTo>
                    <a:pt x="132" y="0"/>
                    <a:pt x="132" y="0"/>
                    <a:pt x="132" y="0"/>
                  </a:cubicBezTo>
                  <a:cubicBezTo>
                    <a:pt x="152" y="0"/>
                    <a:pt x="152" y="0"/>
                    <a:pt x="152" y="0"/>
                  </a:cubicBezTo>
                  <a:lnTo>
                    <a:pt x="152" y="8"/>
                  </a:lnTo>
                  <a:close/>
                  <a:moveTo>
                    <a:pt x="112" y="8"/>
                  </a:moveTo>
                  <a:cubicBezTo>
                    <a:pt x="92" y="8"/>
                    <a:pt x="92" y="8"/>
                    <a:pt x="92" y="8"/>
                  </a:cubicBezTo>
                  <a:cubicBezTo>
                    <a:pt x="92" y="0"/>
                    <a:pt x="92" y="0"/>
                    <a:pt x="92" y="0"/>
                  </a:cubicBezTo>
                  <a:cubicBezTo>
                    <a:pt x="112" y="0"/>
                    <a:pt x="112" y="0"/>
                    <a:pt x="112" y="0"/>
                  </a:cubicBezTo>
                  <a:lnTo>
                    <a:pt x="112" y="8"/>
                  </a:lnTo>
                  <a:close/>
                  <a:moveTo>
                    <a:pt x="72" y="8"/>
                  </a:moveTo>
                  <a:cubicBezTo>
                    <a:pt x="52" y="8"/>
                    <a:pt x="52" y="8"/>
                    <a:pt x="52" y="8"/>
                  </a:cubicBezTo>
                  <a:cubicBezTo>
                    <a:pt x="52" y="0"/>
                    <a:pt x="52" y="0"/>
                    <a:pt x="52" y="0"/>
                  </a:cubicBezTo>
                  <a:cubicBezTo>
                    <a:pt x="72" y="0"/>
                    <a:pt x="72" y="0"/>
                    <a:pt x="72" y="0"/>
                  </a:cubicBezTo>
                  <a:lnTo>
                    <a:pt x="72" y="8"/>
                  </a:lnTo>
                  <a:close/>
                </a:path>
              </a:pathLst>
            </a:custGeom>
            <a:solidFill>
              <a:srgbClr val="FFC000"/>
            </a:solidFill>
            <a:ln w="9525">
              <a:noFill/>
              <a:miter lim="800000"/>
              <a:headEnd/>
              <a:tailEnd/>
            </a:ln>
          </p:spPr>
          <p:txBody>
            <a:bodyPr/>
            <a:lstStyle/>
            <a:p>
              <a:endParaRPr lang="zh-CN" altLang="en-US">
                <a:latin typeface="等线"/>
                <a:ea typeface="等线"/>
              </a:endParaRPr>
            </a:p>
          </p:txBody>
        </p:sp>
        <p:sp>
          <p:nvSpPr>
            <p:cNvPr id="31765" name="Freeform 13"/>
            <p:cNvSpPr>
              <a:spLocks noEditPoints="1"/>
            </p:cNvSpPr>
            <p:nvPr/>
          </p:nvSpPr>
          <p:spPr bwMode="auto">
            <a:xfrm flipV="1">
              <a:off x="2985052" y="4803101"/>
              <a:ext cx="2582409" cy="313460"/>
            </a:xfrm>
            <a:custGeom>
              <a:avLst/>
              <a:gdLst>
                <a:gd name="T0" fmla="*/ 0 w 632"/>
                <a:gd name="T1" fmla="*/ 313460 h 92"/>
                <a:gd name="T2" fmla="*/ 32689 w 632"/>
                <a:gd name="T3" fmla="*/ 245317 h 92"/>
                <a:gd name="T4" fmla="*/ 32689 w 632"/>
                <a:gd name="T5" fmla="*/ 177173 h 92"/>
                <a:gd name="T6" fmla="*/ 0 w 632"/>
                <a:gd name="T7" fmla="*/ 149916 h 92"/>
                <a:gd name="T8" fmla="*/ 36775 w 632"/>
                <a:gd name="T9" fmla="*/ 115844 h 92"/>
                <a:gd name="T10" fmla="*/ 32689 w 632"/>
                <a:gd name="T11" fmla="*/ 177173 h 92"/>
                <a:gd name="T12" fmla="*/ 53119 w 632"/>
                <a:gd name="T13" fmla="*/ 44293 h 92"/>
                <a:gd name="T14" fmla="*/ 138927 w 632"/>
                <a:gd name="T15" fmla="*/ 30665 h 92"/>
                <a:gd name="T16" fmla="*/ 2582409 w 632"/>
                <a:gd name="T17" fmla="*/ 27257 h 92"/>
                <a:gd name="T18" fmla="*/ 2500687 w 632"/>
                <a:gd name="T19" fmla="*/ 0 h 92"/>
                <a:gd name="T20" fmla="*/ 2582409 w 632"/>
                <a:gd name="T21" fmla="*/ 27257 h 92"/>
                <a:gd name="T22" fmla="*/ 2337244 w 632"/>
                <a:gd name="T23" fmla="*/ 27257 h 92"/>
                <a:gd name="T24" fmla="*/ 2418965 w 632"/>
                <a:gd name="T25" fmla="*/ 0 h 92"/>
                <a:gd name="T26" fmla="*/ 2255522 w 632"/>
                <a:gd name="T27" fmla="*/ 27257 h 92"/>
                <a:gd name="T28" fmla="*/ 2173800 w 632"/>
                <a:gd name="T29" fmla="*/ 0 h 92"/>
                <a:gd name="T30" fmla="*/ 2255522 w 632"/>
                <a:gd name="T31" fmla="*/ 27257 h 92"/>
                <a:gd name="T32" fmla="*/ 2010356 w 632"/>
                <a:gd name="T33" fmla="*/ 27257 h 92"/>
                <a:gd name="T34" fmla="*/ 2092078 w 632"/>
                <a:gd name="T35" fmla="*/ 0 h 92"/>
                <a:gd name="T36" fmla="*/ 1928634 w 632"/>
                <a:gd name="T37" fmla="*/ 27257 h 92"/>
                <a:gd name="T38" fmla="*/ 1846913 w 632"/>
                <a:gd name="T39" fmla="*/ 0 h 92"/>
                <a:gd name="T40" fmla="*/ 1928634 w 632"/>
                <a:gd name="T41" fmla="*/ 27257 h 92"/>
                <a:gd name="T42" fmla="*/ 1683469 w 632"/>
                <a:gd name="T43" fmla="*/ 27257 h 92"/>
                <a:gd name="T44" fmla="*/ 1765191 w 632"/>
                <a:gd name="T45" fmla="*/ 0 h 92"/>
                <a:gd name="T46" fmla="*/ 1601747 w 632"/>
                <a:gd name="T47" fmla="*/ 27257 h 92"/>
                <a:gd name="T48" fmla="*/ 1520025 w 632"/>
                <a:gd name="T49" fmla="*/ 0 h 92"/>
                <a:gd name="T50" fmla="*/ 1601747 w 632"/>
                <a:gd name="T51" fmla="*/ 27257 h 92"/>
                <a:gd name="T52" fmla="*/ 1356582 w 632"/>
                <a:gd name="T53" fmla="*/ 27257 h 92"/>
                <a:gd name="T54" fmla="*/ 1438304 w 632"/>
                <a:gd name="T55" fmla="*/ 0 h 92"/>
                <a:gd name="T56" fmla="*/ 1274860 w 632"/>
                <a:gd name="T57" fmla="*/ 27257 h 92"/>
                <a:gd name="T58" fmla="*/ 1193138 w 632"/>
                <a:gd name="T59" fmla="*/ 0 h 92"/>
                <a:gd name="T60" fmla="*/ 1274860 w 632"/>
                <a:gd name="T61" fmla="*/ 27257 h 92"/>
                <a:gd name="T62" fmla="*/ 1029695 w 632"/>
                <a:gd name="T63" fmla="*/ 27257 h 92"/>
                <a:gd name="T64" fmla="*/ 1111417 w 632"/>
                <a:gd name="T65" fmla="*/ 0 h 92"/>
                <a:gd name="T66" fmla="*/ 947973 w 632"/>
                <a:gd name="T67" fmla="*/ 27257 h 92"/>
                <a:gd name="T68" fmla="*/ 866251 w 632"/>
                <a:gd name="T69" fmla="*/ 0 h 92"/>
                <a:gd name="T70" fmla="*/ 947973 w 632"/>
                <a:gd name="T71" fmla="*/ 27257 h 92"/>
                <a:gd name="T72" fmla="*/ 702807 w 632"/>
                <a:gd name="T73" fmla="*/ 27257 h 92"/>
                <a:gd name="T74" fmla="*/ 784529 w 632"/>
                <a:gd name="T75" fmla="*/ 0 h 92"/>
                <a:gd name="T76" fmla="*/ 621086 w 632"/>
                <a:gd name="T77" fmla="*/ 27257 h 92"/>
                <a:gd name="T78" fmla="*/ 539364 w 632"/>
                <a:gd name="T79" fmla="*/ 0 h 92"/>
                <a:gd name="T80" fmla="*/ 621086 w 632"/>
                <a:gd name="T81" fmla="*/ 27257 h 92"/>
                <a:gd name="T82" fmla="*/ 375920 w 632"/>
                <a:gd name="T83" fmla="*/ 27257 h 92"/>
                <a:gd name="T84" fmla="*/ 457642 w 632"/>
                <a:gd name="T85" fmla="*/ 0 h 92"/>
                <a:gd name="T86" fmla="*/ 294199 w 632"/>
                <a:gd name="T87" fmla="*/ 27257 h 92"/>
                <a:gd name="T88" fmla="*/ 212477 w 632"/>
                <a:gd name="T89" fmla="*/ 0 h 92"/>
                <a:gd name="T90" fmla="*/ 294199 w 632"/>
                <a:gd name="T91" fmla="*/ 27257 h 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2"/>
                <a:gd name="T139" fmla="*/ 0 h 92"/>
                <a:gd name="T140" fmla="*/ 632 w 632"/>
                <a:gd name="T141" fmla="*/ 92 h 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2" h="92">
                  <a:moveTo>
                    <a:pt x="8" y="92"/>
                  </a:moveTo>
                  <a:cubicBezTo>
                    <a:pt x="0" y="92"/>
                    <a:pt x="0" y="92"/>
                    <a:pt x="0" y="92"/>
                  </a:cubicBezTo>
                  <a:cubicBezTo>
                    <a:pt x="0" y="72"/>
                    <a:pt x="0" y="72"/>
                    <a:pt x="0" y="72"/>
                  </a:cubicBezTo>
                  <a:cubicBezTo>
                    <a:pt x="8" y="72"/>
                    <a:pt x="8" y="72"/>
                    <a:pt x="8" y="72"/>
                  </a:cubicBezTo>
                  <a:lnTo>
                    <a:pt x="8" y="92"/>
                  </a:lnTo>
                  <a:close/>
                  <a:moveTo>
                    <a:pt x="8" y="52"/>
                  </a:moveTo>
                  <a:cubicBezTo>
                    <a:pt x="0" y="52"/>
                    <a:pt x="0" y="52"/>
                    <a:pt x="0" y="52"/>
                  </a:cubicBezTo>
                  <a:cubicBezTo>
                    <a:pt x="0" y="44"/>
                    <a:pt x="0" y="44"/>
                    <a:pt x="0" y="44"/>
                  </a:cubicBezTo>
                  <a:cubicBezTo>
                    <a:pt x="0" y="40"/>
                    <a:pt x="1" y="36"/>
                    <a:pt x="2" y="31"/>
                  </a:cubicBezTo>
                  <a:cubicBezTo>
                    <a:pt x="9" y="34"/>
                    <a:pt x="9" y="34"/>
                    <a:pt x="9" y="34"/>
                  </a:cubicBezTo>
                  <a:cubicBezTo>
                    <a:pt x="9" y="37"/>
                    <a:pt x="8" y="41"/>
                    <a:pt x="8" y="44"/>
                  </a:cubicBezTo>
                  <a:lnTo>
                    <a:pt x="8" y="52"/>
                  </a:lnTo>
                  <a:close/>
                  <a:moveTo>
                    <a:pt x="19" y="18"/>
                  </a:moveTo>
                  <a:cubicBezTo>
                    <a:pt x="13" y="13"/>
                    <a:pt x="13" y="13"/>
                    <a:pt x="13" y="13"/>
                  </a:cubicBezTo>
                  <a:cubicBezTo>
                    <a:pt x="18" y="8"/>
                    <a:pt x="25" y="4"/>
                    <a:pt x="32" y="2"/>
                  </a:cubicBezTo>
                  <a:cubicBezTo>
                    <a:pt x="34" y="9"/>
                    <a:pt x="34" y="9"/>
                    <a:pt x="34" y="9"/>
                  </a:cubicBezTo>
                  <a:cubicBezTo>
                    <a:pt x="28" y="11"/>
                    <a:pt x="23" y="14"/>
                    <a:pt x="19" y="18"/>
                  </a:cubicBezTo>
                  <a:close/>
                  <a:moveTo>
                    <a:pt x="632" y="8"/>
                  </a:moveTo>
                  <a:cubicBezTo>
                    <a:pt x="612" y="8"/>
                    <a:pt x="612" y="8"/>
                    <a:pt x="612" y="8"/>
                  </a:cubicBezTo>
                  <a:cubicBezTo>
                    <a:pt x="612" y="0"/>
                    <a:pt x="612" y="0"/>
                    <a:pt x="612" y="0"/>
                  </a:cubicBezTo>
                  <a:cubicBezTo>
                    <a:pt x="632" y="0"/>
                    <a:pt x="632" y="0"/>
                    <a:pt x="632" y="0"/>
                  </a:cubicBezTo>
                  <a:lnTo>
                    <a:pt x="632" y="8"/>
                  </a:lnTo>
                  <a:close/>
                  <a:moveTo>
                    <a:pt x="592" y="8"/>
                  </a:moveTo>
                  <a:cubicBezTo>
                    <a:pt x="572" y="8"/>
                    <a:pt x="572" y="8"/>
                    <a:pt x="572" y="8"/>
                  </a:cubicBezTo>
                  <a:cubicBezTo>
                    <a:pt x="572" y="0"/>
                    <a:pt x="572" y="0"/>
                    <a:pt x="572" y="0"/>
                  </a:cubicBezTo>
                  <a:cubicBezTo>
                    <a:pt x="592" y="0"/>
                    <a:pt x="592" y="0"/>
                    <a:pt x="592" y="0"/>
                  </a:cubicBezTo>
                  <a:lnTo>
                    <a:pt x="592" y="8"/>
                  </a:lnTo>
                  <a:close/>
                  <a:moveTo>
                    <a:pt x="552" y="8"/>
                  </a:moveTo>
                  <a:cubicBezTo>
                    <a:pt x="532" y="8"/>
                    <a:pt x="532" y="8"/>
                    <a:pt x="532" y="8"/>
                  </a:cubicBezTo>
                  <a:cubicBezTo>
                    <a:pt x="532" y="0"/>
                    <a:pt x="532" y="0"/>
                    <a:pt x="532" y="0"/>
                  </a:cubicBezTo>
                  <a:cubicBezTo>
                    <a:pt x="552" y="0"/>
                    <a:pt x="552" y="0"/>
                    <a:pt x="552" y="0"/>
                  </a:cubicBezTo>
                  <a:lnTo>
                    <a:pt x="552" y="8"/>
                  </a:lnTo>
                  <a:close/>
                  <a:moveTo>
                    <a:pt x="512" y="8"/>
                  </a:moveTo>
                  <a:cubicBezTo>
                    <a:pt x="492" y="8"/>
                    <a:pt x="492" y="8"/>
                    <a:pt x="492" y="8"/>
                  </a:cubicBezTo>
                  <a:cubicBezTo>
                    <a:pt x="492" y="0"/>
                    <a:pt x="492" y="0"/>
                    <a:pt x="492" y="0"/>
                  </a:cubicBezTo>
                  <a:cubicBezTo>
                    <a:pt x="512" y="0"/>
                    <a:pt x="512" y="0"/>
                    <a:pt x="512" y="0"/>
                  </a:cubicBezTo>
                  <a:lnTo>
                    <a:pt x="512" y="8"/>
                  </a:lnTo>
                  <a:close/>
                  <a:moveTo>
                    <a:pt x="472" y="8"/>
                  </a:moveTo>
                  <a:cubicBezTo>
                    <a:pt x="452" y="8"/>
                    <a:pt x="452" y="8"/>
                    <a:pt x="452" y="8"/>
                  </a:cubicBezTo>
                  <a:cubicBezTo>
                    <a:pt x="452" y="0"/>
                    <a:pt x="452" y="0"/>
                    <a:pt x="452" y="0"/>
                  </a:cubicBezTo>
                  <a:cubicBezTo>
                    <a:pt x="472" y="0"/>
                    <a:pt x="472" y="0"/>
                    <a:pt x="472" y="0"/>
                  </a:cubicBezTo>
                  <a:lnTo>
                    <a:pt x="472" y="8"/>
                  </a:lnTo>
                  <a:close/>
                  <a:moveTo>
                    <a:pt x="432" y="8"/>
                  </a:moveTo>
                  <a:cubicBezTo>
                    <a:pt x="412" y="8"/>
                    <a:pt x="412" y="8"/>
                    <a:pt x="412" y="8"/>
                  </a:cubicBezTo>
                  <a:cubicBezTo>
                    <a:pt x="412" y="0"/>
                    <a:pt x="412" y="0"/>
                    <a:pt x="412" y="0"/>
                  </a:cubicBezTo>
                  <a:cubicBezTo>
                    <a:pt x="432" y="0"/>
                    <a:pt x="432" y="0"/>
                    <a:pt x="432" y="0"/>
                  </a:cubicBezTo>
                  <a:lnTo>
                    <a:pt x="432" y="8"/>
                  </a:lnTo>
                  <a:close/>
                  <a:moveTo>
                    <a:pt x="392" y="8"/>
                  </a:moveTo>
                  <a:cubicBezTo>
                    <a:pt x="372" y="8"/>
                    <a:pt x="372" y="8"/>
                    <a:pt x="372" y="8"/>
                  </a:cubicBezTo>
                  <a:cubicBezTo>
                    <a:pt x="372" y="0"/>
                    <a:pt x="372" y="0"/>
                    <a:pt x="372" y="0"/>
                  </a:cubicBezTo>
                  <a:cubicBezTo>
                    <a:pt x="392" y="0"/>
                    <a:pt x="392" y="0"/>
                    <a:pt x="392" y="0"/>
                  </a:cubicBezTo>
                  <a:lnTo>
                    <a:pt x="392" y="8"/>
                  </a:lnTo>
                  <a:close/>
                  <a:moveTo>
                    <a:pt x="352" y="8"/>
                  </a:moveTo>
                  <a:cubicBezTo>
                    <a:pt x="332" y="8"/>
                    <a:pt x="332" y="8"/>
                    <a:pt x="332" y="8"/>
                  </a:cubicBezTo>
                  <a:cubicBezTo>
                    <a:pt x="332" y="0"/>
                    <a:pt x="332" y="0"/>
                    <a:pt x="332" y="0"/>
                  </a:cubicBezTo>
                  <a:cubicBezTo>
                    <a:pt x="352" y="0"/>
                    <a:pt x="352" y="0"/>
                    <a:pt x="352" y="0"/>
                  </a:cubicBezTo>
                  <a:lnTo>
                    <a:pt x="352" y="8"/>
                  </a:lnTo>
                  <a:close/>
                  <a:moveTo>
                    <a:pt x="312" y="8"/>
                  </a:moveTo>
                  <a:cubicBezTo>
                    <a:pt x="292" y="8"/>
                    <a:pt x="292" y="8"/>
                    <a:pt x="292" y="8"/>
                  </a:cubicBezTo>
                  <a:cubicBezTo>
                    <a:pt x="292" y="0"/>
                    <a:pt x="292" y="0"/>
                    <a:pt x="292" y="0"/>
                  </a:cubicBezTo>
                  <a:cubicBezTo>
                    <a:pt x="312" y="0"/>
                    <a:pt x="312" y="0"/>
                    <a:pt x="312" y="0"/>
                  </a:cubicBezTo>
                  <a:lnTo>
                    <a:pt x="312" y="8"/>
                  </a:lnTo>
                  <a:close/>
                  <a:moveTo>
                    <a:pt x="272" y="8"/>
                  </a:moveTo>
                  <a:cubicBezTo>
                    <a:pt x="252" y="8"/>
                    <a:pt x="252" y="8"/>
                    <a:pt x="252" y="8"/>
                  </a:cubicBezTo>
                  <a:cubicBezTo>
                    <a:pt x="252" y="0"/>
                    <a:pt x="252" y="0"/>
                    <a:pt x="252" y="0"/>
                  </a:cubicBezTo>
                  <a:cubicBezTo>
                    <a:pt x="272" y="0"/>
                    <a:pt x="272" y="0"/>
                    <a:pt x="272" y="0"/>
                  </a:cubicBezTo>
                  <a:lnTo>
                    <a:pt x="272" y="8"/>
                  </a:lnTo>
                  <a:close/>
                  <a:moveTo>
                    <a:pt x="232" y="8"/>
                  </a:moveTo>
                  <a:cubicBezTo>
                    <a:pt x="212" y="8"/>
                    <a:pt x="212" y="8"/>
                    <a:pt x="212" y="8"/>
                  </a:cubicBezTo>
                  <a:cubicBezTo>
                    <a:pt x="212" y="0"/>
                    <a:pt x="212" y="0"/>
                    <a:pt x="212" y="0"/>
                  </a:cubicBezTo>
                  <a:cubicBezTo>
                    <a:pt x="232" y="0"/>
                    <a:pt x="232" y="0"/>
                    <a:pt x="232" y="0"/>
                  </a:cubicBezTo>
                  <a:lnTo>
                    <a:pt x="232" y="8"/>
                  </a:lnTo>
                  <a:close/>
                  <a:moveTo>
                    <a:pt x="192" y="8"/>
                  </a:moveTo>
                  <a:cubicBezTo>
                    <a:pt x="172" y="8"/>
                    <a:pt x="172" y="8"/>
                    <a:pt x="172" y="8"/>
                  </a:cubicBezTo>
                  <a:cubicBezTo>
                    <a:pt x="172" y="0"/>
                    <a:pt x="172" y="0"/>
                    <a:pt x="172" y="0"/>
                  </a:cubicBezTo>
                  <a:cubicBezTo>
                    <a:pt x="192" y="0"/>
                    <a:pt x="192" y="0"/>
                    <a:pt x="192" y="0"/>
                  </a:cubicBezTo>
                  <a:lnTo>
                    <a:pt x="192" y="8"/>
                  </a:lnTo>
                  <a:close/>
                  <a:moveTo>
                    <a:pt x="152" y="8"/>
                  </a:moveTo>
                  <a:cubicBezTo>
                    <a:pt x="132" y="8"/>
                    <a:pt x="132" y="8"/>
                    <a:pt x="132" y="8"/>
                  </a:cubicBezTo>
                  <a:cubicBezTo>
                    <a:pt x="132" y="0"/>
                    <a:pt x="132" y="0"/>
                    <a:pt x="132" y="0"/>
                  </a:cubicBezTo>
                  <a:cubicBezTo>
                    <a:pt x="152" y="0"/>
                    <a:pt x="152" y="0"/>
                    <a:pt x="152" y="0"/>
                  </a:cubicBezTo>
                  <a:lnTo>
                    <a:pt x="152" y="8"/>
                  </a:lnTo>
                  <a:close/>
                  <a:moveTo>
                    <a:pt x="112" y="8"/>
                  </a:moveTo>
                  <a:cubicBezTo>
                    <a:pt x="92" y="8"/>
                    <a:pt x="92" y="8"/>
                    <a:pt x="92" y="8"/>
                  </a:cubicBezTo>
                  <a:cubicBezTo>
                    <a:pt x="92" y="0"/>
                    <a:pt x="92" y="0"/>
                    <a:pt x="92" y="0"/>
                  </a:cubicBezTo>
                  <a:cubicBezTo>
                    <a:pt x="112" y="0"/>
                    <a:pt x="112" y="0"/>
                    <a:pt x="112" y="0"/>
                  </a:cubicBezTo>
                  <a:lnTo>
                    <a:pt x="112" y="8"/>
                  </a:lnTo>
                  <a:close/>
                  <a:moveTo>
                    <a:pt x="72" y="8"/>
                  </a:moveTo>
                  <a:cubicBezTo>
                    <a:pt x="52" y="8"/>
                    <a:pt x="52" y="8"/>
                    <a:pt x="52" y="8"/>
                  </a:cubicBezTo>
                  <a:cubicBezTo>
                    <a:pt x="52" y="0"/>
                    <a:pt x="52" y="0"/>
                    <a:pt x="52" y="0"/>
                  </a:cubicBezTo>
                  <a:cubicBezTo>
                    <a:pt x="72" y="0"/>
                    <a:pt x="72" y="0"/>
                    <a:pt x="72" y="0"/>
                  </a:cubicBezTo>
                  <a:lnTo>
                    <a:pt x="72" y="8"/>
                  </a:lnTo>
                  <a:close/>
                </a:path>
              </a:pathLst>
            </a:custGeom>
            <a:solidFill>
              <a:srgbClr val="0099FF"/>
            </a:solidFill>
            <a:ln w="9525">
              <a:noFill/>
              <a:miter lim="800000"/>
              <a:headEnd/>
              <a:tailEnd/>
            </a:ln>
          </p:spPr>
          <p:txBody>
            <a:bodyPr/>
            <a:lstStyle/>
            <a:p>
              <a:endParaRPr lang="zh-CN" altLang="en-US">
                <a:latin typeface="等线"/>
                <a:ea typeface="等线"/>
              </a:endParaRPr>
            </a:p>
          </p:txBody>
        </p:sp>
        <p:sp>
          <p:nvSpPr>
            <p:cNvPr id="31766" name="Rectangle 9"/>
            <p:cNvSpPr>
              <a:spLocks noChangeArrowheads="1"/>
            </p:cNvSpPr>
            <p:nvPr/>
          </p:nvSpPr>
          <p:spPr bwMode="auto">
            <a:xfrm>
              <a:off x="1038235" y="1660828"/>
              <a:ext cx="1712143" cy="742126"/>
            </a:xfrm>
            <a:prstGeom prst="rect">
              <a:avLst/>
            </a:prstGeom>
            <a:noFill/>
            <a:ln w="9525">
              <a:noFill/>
              <a:miter lim="800000"/>
              <a:headEnd/>
              <a:tailEnd/>
            </a:ln>
          </p:spPr>
          <p:txBody>
            <a:bodyPr>
              <a:spAutoFit/>
            </a:bodyPr>
            <a:lstStyle/>
            <a:p>
              <a:pPr algn="dist">
                <a:lnSpc>
                  <a:spcPct val="130000"/>
                </a:lnSpc>
              </a:pPr>
              <a:r>
                <a:rPr lang="zh-CN" altLang="en-US" sz="3600" b="1">
                  <a:solidFill>
                    <a:srgbClr val="FF0000"/>
                  </a:solidFill>
                  <a:latin typeface="华文中宋" pitchFamily="2" charset="-122"/>
                  <a:ea typeface="华文中宋" pitchFamily="2" charset="-122"/>
                  <a:cs typeface="Open Sans"/>
                </a:rPr>
                <a:t>两连通</a:t>
              </a:r>
              <a:endParaRPr lang="en-US" altLang="zh-CN" sz="3600" b="1">
                <a:solidFill>
                  <a:srgbClr val="FF0000"/>
                </a:solidFill>
                <a:latin typeface="华文中宋" pitchFamily="2" charset="-122"/>
                <a:ea typeface="华文中宋" pitchFamily="2" charset="-122"/>
                <a:cs typeface="Open Sans"/>
              </a:endParaRPr>
            </a:p>
          </p:txBody>
        </p:sp>
      </p:grpSp>
      <p:grpSp>
        <p:nvGrpSpPr>
          <p:cNvPr id="3" name="组合 2"/>
          <p:cNvGrpSpPr>
            <a:grpSpLocks/>
          </p:cNvGrpSpPr>
          <p:nvPr/>
        </p:nvGrpSpPr>
        <p:grpSpPr bwMode="auto">
          <a:xfrm>
            <a:off x="6029325" y="1665288"/>
            <a:ext cx="5880100" cy="3762375"/>
            <a:chOff x="6028987" y="1664554"/>
            <a:chExt cx="5879981" cy="3762502"/>
          </a:xfrm>
        </p:grpSpPr>
        <p:sp>
          <p:nvSpPr>
            <p:cNvPr id="31750" name="Freeform 8"/>
            <p:cNvSpPr>
              <a:spLocks/>
            </p:cNvSpPr>
            <p:nvPr/>
          </p:nvSpPr>
          <p:spPr bwMode="auto">
            <a:xfrm>
              <a:off x="7641094" y="3187597"/>
              <a:ext cx="1638637" cy="1636909"/>
            </a:xfrm>
            <a:custGeom>
              <a:avLst/>
              <a:gdLst>
                <a:gd name="T0" fmla="*/ 1140099 w 401"/>
                <a:gd name="T1" fmla="*/ 216350 h 401"/>
                <a:gd name="T2" fmla="*/ 1099235 w 401"/>
                <a:gd name="T3" fmla="*/ 277581 h 401"/>
                <a:gd name="T4" fmla="*/ 817275 w 401"/>
                <a:gd name="T5" fmla="*/ 0 h 401"/>
                <a:gd name="T6" fmla="*/ 514883 w 401"/>
                <a:gd name="T7" fmla="*/ 302073 h 401"/>
                <a:gd name="T8" fmla="*/ 621129 w 401"/>
                <a:gd name="T9" fmla="*/ 355140 h 401"/>
                <a:gd name="T10" fmla="*/ 621129 w 401"/>
                <a:gd name="T11" fmla="*/ 632720 h 401"/>
                <a:gd name="T12" fmla="*/ 343256 w 401"/>
                <a:gd name="T13" fmla="*/ 632720 h 401"/>
                <a:gd name="T14" fmla="*/ 290133 w 401"/>
                <a:gd name="T15" fmla="*/ 526587 h 401"/>
                <a:gd name="T16" fmla="*/ 0 w 401"/>
                <a:gd name="T17" fmla="*/ 816413 h 401"/>
                <a:gd name="T18" fmla="*/ 281960 w 401"/>
                <a:gd name="T19" fmla="*/ 1098076 h 401"/>
                <a:gd name="T20" fmla="*/ 220664 w 401"/>
                <a:gd name="T21" fmla="*/ 1138897 h 401"/>
                <a:gd name="T22" fmla="*/ 220664 w 401"/>
                <a:gd name="T23" fmla="*/ 1416477 h 401"/>
                <a:gd name="T24" fmla="*/ 498538 w 401"/>
                <a:gd name="T25" fmla="*/ 1416477 h 401"/>
                <a:gd name="T26" fmla="*/ 539402 w 401"/>
                <a:gd name="T27" fmla="*/ 1355246 h 401"/>
                <a:gd name="T28" fmla="*/ 817275 w 401"/>
                <a:gd name="T29" fmla="*/ 1636909 h 401"/>
                <a:gd name="T30" fmla="*/ 1099235 w 401"/>
                <a:gd name="T31" fmla="*/ 1355246 h 401"/>
                <a:gd name="T32" fmla="*/ 1017508 w 401"/>
                <a:gd name="T33" fmla="*/ 1306262 h 401"/>
                <a:gd name="T34" fmla="*/ 1017508 w 401"/>
                <a:gd name="T35" fmla="*/ 1028681 h 401"/>
                <a:gd name="T36" fmla="*/ 1295381 w 401"/>
                <a:gd name="T37" fmla="*/ 1028681 h 401"/>
                <a:gd name="T38" fmla="*/ 1344418 w 401"/>
                <a:gd name="T39" fmla="*/ 1110322 h 401"/>
                <a:gd name="T40" fmla="*/ 1638637 w 401"/>
                <a:gd name="T41" fmla="*/ 816413 h 401"/>
                <a:gd name="T42" fmla="*/ 1356677 w 401"/>
                <a:gd name="T43" fmla="*/ 538833 h 401"/>
                <a:gd name="T44" fmla="*/ 1417973 w 401"/>
                <a:gd name="T45" fmla="*/ 493930 h 401"/>
                <a:gd name="T46" fmla="*/ 1417973 w 401"/>
                <a:gd name="T47" fmla="*/ 216350 h 401"/>
                <a:gd name="T48" fmla="*/ 1140099 w 401"/>
                <a:gd name="T49" fmla="*/ 216350 h 4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1"/>
                <a:gd name="T76" fmla="*/ 0 h 401"/>
                <a:gd name="T77" fmla="*/ 401 w 401"/>
                <a:gd name="T78" fmla="*/ 401 h 4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1" h="401">
                  <a:moveTo>
                    <a:pt x="279" y="53"/>
                  </a:moveTo>
                  <a:cubicBezTo>
                    <a:pt x="275" y="58"/>
                    <a:pt x="271" y="63"/>
                    <a:pt x="269" y="68"/>
                  </a:cubicBezTo>
                  <a:cubicBezTo>
                    <a:pt x="200" y="0"/>
                    <a:pt x="200" y="0"/>
                    <a:pt x="200" y="0"/>
                  </a:cubicBezTo>
                  <a:cubicBezTo>
                    <a:pt x="126" y="74"/>
                    <a:pt x="126" y="74"/>
                    <a:pt x="126" y="74"/>
                  </a:cubicBezTo>
                  <a:cubicBezTo>
                    <a:pt x="136" y="76"/>
                    <a:pt x="145" y="80"/>
                    <a:pt x="152" y="87"/>
                  </a:cubicBezTo>
                  <a:cubicBezTo>
                    <a:pt x="171" y="106"/>
                    <a:pt x="171" y="137"/>
                    <a:pt x="152" y="155"/>
                  </a:cubicBezTo>
                  <a:cubicBezTo>
                    <a:pt x="133" y="174"/>
                    <a:pt x="103" y="174"/>
                    <a:pt x="84" y="155"/>
                  </a:cubicBezTo>
                  <a:cubicBezTo>
                    <a:pt x="77" y="148"/>
                    <a:pt x="72" y="139"/>
                    <a:pt x="71" y="129"/>
                  </a:cubicBezTo>
                  <a:cubicBezTo>
                    <a:pt x="0" y="200"/>
                    <a:pt x="0" y="200"/>
                    <a:pt x="0" y="200"/>
                  </a:cubicBezTo>
                  <a:cubicBezTo>
                    <a:pt x="69" y="269"/>
                    <a:pt x="69" y="269"/>
                    <a:pt x="69" y="269"/>
                  </a:cubicBezTo>
                  <a:cubicBezTo>
                    <a:pt x="63" y="271"/>
                    <a:pt x="58" y="274"/>
                    <a:pt x="54" y="279"/>
                  </a:cubicBezTo>
                  <a:cubicBezTo>
                    <a:pt x="35" y="298"/>
                    <a:pt x="35" y="328"/>
                    <a:pt x="54" y="347"/>
                  </a:cubicBezTo>
                  <a:cubicBezTo>
                    <a:pt x="72" y="366"/>
                    <a:pt x="103" y="366"/>
                    <a:pt x="122" y="347"/>
                  </a:cubicBezTo>
                  <a:cubicBezTo>
                    <a:pt x="126" y="342"/>
                    <a:pt x="129" y="337"/>
                    <a:pt x="132" y="332"/>
                  </a:cubicBezTo>
                  <a:cubicBezTo>
                    <a:pt x="200" y="401"/>
                    <a:pt x="200" y="401"/>
                    <a:pt x="200" y="401"/>
                  </a:cubicBezTo>
                  <a:cubicBezTo>
                    <a:pt x="269" y="332"/>
                    <a:pt x="269" y="332"/>
                    <a:pt x="269" y="332"/>
                  </a:cubicBezTo>
                  <a:cubicBezTo>
                    <a:pt x="261" y="330"/>
                    <a:pt x="254" y="326"/>
                    <a:pt x="249" y="320"/>
                  </a:cubicBezTo>
                  <a:cubicBezTo>
                    <a:pt x="230" y="301"/>
                    <a:pt x="230" y="271"/>
                    <a:pt x="249" y="252"/>
                  </a:cubicBezTo>
                  <a:cubicBezTo>
                    <a:pt x="267" y="233"/>
                    <a:pt x="298" y="233"/>
                    <a:pt x="317" y="252"/>
                  </a:cubicBezTo>
                  <a:cubicBezTo>
                    <a:pt x="322" y="258"/>
                    <a:pt x="327" y="265"/>
                    <a:pt x="329" y="272"/>
                  </a:cubicBezTo>
                  <a:cubicBezTo>
                    <a:pt x="401" y="200"/>
                    <a:pt x="401" y="200"/>
                    <a:pt x="401" y="200"/>
                  </a:cubicBezTo>
                  <a:cubicBezTo>
                    <a:pt x="332" y="132"/>
                    <a:pt x="332" y="132"/>
                    <a:pt x="332" y="132"/>
                  </a:cubicBezTo>
                  <a:cubicBezTo>
                    <a:pt x="338" y="129"/>
                    <a:pt x="343" y="126"/>
                    <a:pt x="347" y="121"/>
                  </a:cubicBezTo>
                  <a:cubicBezTo>
                    <a:pt x="366" y="103"/>
                    <a:pt x="366" y="72"/>
                    <a:pt x="347" y="53"/>
                  </a:cubicBezTo>
                  <a:cubicBezTo>
                    <a:pt x="328" y="35"/>
                    <a:pt x="298" y="35"/>
                    <a:pt x="279" y="53"/>
                  </a:cubicBezTo>
                  <a:close/>
                </a:path>
              </a:pathLst>
            </a:custGeom>
            <a:solidFill>
              <a:srgbClr val="00B050"/>
            </a:solidFill>
            <a:ln w="25400">
              <a:solidFill>
                <a:srgbClr val="FFFFFF"/>
              </a:solidFill>
              <a:miter lim="800000"/>
              <a:headEnd/>
              <a:tailEnd/>
            </a:ln>
          </p:spPr>
          <p:txBody>
            <a:bodyPr/>
            <a:lstStyle/>
            <a:p>
              <a:endParaRPr lang="zh-CN" altLang="en-US">
                <a:latin typeface="等线"/>
                <a:ea typeface="等线"/>
              </a:endParaRPr>
            </a:p>
          </p:txBody>
        </p:sp>
        <p:sp>
          <p:nvSpPr>
            <p:cNvPr id="31751" name="Freeform 10"/>
            <p:cNvSpPr>
              <a:spLocks/>
            </p:cNvSpPr>
            <p:nvPr/>
          </p:nvSpPr>
          <p:spPr bwMode="auto">
            <a:xfrm>
              <a:off x="9226148" y="3211797"/>
              <a:ext cx="1638637" cy="1638637"/>
            </a:xfrm>
            <a:custGeom>
              <a:avLst/>
              <a:gdLst>
                <a:gd name="T0" fmla="*/ 498538 w 401"/>
                <a:gd name="T1" fmla="*/ 1417973 h 401"/>
                <a:gd name="T2" fmla="*/ 539402 w 401"/>
                <a:gd name="T3" fmla="*/ 1356677 h 401"/>
                <a:gd name="T4" fmla="*/ 821362 w 401"/>
                <a:gd name="T5" fmla="*/ 1638637 h 401"/>
                <a:gd name="T6" fmla="*/ 1123754 w 401"/>
                <a:gd name="T7" fmla="*/ 1336245 h 401"/>
                <a:gd name="T8" fmla="*/ 1017508 w 401"/>
                <a:gd name="T9" fmla="*/ 1279036 h 401"/>
                <a:gd name="T10" fmla="*/ 1017508 w 401"/>
                <a:gd name="T11" fmla="*/ 1001162 h 401"/>
                <a:gd name="T12" fmla="*/ 1295381 w 401"/>
                <a:gd name="T13" fmla="*/ 1001162 h 401"/>
                <a:gd name="T14" fmla="*/ 1348504 w 401"/>
                <a:gd name="T15" fmla="*/ 1107408 h 401"/>
                <a:gd name="T16" fmla="*/ 1638637 w 401"/>
                <a:gd name="T17" fmla="*/ 821362 h 401"/>
                <a:gd name="T18" fmla="*/ 1356677 w 401"/>
                <a:gd name="T19" fmla="*/ 539402 h 401"/>
                <a:gd name="T20" fmla="*/ 1417973 w 401"/>
                <a:gd name="T21" fmla="*/ 498538 h 401"/>
                <a:gd name="T22" fmla="*/ 1417973 w 401"/>
                <a:gd name="T23" fmla="*/ 220664 h 401"/>
                <a:gd name="T24" fmla="*/ 1140099 w 401"/>
                <a:gd name="T25" fmla="*/ 220664 h 401"/>
                <a:gd name="T26" fmla="*/ 1099235 w 401"/>
                <a:gd name="T27" fmla="*/ 281960 h 401"/>
                <a:gd name="T28" fmla="*/ 821362 w 401"/>
                <a:gd name="T29" fmla="*/ 0 h 401"/>
                <a:gd name="T30" fmla="*/ 539402 w 401"/>
                <a:gd name="T31" fmla="*/ 281960 h 401"/>
                <a:gd name="T32" fmla="*/ 621129 w 401"/>
                <a:gd name="T33" fmla="*/ 330997 h 401"/>
                <a:gd name="T34" fmla="*/ 621129 w 401"/>
                <a:gd name="T35" fmla="*/ 608870 h 401"/>
                <a:gd name="T36" fmla="*/ 343256 w 401"/>
                <a:gd name="T37" fmla="*/ 608870 h 401"/>
                <a:gd name="T38" fmla="*/ 294219 w 401"/>
                <a:gd name="T39" fmla="*/ 527143 h 401"/>
                <a:gd name="T40" fmla="*/ 0 w 401"/>
                <a:gd name="T41" fmla="*/ 821362 h 401"/>
                <a:gd name="T42" fmla="*/ 281960 w 401"/>
                <a:gd name="T43" fmla="*/ 1099235 h 401"/>
                <a:gd name="T44" fmla="*/ 220664 w 401"/>
                <a:gd name="T45" fmla="*/ 1140099 h 401"/>
                <a:gd name="T46" fmla="*/ 220664 w 401"/>
                <a:gd name="T47" fmla="*/ 1417973 h 401"/>
                <a:gd name="T48" fmla="*/ 498538 w 401"/>
                <a:gd name="T49" fmla="*/ 1417973 h 4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1"/>
                <a:gd name="T76" fmla="*/ 0 h 401"/>
                <a:gd name="T77" fmla="*/ 401 w 401"/>
                <a:gd name="T78" fmla="*/ 401 h 4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1" h="401">
                  <a:moveTo>
                    <a:pt x="122" y="347"/>
                  </a:moveTo>
                  <a:cubicBezTo>
                    <a:pt x="126" y="343"/>
                    <a:pt x="130" y="338"/>
                    <a:pt x="132" y="332"/>
                  </a:cubicBezTo>
                  <a:cubicBezTo>
                    <a:pt x="201" y="401"/>
                    <a:pt x="201" y="401"/>
                    <a:pt x="201" y="401"/>
                  </a:cubicBezTo>
                  <a:cubicBezTo>
                    <a:pt x="275" y="327"/>
                    <a:pt x="275" y="327"/>
                    <a:pt x="275" y="327"/>
                  </a:cubicBezTo>
                  <a:cubicBezTo>
                    <a:pt x="265" y="325"/>
                    <a:pt x="256" y="321"/>
                    <a:pt x="249" y="313"/>
                  </a:cubicBezTo>
                  <a:cubicBezTo>
                    <a:pt x="230" y="295"/>
                    <a:pt x="230" y="264"/>
                    <a:pt x="249" y="245"/>
                  </a:cubicBezTo>
                  <a:cubicBezTo>
                    <a:pt x="268" y="227"/>
                    <a:pt x="298" y="227"/>
                    <a:pt x="317" y="245"/>
                  </a:cubicBezTo>
                  <a:cubicBezTo>
                    <a:pt x="324" y="253"/>
                    <a:pt x="329" y="262"/>
                    <a:pt x="330" y="271"/>
                  </a:cubicBezTo>
                  <a:cubicBezTo>
                    <a:pt x="401" y="201"/>
                    <a:pt x="401" y="201"/>
                    <a:pt x="401" y="201"/>
                  </a:cubicBezTo>
                  <a:cubicBezTo>
                    <a:pt x="332" y="132"/>
                    <a:pt x="332" y="132"/>
                    <a:pt x="332" y="132"/>
                  </a:cubicBezTo>
                  <a:cubicBezTo>
                    <a:pt x="338" y="130"/>
                    <a:pt x="343" y="126"/>
                    <a:pt x="347" y="122"/>
                  </a:cubicBezTo>
                  <a:cubicBezTo>
                    <a:pt x="366" y="103"/>
                    <a:pt x="366" y="73"/>
                    <a:pt x="347" y="54"/>
                  </a:cubicBezTo>
                  <a:cubicBezTo>
                    <a:pt x="329" y="35"/>
                    <a:pt x="298" y="35"/>
                    <a:pt x="279" y="54"/>
                  </a:cubicBezTo>
                  <a:cubicBezTo>
                    <a:pt x="275" y="58"/>
                    <a:pt x="272" y="63"/>
                    <a:pt x="269" y="69"/>
                  </a:cubicBezTo>
                  <a:cubicBezTo>
                    <a:pt x="201" y="0"/>
                    <a:pt x="201" y="0"/>
                    <a:pt x="201" y="0"/>
                  </a:cubicBezTo>
                  <a:cubicBezTo>
                    <a:pt x="132" y="69"/>
                    <a:pt x="132" y="69"/>
                    <a:pt x="132" y="69"/>
                  </a:cubicBezTo>
                  <a:cubicBezTo>
                    <a:pt x="140" y="71"/>
                    <a:pt x="146" y="75"/>
                    <a:pt x="152" y="81"/>
                  </a:cubicBezTo>
                  <a:cubicBezTo>
                    <a:pt x="171" y="99"/>
                    <a:pt x="171" y="130"/>
                    <a:pt x="152" y="149"/>
                  </a:cubicBezTo>
                  <a:cubicBezTo>
                    <a:pt x="134" y="167"/>
                    <a:pt x="103" y="167"/>
                    <a:pt x="84" y="149"/>
                  </a:cubicBezTo>
                  <a:cubicBezTo>
                    <a:pt x="79" y="143"/>
                    <a:pt x="74" y="136"/>
                    <a:pt x="72" y="129"/>
                  </a:cubicBezTo>
                  <a:cubicBezTo>
                    <a:pt x="0" y="201"/>
                    <a:pt x="0" y="201"/>
                    <a:pt x="0" y="201"/>
                  </a:cubicBezTo>
                  <a:cubicBezTo>
                    <a:pt x="69" y="269"/>
                    <a:pt x="69" y="269"/>
                    <a:pt x="69" y="269"/>
                  </a:cubicBezTo>
                  <a:cubicBezTo>
                    <a:pt x="63" y="272"/>
                    <a:pt x="58" y="275"/>
                    <a:pt x="54" y="279"/>
                  </a:cubicBezTo>
                  <a:cubicBezTo>
                    <a:pt x="35" y="298"/>
                    <a:pt x="35" y="329"/>
                    <a:pt x="54" y="347"/>
                  </a:cubicBezTo>
                  <a:cubicBezTo>
                    <a:pt x="73" y="366"/>
                    <a:pt x="103" y="366"/>
                    <a:pt x="122" y="347"/>
                  </a:cubicBezTo>
                  <a:close/>
                </a:path>
              </a:pathLst>
            </a:custGeom>
            <a:solidFill>
              <a:srgbClr val="7030A0"/>
            </a:solidFill>
            <a:ln w="25400">
              <a:solidFill>
                <a:srgbClr val="FFFFFF"/>
              </a:solidFill>
              <a:miter lim="800000"/>
              <a:headEnd/>
              <a:tailEnd/>
            </a:ln>
          </p:spPr>
          <p:txBody>
            <a:bodyPr/>
            <a:lstStyle/>
            <a:p>
              <a:endParaRPr lang="zh-CN" altLang="en-US">
                <a:latin typeface="等线"/>
                <a:ea typeface="等线"/>
              </a:endParaRPr>
            </a:p>
          </p:txBody>
        </p:sp>
        <p:sp>
          <p:nvSpPr>
            <p:cNvPr id="31752" name="Freeform 11"/>
            <p:cNvSpPr>
              <a:spLocks/>
            </p:cNvSpPr>
            <p:nvPr/>
          </p:nvSpPr>
          <p:spPr bwMode="auto">
            <a:xfrm>
              <a:off x="8431028" y="2394206"/>
              <a:ext cx="1636909" cy="1638637"/>
            </a:xfrm>
            <a:custGeom>
              <a:avLst/>
              <a:gdLst>
                <a:gd name="T0" fmla="*/ 220432 w 401"/>
                <a:gd name="T1" fmla="*/ 494452 h 401"/>
                <a:gd name="T2" fmla="*/ 281663 w 401"/>
                <a:gd name="T3" fmla="*/ 539402 h 401"/>
                <a:gd name="T4" fmla="*/ 0 w 401"/>
                <a:gd name="T5" fmla="*/ 817275 h 401"/>
                <a:gd name="T6" fmla="*/ 302073 w 401"/>
                <a:gd name="T7" fmla="*/ 1119667 h 401"/>
                <a:gd name="T8" fmla="*/ 359222 w 401"/>
                <a:gd name="T9" fmla="*/ 1017508 h 401"/>
                <a:gd name="T10" fmla="*/ 636803 w 401"/>
                <a:gd name="T11" fmla="*/ 1017508 h 401"/>
                <a:gd name="T12" fmla="*/ 636803 w 401"/>
                <a:gd name="T13" fmla="*/ 1295381 h 401"/>
                <a:gd name="T14" fmla="*/ 530669 w 401"/>
                <a:gd name="T15" fmla="*/ 1348504 h 401"/>
                <a:gd name="T16" fmla="*/ 820496 w 401"/>
                <a:gd name="T17" fmla="*/ 1638637 h 401"/>
                <a:gd name="T18" fmla="*/ 1098076 w 401"/>
                <a:gd name="T19" fmla="*/ 1356677 h 401"/>
                <a:gd name="T20" fmla="*/ 1138897 w 401"/>
                <a:gd name="T21" fmla="*/ 1417973 h 401"/>
                <a:gd name="T22" fmla="*/ 1416477 w 401"/>
                <a:gd name="T23" fmla="*/ 1417973 h 401"/>
                <a:gd name="T24" fmla="*/ 1416477 w 401"/>
                <a:gd name="T25" fmla="*/ 1140099 h 401"/>
                <a:gd name="T26" fmla="*/ 1355246 w 401"/>
                <a:gd name="T27" fmla="*/ 1099235 h 401"/>
                <a:gd name="T28" fmla="*/ 1636909 w 401"/>
                <a:gd name="T29" fmla="*/ 817275 h 401"/>
                <a:gd name="T30" fmla="*/ 1359329 w 401"/>
                <a:gd name="T31" fmla="*/ 539402 h 401"/>
                <a:gd name="T32" fmla="*/ 1306262 w 401"/>
                <a:gd name="T33" fmla="*/ 621129 h 401"/>
                <a:gd name="T34" fmla="*/ 1028681 w 401"/>
                <a:gd name="T35" fmla="*/ 621129 h 401"/>
                <a:gd name="T36" fmla="*/ 1028681 w 401"/>
                <a:gd name="T37" fmla="*/ 343256 h 401"/>
                <a:gd name="T38" fmla="*/ 1114405 w 401"/>
                <a:gd name="T39" fmla="*/ 294219 h 401"/>
                <a:gd name="T40" fmla="*/ 820496 w 401"/>
                <a:gd name="T41" fmla="*/ 0 h 401"/>
                <a:gd name="T42" fmla="*/ 538833 w 401"/>
                <a:gd name="T43" fmla="*/ 277874 h 401"/>
                <a:gd name="T44" fmla="*/ 498012 w 401"/>
                <a:gd name="T45" fmla="*/ 216578 h 401"/>
                <a:gd name="T46" fmla="*/ 220432 w 401"/>
                <a:gd name="T47" fmla="*/ 216578 h 401"/>
                <a:gd name="T48" fmla="*/ 220432 w 401"/>
                <a:gd name="T49" fmla="*/ 494452 h 4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1"/>
                <a:gd name="T76" fmla="*/ 0 h 401"/>
                <a:gd name="T77" fmla="*/ 401 w 401"/>
                <a:gd name="T78" fmla="*/ 401 h 4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1" h="401">
                  <a:moveTo>
                    <a:pt x="54" y="121"/>
                  </a:moveTo>
                  <a:cubicBezTo>
                    <a:pt x="58" y="126"/>
                    <a:pt x="63" y="129"/>
                    <a:pt x="69" y="132"/>
                  </a:cubicBezTo>
                  <a:cubicBezTo>
                    <a:pt x="0" y="200"/>
                    <a:pt x="0" y="200"/>
                    <a:pt x="0" y="200"/>
                  </a:cubicBezTo>
                  <a:cubicBezTo>
                    <a:pt x="74" y="274"/>
                    <a:pt x="74" y="274"/>
                    <a:pt x="74" y="274"/>
                  </a:cubicBezTo>
                  <a:cubicBezTo>
                    <a:pt x="76" y="265"/>
                    <a:pt x="81" y="256"/>
                    <a:pt x="88" y="249"/>
                  </a:cubicBezTo>
                  <a:cubicBezTo>
                    <a:pt x="107" y="230"/>
                    <a:pt x="137" y="230"/>
                    <a:pt x="156" y="249"/>
                  </a:cubicBezTo>
                  <a:cubicBezTo>
                    <a:pt x="175" y="267"/>
                    <a:pt x="175" y="298"/>
                    <a:pt x="156" y="317"/>
                  </a:cubicBezTo>
                  <a:cubicBezTo>
                    <a:pt x="149" y="324"/>
                    <a:pt x="139" y="328"/>
                    <a:pt x="130" y="330"/>
                  </a:cubicBezTo>
                  <a:cubicBezTo>
                    <a:pt x="201" y="401"/>
                    <a:pt x="201" y="401"/>
                    <a:pt x="201" y="401"/>
                  </a:cubicBezTo>
                  <a:cubicBezTo>
                    <a:pt x="269" y="332"/>
                    <a:pt x="269" y="332"/>
                    <a:pt x="269" y="332"/>
                  </a:cubicBezTo>
                  <a:cubicBezTo>
                    <a:pt x="272" y="337"/>
                    <a:pt x="275" y="343"/>
                    <a:pt x="279" y="347"/>
                  </a:cubicBezTo>
                  <a:cubicBezTo>
                    <a:pt x="298" y="366"/>
                    <a:pt x="329" y="366"/>
                    <a:pt x="347" y="347"/>
                  </a:cubicBezTo>
                  <a:cubicBezTo>
                    <a:pt x="366" y="328"/>
                    <a:pt x="366" y="298"/>
                    <a:pt x="347" y="279"/>
                  </a:cubicBezTo>
                  <a:cubicBezTo>
                    <a:pt x="343" y="274"/>
                    <a:pt x="338" y="271"/>
                    <a:pt x="332" y="269"/>
                  </a:cubicBezTo>
                  <a:cubicBezTo>
                    <a:pt x="401" y="200"/>
                    <a:pt x="401" y="200"/>
                    <a:pt x="401" y="200"/>
                  </a:cubicBezTo>
                  <a:cubicBezTo>
                    <a:pt x="333" y="132"/>
                    <a:pt x="333" y="132"/>
                    <a:pt x="333" y="132"/>
                  </a:cubicBezTo>
                  <a:cubicBezTo>
                    <a:pt x="330" y="139"/>
                    <a:pt x="326" y="146"/>
                    <a:pt x="320" y="152"/>
                  </a:cubicBezTo>
                  <a:cubicBezTo>
                    <a:pt x="302" y="171"/>
                    <a:pt x="271" y="171"/>
                    <a:pt x="252" y="152"/>
                  </a:cubicBezTo>
                  <a:cubicBezTo>
                    <a:pt x="234" y="133"/>
                    <a:pt x="234" y="103"/>
                    <a:pt x="252" y="84"/>
                  </a:cubicBezTo>
                  <a:cubicBezTo>
                    <a:pt x="258" y="78"/>
                    <a:pt x="265" y="74"/>
                    <a:pt x="273" y="72"/>
                  </a:cubicBezTo>
                  <a:cubicBezTo>
                    <a:pt x="201" y="0"/>
                    <a:pt x="201" y="0"/>
                    <a:pt x="201" y="0"/>
                  </a:cubicBezTo>
                  <a:cubicBezTo>
                    <a:pt x="132" y="68"/>
                    <a:pt x="132" y="68"/>
                    <a:pt x="132" y="68"/>
                  </a:cubicBezTo>
                  <a:cubicBezTo>
                    <a:pt x="130" y="63"/>
                    <a:pt x="126" y="58"/>
                    <a:pt x="122" y="53"/>
                  </a:cubicBezTo>
                  <a:cubicBezTo>
                    <a:pt x="103" y="35"/>
                    <a:pt x="73" y="35"/>
                    <a:pt x="54" y="53"/>
                  </a:cubicBezTo>
                  <a:cubicBezTo>
                    <a:pt x="35" y="72"/>
                    <a:pt x="35" y="103"/>
                    <a:pt x="54" y="121"/>
                  </a:cubicBezTo>
                  <a:close/>
                </a:path>
              </a:pathLst>
            </a:custGeom>
            <a:solidFill>
              <a:srgbClr val="0099FF"/>
            </a:solidFill>
            <a:ln w="25400">
              <a:solidFill>
                <a:srgbClr val="FFFFFF"/>
              </a:solidFill>
              <a:miter lim="800000"/>
              <a:headEnd/>
              <a:tailEnd/>
            </a:ln>
          </p:spPr>
          <p:txBody>
            <a:bodyPr/>
            <a:lstStyle/>
            <a:p>
              <a:endParaRPr lang="zh-CN" altLang="en-US">
                <a:latin typeface="等线"/>
                <a:ea typeface="等线"/>
              </a:endParaRPr>
            </a:p>
          </p:txBody>
        </p:sp>
        <p:sp>
          <p:nvSpPr>
            <p:cNvPr id="31753" name="Freeform 13"/>
            <p:cNvSpPr>
              <a:spLocks noEditPoints="1"/>
            </p:cNvSpPr>
            <p:nvPr/>
          </p:nvSpPr>
          <p:spPr bwMode="auto">
            <a:xfrm>
              <a:off x="6096000" y="2669041"/>
              <a:ext cx="2129334" cy="309281"/>
            </a:xfrm>
            <a:custGeom>
              <a:avLst/>
              <a:gdLst>
                <a:gd name="T0" fmla="*/ 0 w 632"/>
                <a:gd name="T1" fmla="*/ 309281 h 92"/>
                <a:gd name="T2" fmla="*/ 26954 w 632"/>
                <a:gd name="T3" fmla="*/ 242046 h 92"/>
                <a:gd name="T4" fmla="*/ 26954 w 632"/>
                <a:gd name="T5" fmla="*/ 174811 h 92"/>
                <a:gd name="T6" fmla="*/ 0 w 632"/>
                <a:gd name="T7" fmla="*/ 147917 h 92"/>
                <a:gd name="T8" fmla="*/ 30323 w 632"/>
                <a:gd name="T9" fmla="*/ 114300 h 92"/>
                <a:gd name="T10" fmla="*/ 26954 w 632"/>
                <a:gd name="T11" fmla="*/ 174811 h 92"/>
                <a:gd name="T12" fmla="*/ 43800 w 632"/>
                <a:gd name="T13" fmla="*/ 43703 h 92"/>
                <a:gd name="T14" fmla="*/ 114553 w 632"/>
                <a:gd name="T15" fmla="*/ 30256 h 92"/>
                <a:gd name="T16" fmla="*/ 2129334 w 632"/>
                <a:gd name="T17" fmla="*/ 26894 h 92"/>
                <a:gd name="T18" fmla="*/ 2061950 w 632"/>
                <a:gd name="T19" fmla="*/ 0 h 92"/>
                <a:gd name="T20" fmla="*/ 2129334 w 632"/>
                <a:gd name="T21" fmla="*/ 26894 h 92"/>
                <a:gd name="T22" fmla="*/ 1927182 w 632"/>
                <a:gd name="T23" fmla="*/ 26894 h 92"/>
                <a:gd name="T24" fmla="*/ 1994566 w 632"/>
                <a:gd name="T25" fmla="*/ 0 h 92"/>
                <a:gd name="T26" fmla="*/ 1859798 w 632"/>
                <a:gd name="T27" fmla="*/ 26894 h 92"/>
                <a:gd name="T28" fmla="*/ 1792414 w 632"/>
                <a:gd name="T29" fmla="*/ 0 h 92"/>
                <a:gd name="T30" fmla="*/ 1859798 w 632"/>
                <a:gd name="T31" fmla="*/ 26894 h 92"/>
                <a:gd name="T32" fmla="*/ 1657646 w 632"/>
                <a:gd name="T33" fmla="*/ 26894 h 92"/>
                <a:gd name="T34" fmla="*/ 1725030 w 632"/>
                <a:gd name="T35" fmla="*/ 0 h 92"/>
                <a:gd name="T36" fmla="*/ 1590262 w 632"/>
                <a:gd name="T37" fmla="*/ 26894 h 92"/>
                <a:gd name="T38" fmla="*/ 1522878 w 632"/>
                <a:gd name="T39" fmla="*/ 0 h 92"/>
                <a:gd name="T40" fmla="*/ 1590262 w 632"/>
                <a:gd name="T41" fmla="*/ 26894 h 92"/>
                <a:gd name="T42" fmla="*/ 1388110 w 632"/>
                <a:gd name="T43" fmla="*/ 26894 h 92"/>
                <a:gd name="T44" fmla="*/ 1455494 w 632"/>
                <a:gd name="T45" fmla="*/ 0 h 92"/>
                <a:gd name="T46" fmla="*/ 1320726 w 632"/>
                <a:gd name="T47" fmla="*/ 26894 h 92"/>
                <a:gd name="T48" fmla="*/ 1253342 w 632"/>
                <a:gd name="T49" fmla="*/ 0 h 92"/>
                <a:gd name="T50" fmla="*/ 1320726 w 632"/>
                <a:gd name="T51" fmla="*/ 26894 h 92"/>
                <a:gd name="T52" fmla="*/ 1118574 w 632"/>
                <a:gd name="T53" fmla="*/ 26894 h 92"/>
                <a:gd name="T54" fmla="*/ 1185958 w 632"/>
                <a:gd name="T55" fmla="*/ 0 h 92"/>
                <a:gd name="T56" fmla="*/ 1051190 w 632"/>
                <a:gd name="T57" fmla="*/ 26894 h 92"/>
                <a:gd name="T58" fmla="*/ 983806 w 632"/>
                <a:gd name="T59" fmla="*/ 0 h 92"/>
                <a:gd name="T60" fmla="*/ 1051190 w 632"/>
                <a:gd name="T61" fmla="*/ 26894 h 92"/>
                <a:gd name="T62" fmla="*/ 849038 w 632"/>
                <a:gd name="T63" fmla="*/ 26894 h 92"/>
                <a:gd name="T64" fmla="*/ 916422 w 632"/>
                <a:gd name="T65" fmla="*/ 0 h 92"/>
                <a:gd name="T66" fmla="*/ 781654 w 632"/>
                <a:gd name="T67" fmla="*/ 26894 h 92"/>
                <a:gd name="T68" fmla="*/ 714270 w 632"/>
                <a:gd name="T69" fmla="*/ 0 h 92"/>
                <a:gd name="T70" fmla="*/ 781654 w 632"/>
                <a:gd name="T71" fmla="*/ 26894 h 92"/>
                <a:gd name="T72" fmla="*/ 579502 w 632"/>
                <a:gd name="T73" fmla="*/ 26894 h 92"/>
                <a:gd name="T74" fmla="*/ 646886 w 632"/>
                <a:gd name="T75" fmla="*/ 0 h 92"/>
                <a:gd name="T76" fmla="*/ 512118 w 632"/>
                <a:gd name="T77" fmla="*/ 26894 h 92"/>
                <a:gd name="T78" fmla="*/ 444734 w 632"/>
                <a:gd name="T79" fmla="*/ 0 h 92"/>
                <a:gd name="T80" fmla="*/ 512118 w 632"/>
                <a:gd name="T81" fmla="*/ 26894 h 92"/>
                <a:gd name="T82" fmla="*/ 309966 w 632"/>
                <a:gd name="T83" fmla="*/ 26894 h 92"/>
                <a:gd name="T84" fmla="*/ 377350 w 632"/>
                <a:gd name="T85" fmla="*/ 0 h 92"/>
                <a:gd name="T86" fmla="*/ 242582 w 632"/>
                <a:gd name="T87" fmla="*/ 26894 h 92"/>
                <a:gd name="T88" fmla="*/ 175198 w 632"/>
                <a:gd name="T89" fmla="*/ 0 h 92"/>
                <a:gd name="T90" fmla="*/ 242582 w 632"/>
                <a:gd name="T91" fmla="*/ 26894 h 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2"/>
                <a:gd name="T139" fmla="*/ 0 h 92"/>
                <a:gd name="T140" fmla="*/ 632 w 632"/>
                <a:gd name="T141" fmla="*/ 92 h 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2" h="92">
                  <a:moveTo>
                    <a:pt x="8" y="92"/>
                  </a:moveTo>
                  <a:cubicBezTo>
                    <a:pt x="0" y="92"/>
                    <a:pt x="0" y="92"/>
                    <a:pt x="0" y="92"/>
                  </a:cubicBezTo>
                  <a:cubicBezTo>
                    <a:pt x="0" y="72"/>
                    <a:pt x="0" y="72"/>
                    <a:pt x="0" y="72"/>
                  </a:cubicBezTo>
                  <a:cubicBezTo>
                    <a:pt x="8" y="72"/>
                    <a:pt x="8" y="72"/>
                    <a:pt x="8" y="72"/>
                  </a:cubicBezTo>
                  <a:lnTo>
                    <a:pt x="8" y="92"/>
                  </a:lnTo>
                  <a:close/>
                  <a:moveTo>
                    <a:pt x="8" y="52"/>
                  </a:moveTo>
                  <a:cubicBezTo>
                    <a:pt x="0" y="52"/>
                    <a:pt x="0" y="52"/>
                    <a:pt x="0" y="52"/>
                  </a:cubicBezTo>
                  <a:cubicBezTo>
                    <a:pt x="0" y="44"/>
                    <a:pt x="0" y="44"/>
                    <a:pt x="0" y="44"/>
                  </a:cubicBezTo>
                  <a:cubicBezTo>
                    <a:pt x="0" y="40"/>
                    <a:pt x="1" y="36"/>
                    <a:pt x="2" y="31"/>
                  </a:cubicBezTo>
                  <a:cubicBezTo>
                    <a:pt x="9" y="34"/>
                    <a:pt x="9" y="34"/>
                    <a:pt x="9" y="34"/>
                  </a:cubicBezTo>
                  <a:cubicBezTo>
                    <a:pt x="9" y="37"/>
                    <a:pt x="8" y="41"/>
                    <a:pt x="8" y="44"/>
                  </a:cubicBezTo>
                  <a:lnTo>
                    <a:pt x="8" y="52"/>
                  </a:lnTo>
                  <a:close/>
                  <a:moveTo>
                    <a:pt x="19" y="18"/>
                  </a:moveTo>
                  <a:cubicBezTo>
                    <a:pt x="13" y="13"/>
                    <a:pt x="13" y="13"/>
                    <a:pt x="13" y="13"/>
                  </a:cubicBezTo>
                  <a:cubicBezTo>
                    <a:pt x="18" y="8"/>
                    <a:pt x="25" y="4"/>
                    <a:pt x="32" y="2"/>
                  </a:cubicBezTo>
                  <a:cubicBezTo>
                    <a:pt x="34" y="9"/>
                    <a:pt x="34" y="9"/>
                    <a:pt x="34" y="9"/>
                  </a:cubicBezTo>
                  <a:cubicBezTo>
                    <a:pt x="28" y="11"/>
                    <a:pt x="23" y="14"/>
                    <a:pt x="19" y="18"/>
                  </a:cubicBezTo>
                  <a:close/>
                  <a:moveTo>
                    <a:pt x="632" y="8"/>
                  </a:moveTo>
                  <a:cubicBezTo>
                    <a:pt x="612" y="8"/>
                    <a:pt x="612" y="8"/>
                    <a:pt x="612" y="8"/>
                  </a:cubicBezTo>
                  <a:cubicBezTo>
                    <a:pt x="612" y="0"/>
                    <a:pt x="612" y="0"/>
                    <a:pt x="612" y="0"/>
                  </a:cubicBezTo>
                  <a:cubicBezTo>
                    <a:pt x="632" y="0"/>
                    <a:pt x="632" y="0"/>
                    <a:pt x="632" y="0"/>
                  </a:cubicBezTo>
                  <a:lnTo>
                    <a:pt x="632" y="8"/>
                  </a:lnTo>
                  <a:close/>
                  <a:moveTo>
                    <a:pt x="592" y="8"/>
                  </a:moveTo>
                  <a:cubicBezTo>
                    <a:pt x="572" y="8"/>
                    <a:pt x="572" y="8"/>
                    <a:pt x="572" y="8"/>
                  </a:cubicBezTo>
                  <a:cubicBezTo>
                    <a:pt x="572" y="0"/>
                    <a:pt x="572" y="0"/>
                    <a:pt x="572" y="0"/>
                  </a:cubicBezTo>
                  <a:cubicBezTo>
                    <a:pt x="592" y="0"/>
                    <a:pt x="592" y="0"/>
                    <a:pt x="592" y="0"/>
                  </a:cubicBezTo>
                  <a:lnTo>
                    <a:pt x="592" y="8"/>
                  </a:lnTo>
                  <a:close/>
                  <a:moveTo>
                    <a:pt x="552" y="8"/>
                  </a:moveTo>
                  <a:cubicBezTo>
                    <a:pt x="532" y="8"/>
                    <a:pt x="532" y="8"/>
                    <a:pt x="532" y="8"/>
                  </a:cubicBezTo>
                  <a:cubicBezTo>
                    <a:pt x="532" y="0"/>
                    <a:pt x="532" y="0"/>
                    <a:pt x="532" y="0"/>
                  </a:cubicBezTo>
                  <a:cubicBezTo>
                    <a:pt x="552" y="0"/>
                    <a:pt x="552" y="0"/>
                    <a:pt x="552" y="0"/>
                  </a:cubicBezTo>
                  <a:lnTo>
                    <a:pt x="552" y="8"/>
                  </a:lnTo>
                  <a:close/>
                  <a:moveTo>
                    <a:pt x="512" y="8"/>
                  </a:moveTo>
                  <a:cubicBezTo>
                    <a:pt x="492" y="8"/>
                    <a:pt x="492" y="8"/>
                    <a:pt x="492" y="8"/>
                  </a:cubicBezTo>
                  <a:cubicBezTo>
                    <a:pt x="492" y="0"/>
                    <a:pt x="492" y="0"/>
                    <a:pt x="492" y="0"/>
                  </a:cubicBezTo>
                  <a:cubicBezTo>
                    <a:pt x="512" y="0"/>
                    <a:pt x="512" y="0"/>
                    <a:pt x="512" y="0"/>
                  </a:cubicBezTo>
                  <a:lnTo>
                    <a:pt x="512" y="8"/>
                  </a:lnTo>
                  <a:close/>
                  <a:moveTo>
                    <a:pt x="472" y="8"/>
                  </a:moveTo>
                  <a:cubicBezTo>
                    <a:pt x="452" y="8"/>
                    <a:pt x="452" y="8"/>
                    <a:pt x="452" y="8"/>
                  </a:cubicBezTo>
                  <a:cubicBezTo>
                    <a:pt x="452" y="0"/>
                    <a:pt x="452" y="0"/>
                    <a:pt x="452" y="0"/>
                  </a:cubicBezTo>
                  <a:cubicBezTo>
                    <a:pt x="472" y="0"/>
                    <a:pt x="472" y="0"/>
                    <a:pt x="472" y="0"/>
                  </a:cubicBezTo>
                  <a:lnTo>
                    <a:pt x="472" y="8"/>
                  </a:lnTo>
                  <a:close/>
                  <a:moveTo>
                    <a:pt x="432" y="8"/>
                  </a:moveTo>
                  <a:cubicBezTo>
                    <a:pt x="412" y="8"/>
                    <a:pt x="412" y="8"/>
                    <a:pt x="412" y="8"/>
                  </a:cubicBezTo>
                  <a:cubicBezTo>
                    <a:pt x="412" y="0"/>
                    <a:pt x="412" y="0"/>
                    <a:pt x="412" y="0"/>
                  </a:cubicBezTo>
                  <a:cubicBezTo>
                    <a:pt x="432" y="0"/>
                    <a:pt x="432" y="0"/>
                    <a:pt x="432" y="0"/>
                  </a:cubicBezTo>
                  <a:lnTo>
                    <a:pt x="432" y="8"/>
                  </a:lnTo>
                  <a:close/>
                  <a:moveTo>
                    <a:pt x="392" y="8"/>
                  </a:moveTo>
                  <a:cubicBezTo>
                    <a:pt x="372" y="8"/>
                    <a:pt x="372" y="8"/>
                    <a:pt x="372" y="8"/>
                  </a:cubicBezTo>
                  <a:cubicBezTo>
                    <a:pt x="372" y="0"/>
                    <a:pt x="372" y="0"/>
                    <a:pt x="372" y="0"/>
                  </a:cubicBezTo>
                  <a:cubicBezTo>
                    <a:pt x="392" y="0"/>
                    <a:pt x="392" y="0"/>
                    <a:pt x="392" y="0"/>
                  </a:cubicBezTo>
                  <a:lnTo>
                    <a:pt x="392" y="8"/>
                  </a:lnTo>
                  <a:close/>
                  <a:moveTo>
                    <a:pt x="352" y="8"/>
                  </a:moveTo>
                  <a:cubicBezTo>
                    <a:pt x="332" y="8"/>
                    <a:pt x="332" y="8"/>
                    <a:pt x="332" y="8"/>
                  </a:cubicBezTo>
                  <a:cubicBezTo>
                    <a:pt x="332" y="0"/>
                    <a:pt x="332" y="0"/>
                    <a:pt x="332" y="0"/>
                  </a:cubicBezTo>
                  <a:cubicBezTo>
                    <a:pt x="352" y="0"/>
                    <a:pt x="352" y="0"/>
                    <a:pt x="352" y="0"/>
                  </a:cubicBezTo>
                  <a:lnTo>
                    <a:pt x="352" y="8"/>
                  </a:lnTo>
                  <a:close/>
                  <a:moveTo>
                    <a:pt x="312" y="8"/>
                  </a:moveTo>
                  <a:cubicBezTo>
                    <a:pt x="292" y="8"/>
                    <a:pt x="292" y="8"/>
                    <a:pt x="292" y="8"/>
                  </a:cubicBezTo>
                  <a:cubicBezTo>
                    <a:pt x="292" y="0"/>
                    <a:pt x="292" y="0"/>
                    <a:pt x="292" y="0"/>
                  </a:cubicBezTo>
                  <a:cubicBezTo>
                    <a:pt x="312" y="0"/>
                    <a:pt x="312" y="0"/>
                    <a:pt x="312" y="0"/>
                  </a:cubicBezTo>
                  <a:lnTo>
                    <a:pt x="312" y="8"/>
                  </a:lnTo>
                  <a:close/>
                  <a:moveTo>
                    <a:pt x="272" y="8"/>
                  </a:moveTo>
                  <a:cubicBezTo>
                    <a:pt x="252" y="8"/>
                    <a:pt x="252" y="8"/>
                    <a:pt x="252" y="8"/>
                  </a:cubicBezTo>
                  <a:cubicBezTo>
                    <a:pt x="252" y="0"/>
                    <a:pt x="252" y="0"/>
                    <a:pt x="252" y="0"/>
                  </a:cubicBezTo>
                  <a:cubicBezTo>
                    <a:pt x="272" y="0"/>
                    <a:pt x="272" y="0"/>
                    <a:pt x="272" y="0"/>
                  </a:cubicBezTo>
                  <a:lnTo>
                    <a:pt x="272" y="8"/>
                  </a:lnTo>
                  <a:close/>
                  <a:moveTo>
                    <a:pt x="232" y="8"/>
                  </a:moveTo>
                  <a:cubicBezTo>
                    <a:pt x="212" y="8"/>
                    <a:pt x="212" y="8"/>
                    <a:pt x="212" y="8"/>
                  </a:cubicBezTo>
                  <a:cubicBezTo>
                    <a:pt x="212" y="0"/>
                    <a:pt x="212" y="0"/>
                    <a:pt x="212" y="0"/>
                  </a:cubicBezTo>
                  <a:cubicBezTo>
                    <a:pt x="232" y="0"/>
                    <a:pt x="232" y="0"/>
                    <a:pt x="232" y="0"/>
                  </a:cubicBezTo>
                  <a:lnTo>
                    <a:pt x="232" y="8"/>
                  </a:lnTo>
                  <a:close/>
                  <a:moveTo>
                    <a:pt x="192" y="8"/>
                  </a:moveTo>
                  <a:cubicBezTo>
                    <a:pt x="172" y="8"/>
                    <a:pt x="172" y="8"/>
                    <a:pt x="172" y="8"/>
                  </a:cubicBezTo>
                  <a:cubicBezTo>
                    <a:pt x="172" y="0"/>
                    <a:pt x="172" y="0"/>
                    <a:pt x="172" y="0"/>
                  </a:cubicBezTo>
                  <a:cubicBezTo>
                    <a:pt x="192" y="0"/>
                    <a:pt x="192" y="0"/>
                    <a:pt x="192" y="0"/>
                  </a:cubicBezTo>
                  <a:lnTo>
                    <a:pt x="192" y="8"/>
                  </a:lnTo>
                  <a:close/>
                  <a:moveTo>
                    <a:pt x="152" y="8"/>
                  </a:moveTo>
                  <a:cubicBezTo>
                    <a:pt x="132" y="8"/>
                    <a:pt x="132" y="8"/>
                    <a:pt x="132" y="8"/>
                  </a:cubicBezTo>
                  <a:cubicBezTo>
                    <a:pt x="132" y="0"/>
                    <a:pt x="132" y="0"/>
                    <a:pt x="132" y="0"/>
                  </a:cubicBezTo>
                  <a:cubicBezTo>
                    <a:pt x="152" y="0"/>
                    <a:pt x="152" y="0"/>
                    <a:pt x="152" y="0"/>
                  </a:cubicBezTo>
                  <a:lnTo>
                    <a:pt x="152" y="8"/>
                  </a:lnTo>
                  <a:close/>
                  <a:moveTo>
                    <a:pt x="112" y="8"/>
                  </a:moveTo>
                  <a:cubicBezTo>
                    <a:pt x="92" y="8"/>
                    <a:pt x="92" y="8"/>
                    <a:pt x="92" y="8"/>
                  </a:cubicBezTo>
                  <a:cubicBezTo>
                    <a:pt x="92" y="0"/>
                    <a:pt x="92" y="0"/>
                    <a:pt x="92" y="0"/>
                  </a:cubicBezTo>
                  <a:cubicBezTo>
                    <a:pt x="112" y="0"/>
                    <a:pt x="112" y="0"/>
                    <a:pt x="112" y="0"/>
                  </a:cubicBezTo>
                  <a:lnTo>
                    <a:pt x="112" y="8"/>
                  </a:lnTo>
                  <a:close/>
                  <a:moveTo>
                    <a:pt x="72" y="8"/>
                  </a:moveTo>
                  <a:cubicBezTo>
                    <a:pt x="52" y="8"/>
                    <a:pt x="52" y="8"/>
                    <a:pt x="52" y="8"/>
                  </a:cubicBezTo>
                  <a:cubicBezTo>
                    <a:pt x="52" y="0"/>
                    <a:pt x="52" y="0"/>
                    <a:pt x="52" y="0"/>
                  </a:cubicBezTo>
                  <a:cubicBezTo>
                    <a:pt x="72" y="0"/>
                    <a:pt x="72" y="0"/>
                    <a:pt x="72" y="0"/>
                  </a:cubicBezTo>
                  <a:lnTo>
                    <a:pt x="72" y="8"/>
                  </a:lnTo>
                  <a:close/>
                </a:path>
              </a:pathLst>
            </a:custGeom>
            <a:solidFill>
              <a:srgbClr val="0099FF"/>
            </a:solidFill>
            <a:ln w="9525">
              <a:noFill/>
              <a:miter lim="800000"/>
              <a:headEnd/>
              <a:tailEnd/>
            </a:ln>
          </p:spPr>
          <p:txBody>
            <a:bodyPr/>
            <a:lstStyle/>
            <a:p>
              <a:endParaRPr lang="zh-CN" altLang="en-US">
                <a:latin typeface="等线"/>
                <a:ea typeface="等线"/>
              </a:endParaRPr>
            </a:p>
          </p:txBody>
        </p:sp>
        <p:sp>
          <p:nvSpPr>
            <p:cNvPr id="31754" name="Freeform 16"/>
            <p:cNvSpPr>
              <a:spLocks noEditPoints="1"/>
            </p:cNvSpPr>
            <p:nvPr/>
          </p:nvSpPr>
          <p:spPr bwMode="auto">
            <a:xfrm>
              <a:off x="7070682" y="4940317"/>
              <a:ext cx="1175394" cy="456329"/>
            </a:xfrm>
            <a:custGeom>
              <a:avLst/>
              <a:gdLst>
                <a:gd name="T0" fmla="*/ 995820 w 288"/>
                <a:gd name="T1" fmla="*/ 456329 h 112"/>
                <a:gd name="T2" fmla="*/ 963170 w 288"/>
                <a:gd name="T3" fmla="*/ 456329 h 112"/>
                <a:gd name="T4" fmla="*/ 963170 w 288"/>
                <a:gd name="T5" fmla="*/ 423734 h 112"/>
                <a:gd name="T6" fmla="*/ 995820 w 288"/>
                <a:gd name="T7" fmla="*/ 423734 h 112"/>
                <a:gd name="T8" fmla="*/ 1040713 w 288"/>
                <a:gd name="T9" fmla="*/ 415585 h 112"/>
                <a:gd name="T10" fmla="*/ 1052957 w 288"/>
                <a:gd name="T11" fmla="*/ 448180 h 112"/>
                <a:gd name="T12" fmla="*/ 995820 w 288"/>
                <a:gd name="T13" fmla="*/ 456329 h 112"/>
                <a:gd name="T14" fmla="*/ 881545 w 288"/>
                <a:gd name="T15" fmla="*/ 456329 h 112"/>
                <a:gd name="T16" fmla="*/ 799921 w 288"/>
                <a:gd name="T17" fmla="*/ 456329 h 112"/>
                <a:gd name="T18" fmla="*/ 799921 w 288"/>
                <a:gd name="T19" fmla="*/ 423734 h 112"/>
                <a:gd name="T20" fmla="*/ 881545 w 288"/>
                <a:gd name="T21" fmla="*/ 423734 h 112"/>
                <a:gd name="T22" fmla="*/ 881545 w 288"/>
                <a:gd name="T23" fmla="*/ 456329 h 112"/>
                <a:gd name="T24" fmla="*/ 718296 w 288"/>
                <a:gd name="T25" fmla="*/ 456329 h 112"/>
                <a:gd name="T26" fmla="*/ 652997 w 288"/>
                <a:gd name="T27" fmla="*/ 456329 h 112"/>
                <a:gd name="T28" fmla="*/ 652997 w 288"/>
                <a:gd name="T29" fmla="*/ 423734 h 112"/>
                <a:gd name="T30" fmla="*/ 718296 w 288"/>
                <a:gd name="T31" fmla="*/ 423734 h 112"/>
                <a:gd name="T32" fmla="*/ 718296 w 288"/>
                <a:gd name="T33" fmla="*/ 456329 h 112"/>
                <a:gd name="T34" fmla="*/ 571372 w 288"/>
                <a:gd name="T35" fmla="*/ 456329 h 112"/>
                <a:gd name="T36" fmla="*/ 489747 w 288"/>
                <a:gd name="T37" fmla="*/ 456329 h 112"/>
                <a:gd name="T38" fmla="*/ 489747 w 288"/>
                <a:gd name="T39" fmla="*/ 423734 h 112"/>
                <a:gd name="T40" fmla="*/ 571372 w 288"/>
                <a:gd name="T41" fmla="*/ 423734 h 112"/>
                <a:gd name="T42" fmla="*/ 571372 w 288"/>
                <a:gd name="T43" fmla="*/ 456329 h 112"/>
                <a:gd name="T44" fmla="*/ 408123 w 288"/>
                <a:gd name="T45" fmla="*/ 456329 h 112"/>
                <a:gd name="T46" fmla="*/ 326498 w 288"/>
                <a:gd name="T47" fmla="*/ 456329 h 112"/>
                <a:gd name="T48" fmla="*/ 326498 w 288"/>
                <a:gd name="T49" fmla="*/ 423734 h 112"/>
                <a:gd name="T50" fmla="*/ 408123 w 288"/>
                <a:gd name="T51" fmla="*/ 423734 h 112"/>
                <a:gd name="T52" fmla="*/ 408123 w 288"/>
                <a:gd name="T53" fmla="*/ 456329 h 112"/>
                <a:gd name="T54" fmla="*/ 244874 w 288"/>
                <a:gd name="T55" fmla="*/ 456329 h 112"/>
                <a:gd name="T56" fmla="*/ 163249 w 288"/>
                <a:gd name="T57" fmla="*/ 456329 h 112"/>
                <a:gd name="T58" fmla="*/ 163249 w 288"/>
                <a:gd name="T59" fmla="*/ 423734 h 112"/>
                <a:gd name="T60" fmla="*/ 244874 w 288"/>
                <a:gd name="T61" fmla="*/ 423734 h 112"/>
                <a:gd name="T62" fmla="*/ 244874 w 288"/>
                <a:gd name="T63" fmla="*/ 456329 h 112"/>
                <a:gd name="T64" fmla="*/ 81625 w 288"/>
                <a:gd name="T65" fmla="*/ 456329 h 112"/>
                <a:gd name="T66" fmla="*/ 0 w 288"/>
                <a:gd name="T67" fmla="*/ 456329 h 112"/>
                <a:gd name="T68" fmla="*/ 0 w 288"/>
                <a:gd name="T69" fmla="*/ 423734 h 112"/>
                <a:gd name="T70" fmla="*/ 81625 w 288"/>
                <a:gd name="T71" fmla="*/ 423734 h 112"/>
                <a:gd name="T72" fmla="*/ 81625 w 288"/>
                <a:gd name="T73" fmla="*/ 456329 h 112"/>
                <a:gd name="T74" fmla="*/ 1122338 w 288"/>
                <a:gd name="T75" fmla="*/ 399288 h 112"/>
                <a:gd name="T76" fmla="*/ 1101932 w 288"/>
                <a:gd name="T77" fmla="*/ 378916 h 112"/>
                <a:gd name="T78" fmla="*/ 1134582 w 288"/>
                <a:gd name="T79" fmla="*/ 313726 h 112"/>
                <a:gd name="T80" fmla="*/ 1167232 w 288"/>
                <a:gd name="T81" fmla="*/ 325949 h 112"/>
                <a:gd name="T82" fmla="*/ 1122338 w 288"/>
                <a:gd name="T83" fmla="*/ 399288 h 112"/>
                <a:gd name="T84" fmla="*/ 1175394 w 288"/>
                <a:gd name="T85" fmla="*/ 244462 h 112"/>
                <a:gd name="T86" fmla="*/ 1142744 w 288"/>
                <a:gd name="T87" fmla="*/ 244462 h 112"/>
                <a:gd name="T88" fmla="*/ 1142744 w 288"/>
                <a:gd name="T89" fmla="*/ 162975 h 112"/>
                <a:gd name="T90" fmla="*/ 1175394 w 288"/>
                <a:gd name="T91" fmla="*/ 162975 h 112"/>
                <a:gd name="T92" fmla="*/ 1175394 w 288"/>
                <a:gd name="T93" fmla="*/ 244462 h 112"/>
                <a:gd name="T94" fmla="*/ 1175394 w 288"/>
                <a:gd name="T95" fmla="*/ 81487 h 112"/>
                <a:gd name="T96" fmla="*/ 1142744 w 288"/>
                <a:gd name="T97" fmla="*/ 81487 h 112"/>
                <a:gd name="T98" fmla="*/ 1142744 w 288"/>
                <a:gd name="T99" fmla="*/ 0 h 112"/>
                <a:gd name="T100" fmla="*/ 1175394 w 288"/>
                <a:gd name="T101" fmla="*/ 0 h 112"/>
                <a:gd name="T102" fmla="*/ 1175394 w 288"/>
                <a:gd name="T103" fmla="*/ 81487 h 1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8"/>
                <a:gd name="T157" fmla="*/ 0 h 112"/>
                <a:gd name="T158" fmla="*/ 288 w 288"/>
                <a:gd name="T159" fmla="*/ 112 h 1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8" h="112">
                  <a:moveTo>
                    <a:pt x="244" y="112"/>
                  </a:moveTo>
                  <a:cubicBezTo>
                    <a:pt x="236" y="112"/>
                    <a:pt x="236" y="112"/>
                    <a:pt x="236" y="112"/>
                  </a:cubicBezTo>
                  <a:cubicBezTo>
                    <a:pt x="236" y="104"/>
                    <a:pt x="236" y="104"/>
                    <a:pt x="236" y="104"/>
                  </a:cubicBezTo>
                  <a:cubicBezTo>
                    <a:pt x="244" y="104"/>
                    <a:pt x="244" y="104"/>
                    <a:pt x="244" y="104"/>
                  </a:cubicBezTo>
                  <a:cubicBezTo>
                    <a:pt x="248" y="104"/>
                    <a:pt x="251" y="103"/>
                    <a:pt x="255" y="102"/>
                  </a:cubicBezTo>
                  <a:cubicBezTo>
                    <a:pt x="258" y="110"/>
                    <a:pt x="258" y="110"/>
                    <a:pt x="258" y="110"/>
                  </a:cubicBezTo>
                  <a:cubicBezTo>
                    <a:pt x="253" y="111"/>
                    <a:pt x="249" y="112"/>
                    <a:pt x="244" y="112"/>
                  </a:cubicBezTo>
                  <a:close/>
                  <a:moveTo>
                    <a:pt x="216" y="112"/>
                  </a:moveTo>
                  <a:cubicBezTo>
                    <a:pt x="196" y="112"/>
                    <a:pt x="196" y="112"/>
                    <a:pt x="196" y="112"/>
                  </a:cubicBezTo>
                  <a:cubicBezTo>
                    <a:pt x="196" y="104"/>
                    <a:pt x="196" y="104"/>
                    <a:pt x="196" y="104"/>
                  </a:cubicBezTo>
                  <a:cubicBezTo>
                    <a:pt x="216" y="104"/>
                    <a:pt x="216" y="104"/>
                    <a:pt x="216" y="104"/>
                  </a:cubicBezTo>
                  <a:lnTo>
                    <a:pt x="216" y="112"/>
                  </a:lnTo>
                  <a:close/>
                  <a:moveTo>
                    <a:pt x="176" y="112"/>
                  </a:moveTo>
                  <a:cubicBezTo>
                    <a:pt x="160" y="112"/>
                    <a:pt x="160" y="112"/>
                    <a:pt x="160" y="112"/>
                  </a:cubicBezTo>
                  <a:cubicBezTo>
                    <a:pt x="160" y="104"/>
                    <a:pt x="160" y="104"/>
                    <a:pt x="160" y="104"/>
                  </a:cubicBezTo>
                  <a:cubicBezTo>
                    <a:pt x="176" y="104"/>
                    <a:pt x="176" y="104"/>
                    <a:pt x="176" y="104"/>
                  </a:cubicBezTo>
                  <a:lnTo>
                    <a:pt x="176" y="112"/>
                  </a:lnTo>
                  <a:close/>
                  <a:moveTo>
                    <a:pt x="140" y="112"/>
                  </a:moveTo>
                  <a:cubicBezTo>
                    <a:pt x="120" y="112"/>
                    <a:pt x="120" y="112"/>
                    <a:pt x="120" y="112"/>
                  </a:cubicBezTo>
                  <a:cubicBezTo>
                    <a:pt x="120" y="104"/>
                    <a:pt x="120" y="104"/>
                    <a:pt x="120" y="104"/>
                  </a:cubicBezTo>
                  <a:cubicBezTo>
                    <a:pt x="140" y="104"/>
                    <a:pt x="140" y="104"/>
                    <a:pt x="140" y="104"/>
                  </a:cubicBezTo>
                  <a:lnTo>
                    <a:pt x="140" y="112"/>
                  </a:lnTo>
                  <a:close/>
                  <a:moveTo>
                    <a:pt x="100" y="112"/>
                  </a:moveTo>
                  <a:cubicBezTo>
                    <a:pt x="80" y="112"/>
                    <a:pt x="80" y="112"/>
                    <a:pt x="80" y="112"/>
                  </a:cubicBezTo>
                  <a:cubicBezTo>
                    <a:pt x="80" y="104"/>
                    <a:pt x="80" y="104"/>
                    <a:pt x="80" y="104"/>
                  </a:cubicBezTo>
                  <a:cubicBezTo>
                    <a:pt x="100" y="104"/>
                    <a:pt x="100" y="104"/>
                    <a:pt x="100" y="104"/>
                  </a:cubicBezTo>
                  <a:lnTo>
                    <a:pt x="100" y="112"/>
                  </a:lnTo>
                  <a:close/>
                  <a:moveTo>
                    <a:pt x="60" y="112"/>
                  </a:moveTo>
                  <a:cubicBezTo>
                    <a:pt x="40" y="112"/>
                    <a:pt x="40" y="112"/>
                    <a:pt x="40" y="112"/>
                  </a:cubicBezTo>
                  <a:cubicBezTo>
                    <a:pt x="40" y="104"/>
                    <a:pt x="40" y="104"/>
                    <a:pt x="40" y="104"/>
                  </a:cubicBezTo>
                  <a:cubicBezTo>
                    <a:pt x="60" y="104"/>
                    <a:pt x="60" y="104"/>
                    <a:pt x="60" y="104"/>
                  </a:cubicBezTo>
                  <a:lnTo>
                    <a:pt x="60" y="112"/>
                  </a:lnTo>
                  <a:close/>
                  <a:moveTo>
                    <a:pt x="20" y="112"/>
                  </a:moveTo>
                  <a:cubicBezTo>
                    <a:pt x="0" y="112"/>
                    <a:pt x="0" y="112"/>
                    <a:pt x="0" y="112"/>
                  </a:cubicBezTo>
                  <a:cubicBezTo>
                    <a:pt x="0" y="104"/>
                    <a:pt x="0" y="104"/>
                    <a:pt x="0" y="104"/>
                  </a:cubicBezTo>
                  <a:cubicBezTo>
                    <a:pt x="20" y="104"/>
                    <a:pt x="20" y="104"/>
                    <a:pt x="20" y="104"/>
                  </a:cubicBezTo>
                  <a:lnTo>
                    <a:pt x="20" y="112"/>
                  </a:lnTo>
                  <a:close/>
                  <a:moveTo>
                    <a:pt x="275" y="98"/>
                  </a:moveTo>
                  <a:cubicBezTo>
                    <a:pt x="270" y="93"/>
                    <a:pt x="270" y="93"/>
                    <a:pt x="270" y="93"/>
                  </a:cubicBezTo>
                  <a:cubicBezTo>
                    <a:pt x="274" y="88"/>
                    <a:pt x="277" y="83"/>
                    <a:pt x="278" y="77"/>
                  </a:cubicBezTo>
                  <a:cubicBezTo>
                    <a:pt x="286" y="80"/>
                    <a:pt x="286" y="80"/>
                    <a:pt x="286" y="80"/>
                  </a:cubicBezTo>
                  <a:cubicBezTo>
                    <a:pt x="284" y="86"/>
                    <a:pt x="280" y="93"/>
                    <a:pt x="275" y="98"/>
                  </a:cubicBezTo>
                  <a:close/>
                  <a:moveTo>
                    <a:pt x="288" y="60"/>
                  </a:moveTo>
                  <a:cubicBezTo>
                    <a:pt x="280" y="60"/>
                    <a:pt x="280" y="60"/>
                    <a:pt x="280" y="60"/>
                  </a:cubicBezTo>
                  <a:cubicBezTo>
                    <a:pt x="280" y="40"/>
                    <a:pt x="280" y="40"/>
                    <a:pt x="280" y="40"/>
                  </a:cubicBezTo>
                  <a:cubicBezTo>
                    <a:pt x="288" y="40"/>
                    <a:pt x="288" y="40"/>
                    <a:pt x="288" y="40"/>
                  </a:cubicBezTo>
                  <a:lnTo>
                    <a:pt x="288" y="60"/>
                  </a:lnTo>
                  <a:close/>
                  <a:moveTo>
                    <a:pt x="288" y="20"/>
                  </a:moveTo>
                  <a:cubicBezTo>
                    <a:pt x="280" y="20"/>
                    <a:pt x="280" y="20"/>
                    <a:pt x="280" y="20"/>
                  </a:cubicBezTo>
                  <a:cubicBezTo>
                    <a:pt x="280" y="0"/>
                    <a:pt x="280" y="0"/>
                    <a:pt x="280" y="0"/>
                  </a:cubicBezTo>
                  <a:cubicBezTo>
                    <a:pt x="288" y="0"/>
                    <a:pt x="288" y="0"/>
                    <a:pt x="288" y="0"/>
                  </a:cubicBezTo>
                  <a:lnTo>
                    <a:pt x="288" y="20"/>
                  </a:lnTo>
                  <a:close/>
                </a:path>
              </a:pathLst>
            </a:custGeom>
            <a:solidFill>
              <a:srgbClr val="00B050"/>
            </a:solidFill>
            <a:ln w="9525">
              <a:noFill/>
              <a:miter lim="800000"/>
              <a:headEnd/>
              <a:tailEnd/>
            </a:ln>
          </p:spPr>
          <p:txBody>
            <a:bodyPr/>
            <a:lstStyle/>
            <a:p>
              <a:endParaRPr lang="zh-CN" altLang="en-US">
                <a:latin typeface="等线"/>
                <a:ea typeface="等线"/>
              </a:endParaRPr>
            </a:p>
          </p:txBody>
        </p:sp>
        <p:sp>
          <p:nvSpPr>
            <p:cNvPr id="31755" name="Rectangle 9"/>
            <p:cNvSpPr>
              <a:spLocks noChangeArrowheads="1"/>
            </p:cNvSpPr>
            <p:nvPr/>
          </p:nvSpPr>
          <p:spPr bwMode="auto">
            <a:xfrm>
              <a:off x="6028987" y="1664554"/>
              <a:ext cx="1712143" cy="742126"/>
            </a:xfrm>
            <a:prstGeom prst="rect">
              <a:avLst/>
            </a:prstGeom>
            <a:noFill/>
            <a:ln w="9525">
              <a:noFill/>
              <a:miter lim="800000"/>
              <a:headEnd/>
              <a:tailEnd/>
            </a:ln>
          </p:spPr>
          <p:txBody>
            <a:bodyPr>
              <a:spAutoFit/>
            </a:bodyPr>
            <a:lstStyle/>
            <a:p>
              <a:pPr algn="dist">
                <a:lnSpc>
                  <a:spcPct val="130000"/>
                </a:lnSpc>
              </a:pPr>
              <a:r>
                <a:rPr lang="zh-CN" altLang="en-US" sz="3600" b="1">
                  <a:solidFill>
                    <a:srgbClr val="FF0000"/>
                  </a:solidFill>
                  <a:latin typeface="华文中宋" pitchFamily="2" charset="-122"/>
                  <a:ea typeface="华文中宋" pitchFamily="2" charset="-122"/>
                  <a:cs typeface="Open Sans"/>
                </a:rPr>
                <a:t>三共享</a:t>
              </a:r>
              <a:endParaRPr lang="en-US" altLang="zh-CN" sz="3600" b="1">
                <a:solidFill>
                  <a:srgbClr val="FF0000"/>
                </a:solidFill>
                <a:latin typeface="华文中宋" pitchFamily="2" charset="-122"/>
                <a:ea typeface="华文中宋" pitchFamily="2" charset="-122"/>
                <a:cs typeface="Open Sans"/>
              </a:endParaRPr>
            </a:p>
          </p:txBody>
        </p:sp>
        <p:sp>
          <p:nvSpPr>
            <p:cNvPr id="44" name="矩形 43">
              <a:extLst>
                <a:ext uri="{FF2B5EF4-FFF2-40B4-BE49-F238E27FC236}"/>
              </a:extLst>
            </p:cNvPr>
            <p:cNvSpPr/>
            <p:nvPr/>
          </p:nvSpPr>
          <p:spPr>
            <a:xfrm>
              <a:off x="6313144" y="2823468"/>
              <a:ext cx="1884324" cy="708049"/>
            </a:xfrm>
            <a:prstGeom prst="rect">
              <a:avLst/>
            </a:prstGeom>
          </p:spPr>
          <p:txBody>
            <a:bodyPr>
              <a:spAutoFit/>
            </a:bodyPr>
            <a:lstStyle/>
            <a:p>
              <a:pPr fontAlgn="auto">
                <a:spcBef>
                  <a:spcPts val="0"/>
                </a:spcBef>
                <a:spcAft>
                  <a:spcPts val="0"/>
                </a:spcAft>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cs"/>
                </a:rPr>
                <a:t>共享企业工商</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p>
              <a:pPr fontAlgn="auto">
                <a:spcBef>
                  <a:spcPts val="0"/>
                </a:spcBef>
                <a:spcAft>
                  <a:spcPts val="0"/>
                </a:spcAft>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cs"/>
                </a:rPr>
                <a:t>登记信息</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p:txBody>
        </p:sp>
        <p:sp>
          <p:nvSpPr>
            <p:cNvPr id="45" name="矩形 44">
              <a:extLst>
                <a:ext uri="{FF2B5EF4-FFF2-40B4-BE49-F238E27FC236}"/>
              </a:extLst>
            </p:cNvPr>
            <p:cNvSpPr/>
            <p:nvPr/>
          </p:nvSpPr>
          <p:spPr>
            <a:xfrm>
              <a:off x="6294095" y="4614229"/>
              <a:ext cx="1962110" cy="708049"/>
            </a:xfrm>
            <a:prstGeom prst="rect">
              <a:avLst/>
            </a:prstGeom>
          </p:spPr>
          <p:txBody>
            <a:bodyPr>
              <a:spAutoFit/>
            </a:bodyPr>
            <a:lstStyle/>
            <a:p>
              <a:pPr fontAlgn="auto">
                <a:spcBef>
                  <a:spcPts val="0"/>
                </a:spcBef>
                <a:spcAft>
                  <a:spcPts val="0"/>
                </a:spcAft>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cs"/>
                </a:rPr>
                <a:t>共享公安</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p>
              <a:pPr fontAlgn="auto">
                <a:spcBef>
                  <a:spcPts val="0"/>
                </a:spcBef>
                <a:spcAft>
                  <a:spcPts val="0"/>
                </a:spcAft>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cs"/>
                </a:rPr>
                <a:t>公章备案信息</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p:txBody>
        </p:sp>
        <p:sp>
          <p:nvSpPr>
            <p:cNvPr id="31758" name="Freeform 16"/>
            <p:cNvSpPr>
              <a:spLocks noEditPoints="1"/>
            </p:cNvSpPr>
            <p:nvPr/>
          </p:nvSpPr>
          <p:spPr bwMode="auto">
            <a:xfrm flipH="1">
              <a:off x="9490388" y="4970727"/>
              <a:ext cx="1374397" cy="456329"/>
            </a:xfrm>
            <a:custGeom>
              <a:avLst/>
              <a:gdLst>
                <a:gd name="T0" fmla="*/ 1164419 w 288"/>
                <a:gd name="T1" fmla="*/ 456329 h 112"/>
                <a:gd name="T2" fmla="*/ 1126242 w 288"/>
                <a:gd name="T3" fmla="*/ 456329 h 112"/>
                <a:gd name="T4" fmla="*/ 1126242 w 288"/>
                <a:gd name="T5" fmla="*/ 423734 h 112"/>
                <a:gd name="T6" fmla="*/ 1164419 w 288"/>
                <a:gd name="T7" fmla="*/ 423734 h 112"/>
                <a:gd name="T8" fmla="*/ 1216914 w 288"/>
                <a:gd name="T9" fmla="*/ 415585 h 112"/>
                <a:gd name="T10" fmla="*/ 1231231 w 288"/>
                <a:gd name="T11" fmla="*/ 448180 h 112"/>
                <a:gd name="T12" fmla="*/ 1164419 w 288"/>
                <a:gd name="T13" fmla="*/ 456329 h 112"/>
                <a:gd name="T14" fmla="*/ 1030798 w 288"/>
                <a:gd name="T15" fmla="*/ 456329 h 112"/>
                <a:gd name="T16" fmla="*/ 935353 w 288"/>
                <a:gd name="T17" fmla="*/ 456329 h 112"/>
                <a:gd name="T18" fmla="*/ 935353 w 288"/>
                <a:gd name="T19" fmla="*/ 423734 h 112"/>
                <a:gd name="T20" fmla="*/ 1030798 w 288"/>
                <a:gd name="T21" fmla="*/ 423734 h 112"/>
                <a:gd name="T22" fmla="*/ 1030798 w 288"/>
                <a:gd name="T23" fmla="*/ 456329 h 112"/>
                <a:gd name="T24" fmla="*/ 839909 w 288"/>
                <a:gd name="T25" fmla="*/ 456329 h 112"/>
                <a:gd name="T26" fmla="*/ 763554 w 288"/>
                <a:gd name="T27" fmla="*/ 456329 h 112"/>
                <a:gd name="T28" fmla="*/ 763554 w 288"/>
                <a:gd name="T29" fmla="*/ 423734 h 112"/>
                <a:gd name="T30" fmla="*/ 839909 w 288"/>
                <a:gd name="T31" fmla="*/ 423734 h 112"/>
                <a:gd name="T32" fmla="*/ 839909 w 288"/>
                <a:gd name="T33" fmla="*/ 456329 h 112"/>
                <a:gd name="T34" fmla="*/ 668110 w 288"/>
                <a:gd name="T35" fmla="*/ 456329 h 112"/>
                <a:gd name="T36" fmla="*/ 572665 w 288"/>
                <a:gd name="T37" fmla="*/ 456329 h 112"/>
                <a:gd name="T38" fmla="*/ 572665 w 288"/>
                <a:gd name="T39" fmla="*/ 423734 h 112"/>
                <a:gd name="T40" fmla="*/ 668110 w 288"/>
                <a:gd name="T41" fmla="*/ 423734 h 112"/>
                <a:gd name="T42" fmla="*/ 668110 w 288"/>
                <a:gd name="T43" fmla="*/ 456329 h 112"/>
                <a:gd name="T44" fmla="*/ 477221 w 288"/>
                <a:gd name="T45" fmla="*/ 456329 h 112"/>
                <a:gd name="T46" fmla="*/ 381777 w 288"/>
                <a:gd name="T47" fmla="*/ 456329 h 112"/>
                <a:gd name="T48" fmla="*/ 381777 w 288"/>
                <a:gd name="T49" fmla="*/ 423734 h 112"/>
                <a:gd name="T50" fmla="*/ 477221 w 288"/>
                <a:gd name="T51" fmla="*/ 423734 h 112"/>
                <a:gd name="T52" fmla="*/ 477221 w 288"/>
                <a:gd name="T53" fmla="*/ 456329 h 112"/>
                <a:gd name="T54" fmla="*/ 286333 w 288"/>
                <a:gd name="T55" fmla="*/ 456329 h 112"/>
                <a:gd name="T56" fmla="*/ 190888 w 288"/>
                <a:gd name="T57" fmla="*/ 456329 h 112"/>
                <a:gd name="T58" fmla="*/ 190888 w 288"/>
                <a:gd name="T59" fmla="*/ 423734 h 112"/>
                <a:gd name="T60" fmla="*/ 286333 w 288"/>
                <a:gd name="T61" fmla="*/ 423734 h 112"/>
                <a:gd name="T62" fmla="*/ 286333 w 288"/>
                <a:gd name="T63" fmla="*/ 456329 h 112"/>
                <a:gd name="T64" fmla="*/ 95444 w 288"/>
                <a:gd name="T65" fmla="*/ 456329 h 112"/>
                <a:gd name="T66" fmla="*/ 0 w 288"/>
                <a:gd name="T67" fmla="*/ 456329 h 112"/>
                <a:gd name="T68" fmla="*/ 0 w 288"/>
                <a:gd name="T69" fmla="*/ 423734 h 112"/>
                <a:gd name="T70" fmla="*/ 95444 w 288"/>
                <a:gd name="T71" fmla="*/ 423734 h 112"/>
                <a:gd name="T72" fmla="*/ 95444 w 288"/>
                <a:gd name="T73" fmla="*/ 456329 h 112"/>
                <a:gd name="T74" fmla="*/ 1312358 w 288"/>
                <a:gd name="T75" fmla="*/ 399288 h 112"/>
                <a:gd name="T76" fmla="*/ 1288497 w 288"/>
                <a:gd name="T77" fmla="*/ 378916 h 112"/>
                <a:gd name="T78" fmla="*/ 1326675 w 288"/>
                <a:gd name="T79" fmla="*/ 313726 h 112"/>
                <a:gd name="T80" fmla="*/ 1364853 w 288"/>
                <a:gd name="T81" fmla="*/ 325949 h 112"/>
                <a:gd name="T82" fmla="*/ 1312358 w 288"/>
                <a:gd name="T83" fmla="*/ 399288 h 112"/>
                <a:gd name="T84" fmla="*/ 1374397 w 288"/>
                <a:gd name="T85" fmla="*/ 244462 h 112"/>
                <a:gd name="T86" fmla="*/ 1336219 w 288"/>
                <a:gd name="T87" fmla="*/ 244462 h 112"/>
                <a:gd name="T88" fmla="*/ 1336219 w 288"/>
                <a:gd name="T89" fmla="*/ 162975 h 112"/>
                <a:gd name="T90" fmla="*/ 1374397 w 288"/>
                <a:gd name="T91" fmla="*/ 162975 h 112"/>
                <a:gd name="T92" fmla="*/ 1374397 w 288"/>
                <a:gd name="T93" fmla="*/ 244462 h 112"/>
                <a:gd name="T94" fmla="*/ 1374397 w 288"/>
                <a:gd name="T95" fmla="*/ 81487 h 112"/>
                <a:gd name="T96" fmla="*/ 1336219 w 288"/>
                <a:gd name="T97" fmla="*/ 81487 h 112"/>
                <a:gd name="T98" fmla="*/ 1336219 w 288"/>
                <a:gd name="T99" fmla="*/ 0 h 112"/>
                <a:gd name="T100" fmla="*/ 1374397 w 288"/>
                <a:gd name="T101" fmla="*/ 0 h 112"/>
                <a:gd name="T102" fmla="*/ 1374397 w 288"/>
                <a:gd name="T103" fmla="*/ 81487 h 1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8"/>
                <a:gd name="T157" fmla="*/ 0 h 112"/>
                <a:gd name="T158" fmla="*/ 288 w 288"/>
                <a:gd name="T159" fmla="*/ 112 h 1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8" h="112">
                  <a:moveTo>
                    <a:pt x="244" y="112"/>
                  </a:moveTo>
                  <a:cubicBezTo>
                    <a:pt x="236" y="112"/>
                    <a:pt x="236" y="112"/>
                    <a:pt x="236" y="112"/>
                  </a:cubicBezTo>
                  <a:cubicBezTo>
                    <a:pt x="236" y="104"/>
                    <a:pt x="236" y="104"/>
                    <a:pt x="236" y="104"/>
                  </a:cubicBezTo>
                  <a:cubicBezTo>
                    <a:pt x="244" y="104"/>
                    <a:pt x="244" y="104"/>
                    <a:pt x="244" y="104"/>
                  </a:cubicBezTo>
                  <a:cubicBezTo>
                    <a:pt x="248" y="104"/>
                    <a:pt x="251" y="103"/>
                    <a:pt x="255" y="102"/>
                  </a:cubicBezTo>
                  <a:cubicBezTo>
                    <a:pt x="258" y="110"/>
                    <a:pt x="258" y="110"/>
                    <a:pt x="258" y="110"/>
                  </a:cubicBezTo>
                  <a:cubicBezTo>
                    <a:pt x="253" y="111"/>
                    <a:pt x="249" y="112"/>
                    <a:pt x="244" y="112"/>
                  </a:cubicBezTo>
                  <a:close/>
                  <a:moveTo>
                    <a:pt x="216" y="112"/>
                  </a:moveTo>
                  <a:cubicBezTo>
                    <a:pt x="196" y="112"/>
                    <a:pt x="196" y="112"/>
                    <a:pt x="196" y="112"/>
                  </a:cubicBezTo>
                  <a:cubicBezTo>
                    <a:pt x="196" y="104"/>
                    <a:pt x="196" y="104"/>
                    <a:pt x="196" y="104"/>
                  </a:cubicBezTo>
                  <a:cubicBezTo>
                    <a:pt x="216" y="104"/>
                    <a:pt x="216" y="104"/>
                    <a:pt x="216" y="104"/>
                  </a:cubicBezTo>
                  <a:lnTo>
                    <a:pt x="216" y="112"/>
                  </a:lnTo>
                  <a:close/>
                  <a:moveTo>
                    <a:pt x="176" y="112"/>
                  </a:moveTo>
                  <a:cubicBezTo>
                    <a:pt x="160" y="112"/>
                    <a:pt x="160" y="112"/>
                    <a:pt x="160" y="112"/>
                  </a:cubicBezTo>
                  <a:cubicBezTo>
                    <a:pt x="160" y="104"/>
                    <a:pt x="160" y="104"/>
                    <a:pt x="160" y="104"/>
                  </a:cubicBezTo>
                  <a:cubicBezTo>
                    <a:pt x="176" y="104"/>
                    <a:pt x="176" y="104"/>
                    <a:pt x="176" y="104"/>
                  </a:cubicBezTo>
                  <a:lnTo>
                    <a:pt x="176" y="112"/>
                  </a:lnTo>
                  <a:close/>
                  <a:moveTo>
                    <a:pt x="140" y="112"/>
                  </a:moveTo>
                  <a:cubicBezTo>
                    <a:pt x="120" y="112"/>
                    <a:pt x="120" y="112"/>
                    <a:pt x="120" y="112"/>
                  </a:cubicBezTo>
                  <a:cubicBezTo>
                    <a:pt x="120" y="104"/>
                    <a:pt x="120" y="104"/>
                    <a:pt x="120" y="104"/>
                  </a:cubicBezTo>
                  <a:cubicBezTo>
                    <a:pt x="140" y="104"/>
                    <a:pt x="140" y="104"/>
                    <a:pt x="140" y="104"/>
                  </a:cubicBezTo>
                  <a:lnTo>
                    <a:pt x="140" y="112"/>
                  </a:lnTo>
                  <a:close/>
                  <a:moveTo>
                    <a:pt x="100" y="112"/>
                  </a:moveTo>
                  <a:cubicBezTo>
                    <a:pt x="80" y="112"/>
                    <a:pt x="80" y="112"/>
                    <a:pt x="80" y="112"/>
                  </a:cubicBezTo>
                  <a:cubicBezTo>
                    <a:pt x="80" y="104"/>
                    <a:pt x="80" y="104"/>
                    <a:pt x="80" y="104"/>
                  </a:cubicBezTo>
                  <a:cubicBezTo>
                    <a:pt x="100" y="104"/>
                    <a:pt x="100" y="104"/>
                    <a:pt x="100" y="104"/>
                  </a:cubicBezTo>
                  <a:lnTo>
                    <a:pt x="100" y="112"/>
                  </a:lnTo>
                  <a:close/>
                  <a:moveTo>
                    <a:pt x="60" y="112"/>
                  </a:moveTo>
                  <a:cubicBezTo>
                    <a:pt x="40" y="112"/>
                    <a:pt x="40" y="112"/>
                    <a:pt x="40" y="112"/>
                  </a:cubicBezTo>
                  <a:cubicBezTo>
                    <a:pt x="40" y="104"/>
                    <a:pt x="40" y="104"/>
                    <a:pt x="40" y="104"/>
                  </a:cubicBezTo>
                  <a:cubicBezTo>
                    <a:pt x="60" y="104"/>
                    <a:pt x="60" y="104"/>
                    <a:pt x="60" y="104"/>
                  </a:cubicBezTo>
                  <a:lnTo>
                    <a:pt x="60" y="112"/>
                  </a:lnTo>
                  <a:close/>
                  <a:moveTo>
                    <a:pt x="20" y="112"/>
                  </a:moveTo>
                  <a:cubicBezTo>
                    <a:pt x="0" y="112"/>
                    <a:pt x="0" y="112"/>
                    <a:pt x="0" y="112"/>
                  </a:cubicBezTo>
                  <a:cubicBezTo>
                    <a:pt x="0" y="104"/>
                    <a:pt x="0" y="104"/>
                    <a:pt x="0" y="104"/>
                  </a:cubicBezTo>
                  <a:cubicBezTo>
                    <a:pt x="20" y="104"/>
                    <a:pt x="20" y="104"/>
                    <a:pt x="20" y="104"/>
                  </a:cubicBezTo>
                  <a:lnTo>
                    <a:pt x="20" y="112"/>
                  </a:lnTo>
                  <a:close/>
                  <a:moveTo>
                    <a:pt x="275" y="98"/>
                  </a:moveTo>
                  <a:cubicBezTo>
                    <a:pt x="270" y="93"/>
                    <a:pt x="270" y="93"/>
                    <a:pt x="270" y="93"/>
                  </a:cubicBezTo>
                  <a:cubicBezTo>
                    <a:pt x="274" y="88"/>
                    <a:pt x="277" y="83"/>
                    <a:pt x="278" y="77"/>
                  </a:cubicBezTo>
                  <a:cubicBezTo>
                    <a:pt x="286" y="80"/>
                    <a:pt x="286" y="80"/>
                    <a:pt x="286" y="80"/>
                  </a:cubicBezTo>
                  <a:cubicBezTo>
                    <a:pt x="284" y="86"/>
                    <a:pt x="280" y="93"/>
                    <a:pt x="275" y="98"/>
                  </a:cubicBezTo>
                  <a:close/>
                  <a:moveTo>
                    <a:pt x="288" y="60"/>
                  </a:moveTo>
                  <a:cubicBezTo>
                    <a:pt x="280" y="60"/>
                    <a:pt x="280" y="60"/>
                    <a:pt x="280" y="60"/>
                  </a:cubicBezTo>
                  <a:cubicBezTo>
                    <a:pt x="280" y="40"/>
                    <a:pt x="280" y="40"/>
                    <a:pt x="280" y="40"/>
                  </a:cubicBezTo>
                  <a:cubicBezTo>
                    <a:pt x="288" y="40"/>
                    <a:pt x="288" y="40"/>
                    <a:pt x="288" y="40"/>
                  </a:cubicBezTo>
                  <a:lnTo>
                    <a:pt x="288" y="60"/>
                  </a:lnTo>
                  <a:close/>
                  <a:moveTo>
                    <a:pt x="288" y="20"/>
                  </a:moveTo>
                  <a:cubicBezTo>
                    <a:pt x="280" y="20"/>
                    <a:pt x="280" y="20"/>
                    <a:pt x="280" y="20"/>
                  </a:cubicBezTo>
                  <a:cubicBezTo>
                    <a:pt x="280" y="0"/>
                    <a:pt x="280" y="0"/>
                    <a:pt x="280" y="0"/>
                  </a:cubicBezTo>
                  <a:cubicBezTo>
                    <a:pt x="288" y="0"/>
                    <a:pt x="288" y="0"/>
                    <a:pt x="288" y="0"/>
                  </a:cubicBezTo>
                  <a:lnTo>
                    <a:pt x="288" y="20"/>
                  </a:lnTo>
                  <a:close/>
                </a:path>
              </a:pathLst>
            </a:custGeom>
            <a:solidFill>
              <a:srgbClr val="7030A0"/>
            </a:solidFill>
            <a:ln w="9525">
              <a:noFill/>
              <a:miter lim="800000"/>
              <a:headEnd/>
              <a:tailEnd/>
            </a:ln>
          </p:spPr>
          <p:txBody>
            <a:bodyPr/>
            <a:lstStyle/>
            <a:p>
              <a:endParaRPr lang="zh-CN" altLang="en-US">
                <a:latin typeface="等线"/>
                <a:ea typeface="等线"/>
              </a:endParaRPr>
            </a:p>
          </p:txBody>
        </p:sp>
        <p:sp>
          <p:nvSpPr>
            <p:cNvPr id="48" name="矩形 47">
              <a:extLst>
                <a:ext uri="{FF2B5EF4-FFF2-40B4-BE49-F238E27FC236}"/>
              </a:extLst>
            </p:cNvPr>
            <p:cNvSpPr/>
            <p:nvPr/>
          </p:nvSpPr>
          <p:spPr>
            <a:xfrm>
              <a:off x="9654764" y="4896813"/>
              <a:ext cx="2254204" cy="400064"/>
            </a:xfrm>
            <a:prstGeom prst="rect">
              <a:avLst/>
            </a:prstGeom>
          </p:spPr>
          <p:txBody>
            <a:bodyPr>
              <a:spAutoFit/>
            </a:bodyPr>
            <a:lstStyle/>
            <a:p>
              <a:pPr fontAlgn="auto">
                <a:spcBef>
                  <a:spcPts val="0"/>
                </a:spcBef>
                <a:spcAft>
                  <a:spcPts val="0"/>
                </a:spcAft>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cs"/>
                </a:rPr>
                <a:t>共享银行开户信息</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组合 15"/>
          <p:cNvGrpSpPr>
            <a:grpSpLocks/>
          </p:cNvGrpSpPr>
          <p:nvPr/>
        </p:nvGrpSpPr>
        <p:grpSpPr bwMode="auto">
          <a:xfrm>
            <a:off x="9372600" y="1504950"/>
            <a:ext cx="1981200" cy="1976438"/>
            <a:chOff x="946625" y="1091252"/>
            <a:chExt cx="1981134" cy="1975212"/>
          </a:xfrm>
        </p:grpSpPr>
        <p:sp>
          <p:nvSpPr>
            <p:cNvPr id="35" name="Freeform 27"/>
            <p:cNvSpPr>
              <a:spLocks/>
            </p:cNvSpPr>
            <p:nvPr/>
          </p:nvSpPr>
          <p:spPr bwMode="auto">
            <a:xfrm>
              <a:off x="1089495" y="1230865"/>
              <a:ext cx="1693807" cy="1688052"/>
            </a:xfrm>
            <a:custGeom>
              <a:avLst/>
              <a:gdLst>
                <a:gd name="T0" fmla="*/ 654 w 795"/>
                <a:gd name="T1" fmla="*/ 141 h 795"/>
                <a:gd name="T2" fmla="*/ 141 w 795"/>
                <a:gd name="T3" fmla="*/ 141 h 795"/>
                <a:gd name="T4" fmla="*/ 141 w 795"/>
                <a:gd name="T5" fmla="*/ 653 h 795"/>
                <a:gd name="T6" fmla="*/ 654 w 795"/>
                <a:gd name="T7" fmla="*/ 653 h 795"/>
                <a:gd name="T8" fmla="*/ 654 w 795"/>
                <a:gd name="T9" fmla="*/ 141 h 795"/>
              </a:gdLst>
              <a:ahLst/>
              <a:cxnLst>
                <a:cxn ang="0">
                  <a:pos x="T0" y="T1"/>
                </a:cxn>
                <a:cxn ang="0">
                  <a:pos x="T2" y="T3"/>
                </a:cxn>
                <a:cxn ang="0">
                  <a:pos x="T4" y="T5"/>
                </a:cxn>
                <a:cxn ang="0">
                  <a:pos x="T6" y="T7"/>
                </a:cxn>
                <a:cxn ang="0">
                  <a:pos x="T8" y="T9"/>
                </a:cxn>
              </a:cxnLst>
              <a:rect l="0" t="0" r="r" b="b"/>
              <a:pathLst>
                <a:path w="795" h="795">
                  <a:moveTo>
                    <a:pt x="654" y="141"/>
                  </a:moveTo>
                  <a:cubicBezTo>
                    <a:pt x="512" y="0"/>
                    <a:pt x="283" y="0"/>
                    <a:pt x="141" y="141"/>
                  </a:cubicBezTo>
                  <a:cubicBezTo>
                    <a:pt x="0" y="282"/>
                    <a:pt x="0" y="512"/>
                    <a:pt x="141" y="653"/>
                  </a:cubicBezTo>
                  <a:cubicBezTo>
                    <a:pt x="283" y="795"/>
                    <a:pt x="512" y="795"/>
                    <a:pt x="654" y="653"/>
                  </a:cubicBezTo>
                  <a:cubicBezTo>
                    <a:pt x="795" y="512"/>
                    <a:pt x="795" y="282"/>
                    <a:pt x="654" y="141"/>
                  </a:cubicBezTo>
                  <a:close/>
                </a:path>
              </a:pathLst>
            </a:custGeom>
            <a:solidFill>
              <a:schemeClr val="accent1">
                <a:lumMod val="7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32774" name="Freeform 28"/>
            <p:cNvSpPr>
              <a:spLocks noEditPoints="1"/>
            </p:cNvSpPr>
            <p:nvPr/>
          </p:nvSpPr>
          <p:spPr bwMode="auto">
            <a:xfrm>
              <a:off x="946625" y="1091252"/>
              <a:ext cx="1981134" cy="1975212"/>
            </a:xfrm>
            <a:custGeom>
              <a:avLst/>
              <a:gdLst>
                <a:gd name="T0" fmla="*/ 989503 w 931"/>
                <a:gd name="T1" fmla="*/ 1975212 h 930"/>
                <a:gd name="T2" fmla="*/ 0 w 931"/>
                <a:gd name="T3" fmla="*/ 987606 h 930"/>
                <a:gd name="T4" fmla="*/ 989503 w 931"/>
                <a:gd name="T5" fmla="*/ 0 h 930"/>
                <a:gd name="T6" fmla="*/ 1981134 w 931"/>
                <a:gd name="T7" fmla="*/ 987606 h 930"/>
                <a:gd name="T8" fmla="*/ 989503 w 931"/>
                <a:gd name="T9" fmla="*/ 1975212 h 930"/>
                <a:gd name="T10" fmla="*/ 989503 w 931"/>
                <a:gd name="T11" fmla="*/ 25487 h 930"/>
                <a:gd name="T12" fmla="*/ 25536 w 931"/>
                <a:gd name="T13" fmla="*/ 987606 h 930"/>
                <a:gd name="T14" fmla="*/ 989503 w 931"/>
                <a:gd name="T15" fmla="*/ 1949725 h 930"/>
                <a:gd name="T16" fmla="*/ 1953470 w 931"/>
                <a:gd name="T17" fmla="*/ 987606 h 930"/>
                <a:gd name="T18" fmla="*/ 989503 w 931"/>
                <a:gd name="T19" fmla="*/ 25487 h 9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1"/>
                <a:gd name="T31" fmla="*/ 0 h 930"/>
                <a:gd name="T32" fmla="*/ 931 w 931"/>
                <a:gd name="T33" fmla="*/ 930 h 9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1" h="930">
                  <a:moveTo>
                    <a:pt x="465" y="930"/>
                  </a:moveTo>
                  <a:cubicBezTo>
                    <a:pt x="209" y="930"/>
                    <a:pt x="0" y="721"/>
                    <a:pt x="0" y="465"/>
                  </a:cubicBezTo>
                  <a:cubicBezTo>
                    <a:pt x="0" y="208"/>
                    <a:pt x="209" y="0"/>
                    <a:pt x="465" y="0"/>
                  </a:cubicBezTo>
                  <a:cubicBezTo>
                    <a:pt x="722" y="0"/>
                    <a:pt x="931" y="208"/>
                    <a:pt x="931" y="465"/>
                  </a:cubicBezTo>
                  <a:cubicBezTo>
                    <a:pt x="931" y="721"/>
                    <a:pt x="722" y="930"/>
                    <a:pt x="465" y="930"/>
                  </a:cubicBezTo>
                  <a:close/>
                  <a:moveTo>
                    <a:pt x="465" y="12"/>
                  </a:moveTo>
                  <a:cubicBezTo>
                    <a:pt x="216" y="12"/>
                    <a:pt x="12" y="215"/>
                    <a:pt x="12" y="465"/>
                  </a:cubicBezTo>
                  <a:cubicBezTo>
                    <a:pt x="12" y="715"/>
                    <a:pt x="216" y="918"/>
                    <a:pt x="465" y="918"/>
                  </a:cubicBezTo>
                  <a:cubicBezTo>
                    <a:pt x="715" y="918"/>
                    <a:pt x="918" y="715"/>
                    <a:pt x="918" y="465"/>
                  </a:cubicBezTo>
                  <a:cubicBezTo>
                    <a:pt x="918" y="215"/>
                    <a:pt x="715" y="12"/>
                    <a:pt x="465" y="12"/>
                  </a:cubicBezTo>
                  <a:close/>
                </a:path>
              </a:pathLst>
            </a:custGeom>
            <a:solidFill>
              <a:srgbClr val="333333"/>
            </a:solidFill>
            <a:ln w="9525">
              <a:noFill/>
              <a:miter lim="800000"/>
              <a:headEnd/>
              <a:tailEnd/>
            </a:ln>
          </p:spPr>
          <p:txBody>
            <a:bodyPr/>
            <a:lstStyle/>
            <a:p>
              <a:endParaRPr lang="zh-CN" altLang="en-US">
                <a:latin typeface="等线"/>
                <a:ea typeface="等线"/>
              </a:endParaRPr>
            </a:p>
          </p:txBody>
        </p:sp>
        <p:sp>
          <p:nvSpPr>
            <p:cNvPr id="32775" name="Freeform 29"/>
            <p:cNvSpPr>
              <a:spLocks noEditPoints="1"/>
            </p:cNvSpPr>
            <p:nvPr/>
          </p:nvSpPr>
          <p:spPr bwMode="auto">
            <a:xfrm>
              <a:off x="1097654" y="1242281"/>
              <a:ext cx="1676116" cy="1673155"/>
            </a:xfrm>
            <a:custGeom>
              <a:avLst/>
              <a:gdLst>
                <a:gd name="T0" fmla="*/ 839123 w 787"/>
                <a:gd name="T1" fmla="*/ 1673155 h 788"/>
                <a:gd name="T2" fmla="*/ 800787 w 787"/>
                <a:gd name="T3" fmla="*/ 1658292 h 788"/>
                <a:gd name="T4" fmla="*/ 996725 w 787"/>
                <a:gd name="T5" fmla="*/ 1658292 h 788"/>
                <a:gd name="T6" fmla="*/ 636796 w 787"/>
                <a:gd name="T7" fmla="*/ 1622196 h 788"/>
                <a:gd name="T8" fmla="*/ 1090434 w 787"/>
                <a:gd name="T9" fmla="*/ 1607333 h 788"/>
                <a:gd name="T10" fmla="*/ 530309 w 787"/>
                <a:gd name="T11" fmla="*/ 1613703 h 788"/>
                <a:gd name="T12" fmla="*/ 1130899 w 787"/>
                <a:gd name="T13" fmla="*/ 1605210 h 788"/>
                <a:gd name="T14" fmla="*/ 487714 w 787"/>
                <a:gd name="T15" fmla="*/ 1594593 h 788"/>
                <a:gd name="T16" fmla="*/ 487714 w 787"/>
                <a:gd name="T17" fmla="*/ 1594593 h 788"/>
                <a:gd name="T18" fmla="*/ 1241646 w 787"/>
                <a:gd name="T19" fmla="*/ 1569114 h 788"/>
                <a:gd name="T20" fmla="*/ 402523 w 787"/>
                <a:gd name="T21" fmla="*/ 1520278 h 788"/>
                <a:gd name="T22" fmla="*/ 1373691 w 787"/>
                <a:gd name="T23" fmla="*/ 1462949 h 788"/>
                <a:gd name="T24" fmla="*/ 264089 w 787"/>
                <a:gd name="T25" fmla="*/ 1426853 h 788"/>
                <a:gd name="T26" fmla="*/ 1394989 w 787"/>
                <a:gd name="T27" fmla="*/ 1426853 h 788"/>
                <a:gd name="T28" fmla="*/ 227884 w 787"/>
                <a:gd name="T29" fmla="*/ 1409867 h 788"/>
                <a:gd name="T30" fmla="*/ 1473789 w 787"/>
                <a:gd name="T31" fmla="*/ 1373771 h 788"/>
                <a:gd name="T32" fmla="*/ 1473789 w 787"/>
                <a:gd name="T33" fmla="*/ 1373771 h 788"/>
                <a:gd name="T34" fmla="*/ 178899 w 787"/>
                <a:gd name="T35" fmla="*/ 1331305 h 788"/>
                <a:gd name="T36" fmla="*/ 1573888 w 787"/>
                <a:gd name="T37" fmla="*/ 1237880 h 788"/>
                <a:gd name="T38" fmla="*/ 102228 w 787"/>
                <a:gd name="T39" fmla="*/ 1182674 h 788"/>
                <a:gd name="T40" fmla="*/ 1593056 w 787"/>
                <a:gd name="T41" fmla="*/ 1133839 h 788"/>
                <a:gd name="T42" fmla="*/ 40465 w 787"/>
                <a:gd name="T43" fmla="*/ 1095619 h 788"/>
                <a:gd name="T44" fmla="*/ 1618613 w 787"/>
                <a:gd name="T45" fmla="*/ 1101989 h 788"/>
                <a:gd name="T46" fmla="*/ 38336 w 787"/>
                <a:gd name="T47" fmla="*/ 1055277 h 788"/>
                <a:gd name="T48" fmla="*/ 38336 w 787"/>
                <a:gd name="T49" fmla="*/ 1055277 h 788"/>
                <a:gd name="T50" fmla="*/ 1661208 w 787"/>
                <a:gd name="T51" fmla="*/ 993701 h 788"/>
                <a:gd name="T52" fmla="*/ 31946 w 787"/>
                <a:gd name="T53" fmla="*/ 938496 h 788"/>
                <a:gd name="T54" fmla="*/ 1650559 w 787"/>
                <a:gd name="T55" fmla="*/ 832331 h 788"/>
                <a:gd name="T56" fmla="*/ 0 w 787"/>
                <a:gd name="T57" fmla="*/ 838701 h 788"/>
                <a:gd name="T58" fmla="*/ 1661208 w 787"/>
                <a:gd name="T59" fmla="*/ 794112 h 788"/>
                <a:gd name="T60" fmla="*/ 1661208 w 787"/>
                <a:gd name="T61" fmla="*/ 794112 h 788"/>
                <a:gd name="T62" fmla="*/ 31946 w 787"/>
                <a:gd name="T63" fmla="*/ 736783 h 788"/>
                <a:gd name="T64" fmla="*/ 1661208 w 787"/>
                <a:gd name="T65" fmla="*/ 677331 h 788"/>
                <a:gd name="T66" fmla="*/ 55374 w 787"/>
                <a:gd name="T67" fmla="*/ 571166 h 788"/>
                <a:gd name="T68" fmla="*/ 1599445 w 787"/>
                <a:gd name="T69" fmla="*/ 518083 h 788"/>
                <a:gd name="T70" fmla="*/ 57503 w 787"/>
                <a:gd name="T71" fmla="*/ 530823 h 788"/>
                <a:gd name="T72" fmla="*/ 1571758 w 787"/>
                <a:gd name="T73" fmla="*/ 488357 h 788"/>
                <a:gd name="T74" fmla="*/ 112877 w 787"/>
                <a:gd name="T75" fmla="*/ 454385 h 788"/>
                <a:gd name="T76" fmla="*/ 112877 w 787"/>
                <a:gd name="T77" fmla="*/ 454385 h 788"/>
                <a:gd name="T78" fmla="*/ 1539812 w 787"/>
                <a:gd name="T79" fmla="*/ 403426 h 788"/>
                <a:gd name="T80" fmla="*/ 210846 w 787"/>
                <a:gd name="T81" fmla="*/ 320617 h 788"/>
                <a:gd name="T82" fmla="*/ 1448232 w 787"/>
                <a:gd name="T83" fmla="*/ 261165 h 788"/>
                <a:gd name="T84" fmla="*/ 261960 w 787"/>
                <a:gd name="T85" fmla="*/ 227192 h 788"/>
                <a:gd name="T86" fmla="*/ 1354523 w 787"/>
                <a:gd name="T87" fmla="*/ 210206 h 788"/>
                <a:gd name="T88" fmla="*/ 300295 w 787"/>
                <a:gd name="T89" fmla="*/ 212329 h 788"/>
                <a:gd name="T90" fmla="*/ 1320447 w 787"/>
                <a:gd name="T91" fmla="*/ 182603 h 788"/>
                <a:gd name="T92" fmla="*/ 1320447 w 787"/>
                <a:gd name="T93" fmla="*/ 182603 h 788"/>
                <a:gd name="T94" fmla="*/ 400394 w 787"/>
                <a:gd name="T95" fmla="*/ 152877 h 788"/>
                <a:gd name="T96" fmla="*/ 1239517 w 787"/>
                <a:gd name="T97" fmla="*/ 101918 h 788"/>
                <a:gd name="T98" fmla="*/ 543087 w 787"/>
                <a:gd name="T99" fmla="*/ 65822 h 788"/>
                <a:gd name="T100" fmla="*/ 1077655 w 787"/>
                <a:gd name="T101" fmla="*/ 48836 h 788"/>
                <a:gd name="T102" fmla="*/ 577163 w 787"/>
                <a:gd name="T103" fmla="*/ 42466 h 788"/>
                <a:gd name="T104" fmla="*/ 1037190 w 787"/>
                <a:gd name="T105" fmla="*/ 50959 h 788"/>
                <a:gd name="T106" fmla="*/ 681521 w 787"/>
                <a:gd name="T107" fmla="*/ 40343 h 788"/>
                <a:gd name="T108" fmla="*/ 681521 w 787"/>
                <a:gd name="T109" fmla="*/ 40343 h 788"/>
                <a:gd name="T110" fmla="*/ 952000 w 787"/>
                <a:gd name="T111" fmla="*/ 21233 h 788"/>
                <a:gd name="T112" fmla="*/ 847642 w 787"/>
                <a:gd name="T113" fmla="*/ 12740 h 7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7"/>
                <a:gd name="T172" fmla="*/ 0 h 788"/>
                <a:gd name="T173" fmla="*/ 787 w 787"/>
                <a:gd name="T174" fmla="*/ 788 h 7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7" h="788">
                  <a:moveTo>
                    <a:pt x="394" y="788"/>
                  </a:moveTo>
                  <a:cubicBezTo>
                    <a:pt x="390" y="788"/>
                    <a:pt x="388" y="785"/>
                    <a:pt x="388" y="781"/>
                  </a:cubicBezTo>
                  <a:cubicBezTo>
                    <a:pt x="388" y="778"/>
                    <a:pt x="390" y="775"/>
                    <a:pt x="394" y="775"/>
                  </a:cubicBezTo>
                  <a:cubicBezTo>
                    <a:pt x="402" y="775"/>
                    <a:pt x="410" y="775"/>
                    <a:pt x="418" y="775"/>
                  </a:cubicBezTo>
                  <a:cubicBezTo>
                    <a:pt x="421" y="774"/>
                    <a:pt x="424" y="777"/>
                    <a:pt x="424" y="780"/>
                  </a:cubicBezTo>
                  <a:cubicBezTo>
                    <a:pt x="424" y="784"/>
                    <a:pt x="422" y="787"/>
                    <a:pt x="418" y="787"/>
                  </a:cubicBezTo>
                  <a:cubicBezTo>
                    <a:pt x="410" y="787"/>
                    <a:pt x="402" y="788"/>
                    <a:pt x="394" y="788"/>
                  </a:cubicBezTo>
                  <a:close/>
                  <a:moveTo>
                    <a:pt x="369" y="787"/>
                  </a:moveTo>
                  <a:cubicBezTo>
                    <a:pt x="369" y="787"/>
                    <a:pt x="369" y="787"/>
                    <a:pt x="369" y="787"/>
                  </a:cubicBezTo>
                  <a:cubicBezTo>
                    <a:pt x="361" y="786"/>
                    <a:pt x="353" y="786"/>
                    <a:pt x="344" y="785"/>
                  </a:cubicBezTo>
                  <a:cubicBezTo>
                    <a:pt x="341" y="784"/>
                    <a:pt x="339" y="781"/>
                    <a:pt x="339" y="778"/>
                  </a:cubicBezTo>
                  <a:cubicBezTo>
                    <a:pt x="340" y="774"/>
                    <a:pt x="343" y="772"/>
                    <a:pt x="346" y="772"/>
                  </a:cubicBezTo>
                  <a:cubicBezTo>
                    <a:pt x="354" y="773"/>
                    <a:pt x="362" y="774"/>
                    <a:pt x="370" y="775"/>
                  </a:cubicBezTo>
                  <a:cubicBezTo>
                    <a:pt x="373" y="775"/>
                    <a:pt x="376" y="778"/>
                    <a:pt x="376" y="781"/>
                  </a:cubicBezTo>
                  <a:cubicBezTo>
                    <a:pt x="375" y="784"/>
                    <a:pt x="373" y="787"/>
                    <a:pt x="369" y="787"/>
                  </a:cubicBezTo>
                  <a:close/>
                  <a:moveTo>
                    <a:pt x="442" y="784"/>
                  </a:moveTo>
                  <a:cubicBezTo>
                    <a:pt x="439" y="784"/>
                    <a:pt x="437" y="782"/>
                    <a:pt x="436" y="779"/>
                  </a:cubicBezTo>
                  <a:cubicBezTo>
                    <a:pt x="436" y="776"/>
                    <a:pt x="438" y="773"/>
                    <a:pt x="442" y="772"/>
                  </a:cubicBezTo>
                  <a:cubicBezTo>
                    <a:pt x="450" y="771"/>
                    <a:pt x="457" y="770"/>
                    <a:pt x="465" y="769"/>
                  </a:cubicBezTo>
                  <a:cubicBezTo>
                    <a:pt x="469" y="768"/>
                    <a:pt x="472" y="770"/>
                    <a:pt x="472" y="773"/>
                  </a:cubicBezTo>
                  <a:cubicBezTo>
                    <a:pt x="473" y="777"/>
                    <a:pt x="471" y="780"/>
                    <a:pt x="468" y="781"/>
                  </a:cubicBezTo>
                  <a:cubicBezTo>
                    <a:pt x="459" y="782"/>
                    <a:pt x="451" y="783"/>
                    <a:pt x="443" y="784"/>
                  </a:cubicBezTo>
                  <a:lnTo>
                    <a:pt x="442" y="784"/>
                  </a:lnTo>
                  <a:close/>
                  <a:moveTo>
                    <a:pt x="321" y="781"/>
                  </a:moveTo>
                  <a:cubicBezTo>
                    <a:pt x="321" y="781"/>
                    <a:pt x="320" y="781"/>
                    <a:pt x="320" y="781"/>
                  </a:cubicBezTo>
                  <a:cubicBezTo>
                    <a:pt x="312" y="779"/>
                    <a:pt x="304" y="777"/>
                    <a:pt x="296" y="775"/>
                  </a:cubicBezTo>
                  <a:cubicBezTo>
                    <a:pt x="293" y="775"/>
                    <a:pt x="291" y="771"/>
                    <a:pt x="291" y="768"/>
                  </a:cubicBezTo>
                  <a:cubicBezTo>
                    <a:pt x="292" y="765"/>
                    <a:pt x="296" y="763"/>
                    <a:pt x="299" y="764"/>
                  </a:cubicBezTo>
                  <a:cubicBezTo>
                    <a:pt x="307" y="765"/>
                    <a:pt x="314" y="767"/>
                    <a:pt x="322" y="769"/>
                  </a:cubicBezTo>
                  <a:cubicBezTo>
                    <a:pt x="326" y="769"/>
                    <a:pt x="328" y="773"/>
                    <a:pt x="327" y="776"/>
                  </a:cubicBezTo>
                  <a:cubicBezTo>
                    <a:pt x="327" y="779"/>
                    <a:pt x="324" y="781"/>
                    <a:pt x="321" y="781"/>
                  </a:cubicBezTo>
                  <a:close/>
                  <a:moveTo>
                    <a:pt x="490" y="775"/>
                  </a:moveTo>
                  <a:cubicBezTo>
                    <a:pt x="487" y="775"/>
                    <a:pt x="485" y="774"/>
                    <a:pt x="484" y="771"/>
                  </a:cubicBezTo>
                  <a:cubicBezTo>
                    <a:pt x="483" y="768"/>
                    <a:pt x="485" y="764"/>
                    <a:pt x="489" y="763"/>
                  </a:cubicBezTo>
                  <a:cubicBezTo>
                    <a:pt x="496" y="761"/>
                    <a:pt x="504" y="759"/>
                    <a:pt x="512" y="757"/>
                  </a:cubicBezTo>
                  <a:cubicBezTo>
                    <a:pt x="515" y="756"/>
                    <a:pt x="518" y="757"/>
                    <a:pt x="519" y="761"/>
                  </a:cubicBezTo>
                  <a:cubicBezTo>
                    <a:pt x="520" y="764"/>
                    <a:pt x="519" y="767"/>
                    <a:pt x="515" y="768"/>
                  </a:cubicBezTo>
                  <a:cubicBezTo>
                    <a:pt x="508" y="771"/>
                    <a:pt x="500" y="773"/>
                    <a:pt x="492" y="775"/>
                  </a:cubicBezTo>
                  <a:cubicBezTo>
                    <a:pt x="491" y="775"/>
                    <a:pt x="491" y="775"/>
                    <a:pt x="490" y="775"/>
                  </a:cubicBezTo>
                  <a:close/>
                  <a:moveTo>
                    <a:pt x="274" y="769"/>
                  </a:moveTo>
                  <a:cubicBezTo>
                    <a:pt x="273" y="769"/>
                    <a:pt x="273" y="769"/>
                    <a:pt x="272" y="769"/>
                  </a:cubicBezTo>
                  <a:cubicBezTo>
                    <a:pt x="264" y="766"/>
                    <a:pt x="257" y="763"/>
                    <a:pt x="249" y="760"/>
                  </a:cubicBezTo>
                  <a:cubicBezTo>
                    <a:pt x="246" y="759"/>
                    <a:pt x="244" y="755"/>
                    <a:pt x="245" y="752"/>
                  </a:cubicBezTo>
                  <a:cubicBezTo>
                    <a:pt x="247" y="749"/>
                    <a:pt x="250" y="748"/>
                    <a:pt x="253" y="749"/>
                  </a:cubicBezTo>
                  <a:cubicBezTo>
                    <a:pt x="261" y="752"/>
                    <a:pt x="268" y="754"/>
                    <a:pt x="276" y="757"/>
                  </a:cubicBezTo>
                  <a:cubicBezTo>
                    <a:pt x="279" y="758"/>
                    <a:pt x="281" y="761"/>
                    <a:pt x="280" y="765"/>
                  </a:cubicBezTo>
                  <a:cubicBezTo>
                    <a:pt x="279" y="767"/>
                    <a:pt x="277" y="769"/>
                    <a:pt x="274" y="769"/>
                  </a:cubicBezTo>
                  <a:close/>
                  <a:moveTo>
                    <a:pt x="536" y="760"/>
                  </a:moveTo>
                  <a:cubicBezTo>
                    <a:pt x="534" y="760"/>
                    <a:pt x="532" y="759"/>
                    <a:pt x="531" y="756"/>
                  </a:cubicBezTo>
                  <a:cubicBezTo>
                    <a:pt x="529" y="753"/>
                    <a:pt x="531" y="750"/>
                    <a:pt x="534" y="749"/>
                  </a:cubicBezTo>
                  <a:cubicBezTo>
                    <a:pt x="542" y="746"/>
                    <a:pt x="549" y="742"/>
                    <a:pt x="556" y="739"/>
                  </a:cubicBezTo>
                  <a:cubicBezTo>
                    <a:pt x="559" y="738"/>
                    <a:pt x="563" y="739"/>
                    <a:pt x="564" y="742"/>
                  </a:cubicBezTo>
                  <a:cubicBezTo>
                    <a:pt x="566" y="745"/>
                    <a:pt x="564" y="749"/>
                    <a:pt x="561" y="750"/>
                  </a:cubicBezTo>
                  <a:cubicBezTo>
                    <a:pt x="554" y="754"/>
                    <a:pt x="546" y="757"/>
                    <a:pt x="539" y="760"/>
                  </a:cubicBezTo>
                  <a:cubicBezTo>
                    <a:pt x="538" y="760"/>
                    <a:pt x="537" y="760"/>
                    <a:pt x="536" y="760"/>
                  </a:cubicBezTo>
                  <a:close/>
                  <a:moveTo>
                    <a:pt x="229" y="751"/>
                  </a:moveTo>
                  <a:cubicBezTo>
                    <a:pt x="228" y="751"/>
                    <a:pt x="227" y="751"/>
                    <a:pt x="226" y="750"/>
                  </a:cubicBezTo>
                  <a:cubicBezTo>
                    <a:pt x="219" y="747"/>
                    <a:pt x="211" y="743"/>
                    <a:pt x="204" y="739"/>
                  </a:cubicBezTo>
                  <a:cubicBezTo>
                    <a:pt x="201" y="738"/>
                    <a:pt x="200" y="734"/>
                    <a:pt x="202" y="731"/>
                  </a:cubicBezTo>
                  <a:cubicBezTo>
                    <a:pt x="203" y="728"/>
                    <a:pt x="207" y="727"/>
                    <a:pt x="210" y="728"/>
                  </a:cubicBezTo>
                  <a:cubicBezTo>
                    <a:pt x="217" y="732"/>
                    <a:pt x="224" y="736"/>
                    <a:pt x="231" y="739"/>
                  </a:cubicBezTo>
                  <a:cubicBezTo>
                    <a:pt x="234" y="741"/>
                    <a:pt x="236" y="744"/>
                    <a:pt x="234" y="747"/>
                  </a:cubicBezTo>
                  <a:cubicBezTo>
                    <a:pt x="233" y="750"/>
                    <a:pt x="231" y="751"/>
                    <a:pt x="229" y="751"/>
                  </a:cubicBezTo>
                  <a:close/>
                  <a:moveTo>
                    <a:pt x="580" y="740"/>
                  </a:moveTo>
                  <a:cubicBezTo>
                    <a:pt x="578" y="740"/>
                    <a:pt x="576" y="738"/>
                    <a:pt x="575" y="736"/>
                  </a:cubicBezTo>
                  <a:cubicBezTo>
                    <a:pt x="573" y="733"/>
                    <a:pt x="574" y="730"/>
                    <a:pt x="577" y="728"/>
                  </a:cubicBezTo>
                  <a:cubicBezTo>
                    <a:pt x="584" y="724"/>
                    <a:pt x="591" y="720"/>
                    <a:pt x="598" y="716"/>
                  </a:cubicBezTo>
                  <a:cubicBezTo>
                    <a:pt x="601" y="714"/>
                    <a:pt x="605" y="715"/>
                    <a:pt x="606" y="718"/>
                  </a:cubicBezTo>
                  <a:cubicBezTo>
                    <a:pt x="608" y="721"/>
                    <a:pt x="607" y="724"/>
                    <a:pt x="605" y="726"/>
                  </a:cubicBezTo>
                  <a:cubicBezTo>
                    <a:pt x="598" y="731"/>
                    <a:pt x="591" y="735"/>
                    <a:pt x="583" y="739"/>
                  </a:cubicBezTo>
                  <a:cubicBezTo>
                    <a:pt x="582" y="739"/>
                    <a:pt x="581" y="740"/>
                    <a:pt x="580" y="740"/>
                  </a:cubicBezTo>
                  <a:close/>
                  <a:moveTo>
                    <a:pt x="186" y="727"/>
                  </a:moveTo>
                  <a:cubicBezTo>
                    <a:pt x="185" y="727"/>
                    <a:pt x="184" y="727"/>
                    <a:pt x="183" y="727"/>
                  </a:cubicBezTo>
                  <a:cubicBezTo>
                    <a:pt x="176" y="722"/>
                    <a:pt x="169" y="717"/>
                    <a:pt x="162" y="713"/>
                  </a:cubicBezTo>
                  <a:cubicBezTo>
                    <a:pt x="160" y="711"/>
                    <a:pt x="159" y="707"/>
                    <a:pt x="161" y="704"/>
                  </a:cubicBezTo>
                  <a:cubicBezTo>
                    <a:pt x="163" y="701"/>
                    <a:pt x="167" y="701"/>
                    <a:pt x="169" y="703"/>
                  </a:cubicBezTo>
                  <a:cubicBezTo>
                    <a:pt x="176" y="707"/>
                    <a:pt x="183" y="712"/>
                    <a:pt x="189" y="716"/>
                  </a:cubicBezTo>
                  <a:cubicBezTo>
                    <a:pt x="192" y="718"/>
                    <a:pt x="193" y="722"/>
                    <a:pt x="191" y="725"/>
                  </a:cubicBezTo>
                  <a:cubicBezTo>
                    <a:pt x="190" y="726"/>
                    <a:pt x="188" y="727"/>
                    <a:pt x="186" y="727"/>
                  </a:cubicBezTo>
                  <a:close/>
                  <a:moveTo>
                    <a:pt x="621" y="713"/>
                  </a:moveTo>
                  <a:cubicBezTo>
                    <a:pt x="619" y="713"/>
                    <a:pt x="618" y="713"/>
                    <a:pt x="616" y="711"/>
                  </a:cubicBezTo>
                  <a:cubicBezTo>
                    <a:pt x="614" y="708"/>
                    <a:pt x="615" y="704"/>
                    <a:pt x="618" y="702"/>
                  </a:cubicBezTo>
                  <a:cubicBezTo>
                    <a:pt x="624" y="698"/>
                    <a:pt x="631" y="693"/>
                    <a:pt x="637" y="688"/>
                  </a:cubicBezTo>
                  <a:cubicBezTo>
                    <a:pt x="639" y="686"/>
                    <a:pt x="643" y="686"/>
                    <a:pt x="645" y="689"/>
                  </a:cubicBezTo>
                  <a:cubicBezTo>
                    <a:pt x="647" y="691"/>
                    <a:pt x="647" y="695"/>
                    <a:pt x="644" y="697"/>
                  </a:cubicBezTo>
                  <a:cubicBezTo>
                    <a:pt x="638" y="702"/>
                    <a:pt x="632" y="707"/>
                    <a:pt x="625" y="712"/>
                  </a:cubicBezTo>
                  <a:cubicBezTo>
                    <a:pt x="624" y="713"/>
                    <a:pt x="623" y="713"/>
                    <a:pt x="621" y="713"/>
                  </a:cubicBezTo>
                  <a:close/>
                  <a:moveTo>
                    <a:pt x="147" y="699"/>
                  </a:moveTo>
                  <a:cubicBezTo>
                    <a:pt x="145" y="699"/>
                    <a:pt x="144" y="698"/>
                    <a:pt x="143" y="697"/>
                  </a:cubicBezTo>
                  <a:cubicBezTo>
                    <a:pt x="136" y="692"/>
                    <a:pt x="130" y="687"/>
                    <a:pt x="124" y="681"/>
                  </a:cubicBezTo>
                  <a:cubicBezTo>
                    <a:pt x="122" y="679"/>
                    <a:pt x="122" y="675"/>
                    <a:pt x="124" y="672"/>
                  </a:cubicBezTo>
                  <a:cubicBezTo>
                    <a:pt x="126" y="670"/>
                    <a:pt x="130" y="670"/>
                    <a:pt x="133" y="672"/>
                  </a:cubicBezTo>
                  <a:cubicBezTo>
                    <a:pt x="138" y="678"/>
                    <a:pt x="144" y="683"/>
                    <a:pt x="151" y="688"/>
                  </a:cubicBezTo>
                  <a:cubicBezTo>
                    <a:pt x="153" y="690"/>
                    <a:pt x="153" y="694"/>
                    <a:pt x="151" y="697"/>
                  </a:cubicBezTo>
                  <a:cubicBezTo>
                    <a:pt x="150" y="698"/>
                    <a:pt x="148" y="699"/>
                    <a:pt x="147" y="699"/>
                  </a:cubicBezTo>
                  <a:close/>
                  <a:moveTo>
                    <a:pt x="659" y="682"/>
                  </a:moveTo>
                  <a:cubicBezTo>
                    <a:pt x="657" y="682"/>
                    <a:pt x="656" y="682"/>
                    <a:pt x="654" y="681"/>
                  </a:cubicBezTo>
                  <a:cubicBezTo>
                    <a:pt x="652" y="678"/>
                    <a:pt x="652" y="674"/>
                    <a:pt x="655" y="672"/>
                  </a:cubicBezTo>
                  <a:cubicBezTo>
                    <a:pt x="660" y="666"/>
                    <a:pt x="666" y="661"/>
                    <a:pt x="672" y="655"/>
                  </a:cubicBezTo>
                  <a:cubicBezTo>
                    <a:pt x="674" y="652"/>
                    <a:pt x="678" y="652"/>
                    <a:pt x="680" y="655"/>
                  </a:cubicBezTo>
                  <a:cubicBezTo>
                    <a:pt x="683" y="657"/>
                    <a:pt x="683" y="661"/>
                    <a:pt x="680" y="663"/>
                  </a:cubicBezTo>
                  <a:cubicBezTo>
                    <a:pt x="675" y="669"/>
                    <a:pt x="669" y="675"/>
                    <a:pt x="663" y="681"/>
                  </a:cubicBezTo>
                  <a:cubicBezTo>
                    <a:pt x="662" y="682"/>
                    <a:pt x="660" y="682"/>
                    <a:pt x="659" y="682"/>
                  </a:cubicBezTo>
                  <a:close/>
                  <a:moveTo>
                    <a:pt x="111" y="666"/>
                  </a:moveTo>
                  <a:cubicBezTo>
                    <a:pt x="109" y="666"/>
                    <a:pt x="108" y="665"/>
                    <a:pt x="107" y="664"/>
                  </a:cubicBezTo>
                  <a:cubicBezTo>
                    <a:pt x="101" y="658"/>
                    <a:pt x="96" y="651"/>
                    <a:pt x="90" y="645"/>
                  </a:cubicBezTo>
                  <a:cubicBezTo>
                    <a:pt x="88" y="643"/>
                    <a:pt x="88" y="639"/>
                    <a:pt x="91" y="637"/>
                  </a:cubicBezTo>
                  <a:cubicBezTo>
                    <a:pt x="94" y="634"/>
                    <a:pt x="98" y="635"/>
                    <a:pt x="100" y="637"/>
                  </a:cubicBezTo>
                  <a:cubicBezTo>
                    <a:pt x="105" y="643"/>
                    <a:pt x="110" y="649"/>
                    <a:pt x="116" y="655"/>
                  </a:cubicBezTo>
                  <a:cubicBezTo>
                    <a:pt x="118" y="658"/>
                    <a:pt x="118" y="662"/>
                    <a:pt x="115" y="664"/>
                  </a:cubicBezTo>
                  <a:cubicBezTo>
                    <a:pt x="114" y="665"/>
                    <a:pt x="113" y="666"/>
                    <a:pt x="111" y="666"/>
                  </a:cubicBezTo>
                  <a:close/>
                  <a:moveTo>
                    <a:pt x="692" y="647"/>
                  </a:moveTo>
                  <a:cubicBezTo>
                    <a:pt x="691" y="647"/>
                    <a:pt x="689" y="647"/>
                    <a:pt x="688" y="646"/>
                  </a:cubicBezTo>
                  <a:cubicBezTo>
                    <a:pt x="686" y="643"/>
                    <a:pt x="685" y="640"/>
                    <a:pt x="687" y="637"/>
                  </a:cubicBezTo>
                  <a:cubicBezTo>
                    <a:pt x="692" y="631"/>
                    <a:pt x="697" y="624"/>
                    <a:pt x="702" y="618"/>
                  </a:cubicBezTo>
                  <a:cubicBezTo>
                    <a:pt x="704" y="615"/>
                    <a:pt x="708" y="615"/>
                    <a:pt x="711" y="617"/>
                  </a:cubicBezTo>
                  <a:cubicBezTo>
                    <a:pt x="713" y="619"/>
                    <a:pt x="714" y="623"/>
                    <a:pt x="712" y="625"/>
                  </a:cubicBezTo>
                  <a:cubicBezTo>
                    <a:pt x="707" y="632"/>
                    <a:pt x="702" y="638"/>
                    <a:pt x="697" y="645"/>
                  </a:cubicBezTo>
                  <a:cubicBezTo>
                    <a:pt x="696" y="646"/>
                    <a:pt x="694" y="647"/>
                    <a:pt x="692" y="647"/>
                  </a:cubicBezTo>
                  <a:close/>
                  <a:moveTo>
                    <a:pt x="80" y="628"/>
                  </a:moveTo>
                  <a:cubicBezTo>
                    <a:pt x="78" y="628"/>
                    <a:pt x="76" y="627"/>
                    <a:pt x="75" y="626"/>
                  </a:cubicBezTo>
                  <a:cubicBezTo>
                    <a:pt x="70" y="619"/>
                    <a:pt x="66" y="612"/>
                    <a:pt x="61" y="605"/>
                  </a:cubicBezTo>
                  <a:cubicBezTo>
                    <a:pt x="59" y="602"/>
                    <a:pt x="60" y="599"/>
                    <a:pt x="63" y="597"/>
                  </a:cubicBezTo>
                  <a:cubicBezTo>
                    <a:pt x="66" y="595"/>
                    <a:pt x="70" y="596"/>
                    <a:pt x="71" y="599"/>
                  </a:cubicBezTo>
                  <a:cubicBezTo>
                    <a:pt x="76" y="605"/>
                    <a:pt x="80" y="612"/>
                    <a:pt x="85" y="618"/>
                  </a:cubicBezTo>
                  <a:cubicBezTo>
                    <a:pt x="87" y="621"/>
                    <a:pt x="86" y="625"/>
                    <a:pt x="84" y="627"/>
                  </a:cubicBezTo>
                  <a:cubicBezTo>
                    <a:pt x="83" y="628"/>
                    <a:pt x="81" y="628"/>
                    <a:pt x="80" y="628"/>
                  </a:cubicBezTo>
                  <a:close/>
                  <a:moveTo>
                    <a:pt x="721" y="608"/>
                  </a:moveTo>
                  <a:cubicBezTo>
                    <a:pt x="720" y="608"/>
                    <a:pt x="718" y="607"/>
                    <a:pt x="717" y="607"/>
                  </a:cubicBezTo>
                  <a:cubicBezTo>
                    <a:pt x="715" y="605"/>
                    <a:pt x="714" y="601"/>
                    <a:pt x="716" y="598"/>
                  </a:cubicBezTo>
                  <a:cubicBezTo>
                    <a:pt x="720" y="591"/>
                    <a:pt x="724" y="585"/>
                    <a:pt x="728" y="578"/>
                  </a:cubicBezTo>
                  <a:cubicBezTo>
                    <a:pt x="729" y="575"/>
                    <a:pt x="733" y="574"/>
                    <a:pt x="736" y="575"/>
                  </a:cubicBezTo>
                  <a:cubicBezTo>
                    <a:pt x="739" y="577"/>
                    <a:pt x="740" y="581"/>
                    <a:pt x="739" y="583"/>
                  </a:cubicBezTo>
                  <a:cubicBezTo>
                    <a:pt x="735" y="591"/>
                    <a:pt x="730" y="598"/>
                    <a:pt x="726" y="605"/>
                  </a:cubicBezTo>
                  <a:cubicBezTo>
                    <a:pt x="725" y="607"/>
                    <a:pt x="723" y="608"/>
                    <a:pt x="721" y="608"/>
                  </a:cubicBezTo>
                  <a:close/>
                  <a:moveTo>
                    <a:pt x="54" y="587"/>
                  </a:moveTo>
                  <a:cubicBezTo>
                    <a:pt x="52" y="587"/>
                    <a:pt x="50" y="586"/>
                    <a:pt x="49" y="584"/>
                  </a:cubicBezTo>
                  <a:cubicBezTo>
                    <a:pt x="45" y="577"/>
                    <a:pt x="41" y="570"/>
                    <a:pt x="37" y="562"/>
                  </a:cubicBezTo>
                  <a:cubicBezTo>
                    <a:pt x="36" y="559"/>
                    <a:pt x="37" y="555"/>
                    <a:pt x="40" y="554"/>
                  </a:cubicBezTo>
                  <a:cubicBezTo>
                    <a:pt x="43" y="552"/>
                    <a:pt x="47" y="554"/>
                    <a:pt x="48" y="557"/>
                  </a:cubicBezTo>
                  <a:cubicBezTo>
                    <a:pt x="52" y="564"/>
                    <a:pt x="55" y="571"/>
                    <a:pt x="59" y="578"/>
                  </a:cubicBezTo>
                  <a:cubicBezTo>
                    <a:pt x="61" y="581"/>
                    <a:pt x="60" y="585"/>
                    <a:pt x="57" y="586"/>
                  </a:cubicBezTo>
                  <a:cubicBezTo>
                    <a:pt x="56" y="587"/>
                    <a:pt x="55" y="587"/>
                    <a:pt x="54" y="587"/>
                  </a:cubicBezTo>
                  <a:close/>
                  <a:moveTo>
                    <a:pt x="744" y="565"/>
                  </a:moveTo>
                  <a:cubicBezTo>
                    <a:pt x="743" y="565"/>
                    <a:pt x="742" y="565"/>
                    <a:pt x="742" y="564"/>
                  </a:cubicBezTo>
                  <a:cubicBezTo>
                    <a:pt x="739" y="563"/>
                    <a:pt x="737" y="559"/>
                    <a:pt x="739" y="556"/>
                  </a:cubicBezTo>
                  <a:cubicBezTo>
                    <a:pt x="742" y="549"/>
                    <a:pt x="745" y="542"/>
                    <a:pt x="748" y="534"/>
                  </a:cubicBezTo>
                  <a:cubicBezTo>
                    <a:pt x="749" y="531"/>
                    <a:pt x="753" y="530"/>
                    <a:pt x="756" y="531"/>
                  </a:cubicBezTo>
                  <a:cubicBezTo>
                    <a:pt x="759" y="532"/>
                    <a:pt x="761" y="536"/>
                    <a:pt x="760" y="539"/>
                  </a:cubicBezTo>
                  <a:cubicBezTo>
                    <a:pt x="757" y="546"/>
                    <a:pt x="753" y="554"/>
                    <a:pt x="750" y="561"/>
                  </a:cubicBezTo>
                  <a:cubicBezTo>
                    <a:pt x="749" y="564"/>
                    <a:pt x="747" y="565"/>
                    <a:pt x="744" y="565"/>
                  </a:cubicBezTo>
                  <a:close/>
                  <a:moveTo>
                    <a:pt x="33" y="543"/>
                  </a:moveTo>
                  <a:cubicBezTo>
                    <a:pt x="31" y="543"/>
                    <a:pt x="28" y="542"/>
                    <a:pt x="27" y="539"/>
                  </a:cubicBezTo>
                  <a:cubicBezTo>
                    <a:pt x="24" y="532"/>
                    <a:pt x="22" y="524"/>
                    <a:pt x="19" y="516"/>
                  </a:cubicBezTo>
                  <a:cubicBezTo>
                    <a:pt x="18" y="513"/>
                    <a:pt x="20" y="509"/>
                    <a:pt x="23" y="508"/>
                  </a:cubicBezTo>
                  <a:cubicBezTo>
                    <a:pt x="26" y="507"/>
                    <a:pt x="30" y="509"/>
                    <a:pt x="31" y="512"/>
                  </a:cubicBezTo>
                  <a:cubicBezTo>
                    <a:pt x="33" y="520"/>
                    <a:pt x="36" y="527"/>
                    <a:pt x="39" y="535"/>
                  </a:cubicBezTo>
                  <a:cubicBezTo>
                    <a:pt x="40" y="538"/>
                    <a:pt x="39" y="542"/>
                    <a:pt x="35" y="543"/>
                  </a:cubicBezTo>
                  <a:cubicBezTo>
                    <a:pt x="35" y="543"/>
                    <a:pt x="34" y="543"/>
                    <a:pt x="33" y="543"/>
                  </a:cubicBezTo>
                  <a:close/>
                  <a:moveTo>
                    <a:pt x="762" y="520"/>
                  </a:moveTo>
                  <a:cubicBezTo>
                    <a:pt x="762" y="520"/>
                    <a:pt x="761" y="520"/>
                    <a:pt x="760" y="519"/>
                  </a:cubicBezTo>
                  <a:cubicBezTo>
                    <a:pt x="757" y="518"/>
                    <a:pt x="755" y="515"/>
                    <a:pt x="756" y="512"/>
                  </a:cubicBezTo>
                  <a:cubicBezTo>
                    <a:pt x="759" y="504"/>
                    <a:pt x="761" y="496"/>
                    <a:pt x="763" y="489"/>
                  </a:cubicBezTo>
                  <a:cubicBezTo>
                    <a:pt x="764" y="485"/>
                    <a:pt x="767" y="483"/>
                    <a:pt x="771" y="484"/>
                  </a:cubicBezTo>
                  <a:cubicBezTo>
                    <a:pt x="774" y="485"/>
                    <a:pt x="776" y="488"/>
                    <a:pt x="775" y="492"/>
                  </a:cubicBezTo>
                  <a:cubicBezTo>
                    <a:pt x="773" y="500"/>
                    <a:pt x="771" y="508"/>
                    <a:pt x="768" y="515"/>
                  </a:cubicBezTo>
                  <a:cubicBezTo>
                    <a:pt x="767" y="518"/>
                    <a:pt x="765" y="520"/>
                    <a:pt x="762" y="520"/>
                  </a:cubicBezTo>
                  <a:close/>
                  <a:moveTo>
                    <a:pt x="18" y="497"/>
                  </a:moveTo>
                  <a:cubicBezTo>
                    <a:pt x="15" y="497"/>
                    <a:pt x="13" y="495"/>
                    <a:pt x="12" y="492"/>
                  </a:cubicBezTo>
                  <a:cubicBezTo>
                    <a:pt x="10" y="484"/>
                    <a:pt x="8" y="476"/>
                    <a:pt x="7" y="468"/>
                  </a:cubicBezTo>
                  <a:cubicBezTo>
                    <a:pt x="6" y="465"/>
                    <a:pt x="8" y="462"/>
                    <a:pt x="12" y="461"/>
                  </a:cubicBezTo>
                  <a:cubicBezTo>
                    <a:pt x="15" y="461"/>
                    <a:pt x="18" y="463"/>
                    <a:pt x="19" y="466"/>
                  </a:cubicBezTo>
                  <a:cubicBezTo>
                    <a:pt x="20" y="474"/>
                    <a:pt x="22" y="482"/>
                    <a:pt x="24" y="489"/>
                  </a:cubicBezTo>
                  <a:cubicBezTo>
                    <a:pt x="25" y="493"/>
                    <a:pt x="23" y="496"/>
                    <a:pt x="20" y="497"/>
                  </a:cubicBezTo>
                  <a:cubicBezTo>
                    <a:pt x="19" y="497"/>
                    <a:pt x="18" y="497"/>
                    <a:pt x="18" y="497"/>
                  </a:cubicBezTo>
                  <a:close/>
                  <a:moveTo>
                    <a:pt x="774" y="473"/>
                  </a:moveTo>
                  <a:cubicBezTo>
                    <a:pt x="774" y="473"/>
                    <a:pt x="774" y="472"/>
                    <a:pt x="773" y="472"/>
                  </a:cubicBezTo>
                  <a:cubicBezTo>
                    <a:pt x="770" y="472"/>
                    <a:pt x="768" y="469"/>
                    <a:pt x="768" y="465"/>
                  </a:cubicBezTo>
                  <a:cubicBezTo>
                    <a:pt x="770" y="457"/>
                    <a:pt x="771" y="450"/>
                    <a:pt x="772" y="442"/>
                  </a:cubicBezTo>
                  <a:cubicBezTo>
                    <a:pt x="772" y="438"/>
                    <a:pt x="775" y="436"/>
                    <a:pt x="779" y="436"/>
                  </a:cubicBezTo>
                  <a:cubicBezTo>
                    <a:pt x="782" y="437"/>
                    <a:pt x="785" y="440"/>
                    <a:pt x="784" y="443"/>
                  </a:cubicBezTo>
                  <a:cubicBezTo>
                    <a:pt x="783" y="451"/>
                    <a:pt x="782" y="459"/>
                    <a:pt x="780" y="468"/>
                  </a:cubicBezTo>
                  <a:cubicBezTo>
                    <a:pt x="780" y="470"/>
                    <a:pt x="777" y="473"/>
                    <a:pt x="774" y="473"/>
                  </a:cubicBezTo>
                  <a:close/>
                  <a:moveTo>
                    <a:pt x="9" y="449"/>
                  </a:moveTo>
                  <a:cubicBezTo>
                    <a:pt x="6" y="449"/>
                    <a:pt x="3" y="447"/>
                    <a:pt x="3" y="444"/>
                  </a:cubicBezTo>
                  <a:cubicBezTo>
                    <a:pt x="2" y="436"/>
                    <a:pt x="1" y="428"/>
                    <a:pt x="0" y="419"/>
                  </a:cubicBezTo>
                  <a:cubicBezTo>
                    <a:pt x="0" y="416"/>
                    <a:pt x="3" y="413"/>
                    <a:pt x="6" y="413"/>
                  </a:cubicBezTo>
                  <a:cubicBezTo>
                    <a:pt x="9" y="413"/>
                    <a:pt x="12" y="415"/>
                    <a:pt x="13" y="418"/>
                  </a:cubicBezTo>
                  <a:cubicBezTo>
                    <a:pt x="13" y="427"/>
                    <a:pt x="14" y="434"/>
                    <a:pt x="15" y="442"/>
                  </a:cubicBezTo>
                  <a:cubicBezTo>
                    <a:pt x="15" y="446"/>
                    <a:pt x="13" y="449"/>
                    <a:pt x="10" y="449"/>
                  </a:cubicBezTo>
                  <a:lnTo>
                    <a:pt x="9" y="449"/>
                  </a:lnTo>
                  <a:close/>
                  <a:moveTo>
                    <a:pt x="780" y="424"/>
                  </a:moveTo>
                  <a:cubicBezTo>
                    <a:pt x="780" y="424"/>
                    <a:pt x="780" y="424"/>
                    <a:pt x="780" y="424"/>
                  </a:cubicBezTo>
                  <a:cubicBezTo>
                    <a:pt x="777" y="424"/>
                    <a:pt x="774" y="421"/>
                    <a:pt x="774" y="418"/>
                  </a:cubicBezTo>
                  <a:cubicBezTo>
                    <a:pt x="775" y="410"/>
                    <a:pt x="775" y="402"/>
                    <a:pt x="775" y="394"/>
                  </a:cubicBezTo>
                  <a:cubicBezTo>
                    <a:pt x="775" y="392"/>
                    <a:pt x="775" y="392"/>
                    <a:pt x="775" y="392"/>
                  </a:cubicBezTo>
                  <a:cubicBezTo>
                    <a:pt x="775" y="389"/>
                    <a:pt x="778" y="386"/>
                    <a:pt x="781" y="386"/>
                  </a:cubicBezTo>
                  <a:cubicBezTo>
                    <a:pt x="784" y="386"/>
                    <a:pt x="787" y="389"/>
                    <a:pt x="787" y="392"/>
                  </a:cubicBezTo>
                  <a:cubicBezTo>
                    <a:pt x="787" y="394"/>
                    <a:pt x="787" y="394"/>
                    <a:pt x="787" y="394"/>
                  </a:cubicBezTo>
                  <a:cubicBezTo>
                    <a:pt x="787" y="402"/>
                    <a:pt x="787" y="410"/>
                    <a:pt x="786" y="418"/>
                  </a:cubicBezTo>
                  <a:cubicBezTo>
                    <a:pt x="786" y="422"/>
                    <a:pt x="784" y="424"/>
                    <a:pt x="780" y="424"/>
                  </a:cubicBezTo>
                  <a:close/>
                  <a:moveTo>
                    <a:pt x="6" y="400"/>
                  </a:moveTo>
                  <a:cubicBezTo>
                    <a:pt x="2" y="400"/>
                    <a:pt x="0" y="398"/>
                    <a:pt x="0" y="395"/>
                  </a:cubicBezTo>
                  <a:cubicBezTo>
                    <a:pt x="0" y="394"/>
                    <a:pt x="0" y="394"/>
                    <a:pt x="0" y="394"/>
                  </a:cubicBezTo>
                  <a:cubicBezTo>
                    <a:pt x="0" y="386"/>
                    <a:pt x="0" y="378"/>
                    <a:pt x="0" y="370"/>
                  </a:cubicBezTo>
                  <a:cubicBezTo>
                    <a:pt x="1" y="367"/>
                    <a:pt x="4" y="364"/>
                    <a:pt x="7" y="364"/>
                  </a:cubicBezTo>
                  <a:cubicBezTo>
                    <a:pt x="10" y="364"/>
                    <a:pt x="13" y="367"/>
                    <a:pt x="13" y="371"/>
                  </a:cubicBezTo>
                  <a:cubicBezTo>
                    <a:pt x="12" y="378"/>
                    <a:pt x="12" y="386"/>
                    <a:pt x="12" y="394"/>
                  </a:cubicBezTo>
                  <a:cubicBezTo>
                    <a:pt x="12" y="397"/>
                    <a:pt x="9" y="400"/>
                    <a:pt x="6" y="400"/>
                  </a:cubicBezTo>
                  <a:close/>
                  <a:moveTo>
                    <a:pt x="780" y="374"/>
                  </a:moveTo>
                  <a:cubicBezTo>
                    <a:pt x="777" y="374"/>
                    <a:pt x="774" y="372"/>
                    <a:pt x="774" y="368"/>
                  </a:cubicBezTo>
                  <a:cubicBezTo>
                    <a:pt x="774" y="360"/>
                    <a:pt x="773" y="352"/>
                    <a:pt x="772" y="344"/>
                  </a:cubicBezTo>
                  <a:cubicBezTo>
                    <a:pt x="771" y="341"/>
                    <a:pt x="774" y="338"/>
                    <a:pt x="777" y="338"/>
                  </a:cubicBezTo>
                  <a:cubicBezTo>
                    <a:pt x="780" y="337"/>
                    <a:pt x="783" y="340"/>
                    <a:pt x="784" y="343"/>
                  </a:cubicBezTo>
                  <a:cubicBezTo>
                    <a:pt x="785" y="351"/>
                    <a:pt x="786" y="359"/>
                    <a:pt x="786" y="368"/>
                  </a:cubicBezTo>
                  <a:cubicBezTo>
                    <a:pt x="787" y="371"/>
                    <a:pt x="784" y="374"/>
                    <a:pt x="781" y="374"/>
                  </a:cubicBezTo>
                  <a:lnTo>
                    <a:pt x="780" y="374"/>
                  </a:lnTo>
                  <a:close/>
                  <a:moveTo>
                    <a:pt x="9" y="352"/>
                  </a:moveTo>
                  <a:cubicBezTo>
                    <a:pt x="8" y="352"/>
                    <a:pt x="8" y="352"/>
                    <a:pt x="8" y="352"/>
                  </a:cubicBezTo>
                  <a:cubicBezTo>
                    <a:pt x="5" y="352"/>
                    <a:pt x="2" y="349"/>
                    <a:pt x="3" y="345"/>
                  </a:cubicBezTo>
                  <a:cubicBezTo>
                    <a:pt x="4" y="337"/>
                    <a:pt x="5" y="329"/>
                    <a:pt x="6" y="321"/>
                  </a:cubicBezTo>
                  <a:cubicBezTo>
                    <a:pt x="7" y="318"/>
                    <a:pt x="10" y="315"/>
                    <a:pt x="14" y="316"/>
                  </a:cubicBezTo>
                  <a:cubicBezTo>
                    <a:pt x="17" y="317"/>
                    <a:pt x="19" y="320"/>
                    <a:pt x="18" y="323"/>
                  </a:cubicBezTo>
                  <a:cubicBezTo>
                    <a:pt x="17" y="331"/>
                    <a:pt x="16" y="339"/>
                    <a:pt x="15" y="347"/>
                  </a:cubicBezTo>
                  <a:cubicBezTo>
                    <a:pt x="14" y="350"/>
                    <a:pt x="12" y="352"/>
                    <a:pt x="9" y="352"/>
                  </a:cubicBezTo>
                  <a:close/>
                  <a:moveTo>
                    <a:pt x="774" y="326"/>
                  </a:moveTo>
                  <a:cubicBezTo>
                    <a:pt x="771" y="326"/>
                    <a:pt x="769" y="324"/>
                    <a:pt x="768" y="321"/>
                  </a:cubicBezTo>
                  <a:cubicBezTo>
                    <a:pt x="766" y="313"/>
                    <a:pt x="765" y="305"/>
                    <a:pt x="763" y="297"/>
                  </a:cubicBezTo>
                  <a:cubicBezTo>
                    <a:pt x="762" y="294"/>
                    <a:pt x="764" y="291"/>
                    <a:pt x="767" y="290"/>
                  </a:cubicBezTo>
                  <a:cubicBezTo>
                    <a:pt x="770" y="289"/>
                    <a:pt x="774" y="291"/>
                    <a:pt x="775" y="294"/>
                  </a:cubicBezTo>
                  <a:cubicBezTo>
                    <a:pt x="777" y="302"/>
                    <a:pt x="778" y="310"/>
                    <a:pt x="780" y="319"/>
                  </a:cubicBezTo>
                  <a:cubicBezTo>
                    <a:pt x="781" y="322"/>
                    <a:pt x="778" y="325"/>
                    <a:pt x="775" y="326"/>
                  </a:cubicBezTo>
                  <a:cubicBezTo>
                    <a:pt x="775" y="326"/>
                    <a:pt x="774" y="326"/>
                    <a:pt x="774" y="326"/>
                  </a:cubicBezTo>
                  <a:close/>
                  <a:moveTo>
                    <a:pt x="18" y="304"/>
                  </a:moveTo>
                  <a:cubicBezTo>
                    <a:pt x="17" y="304"/>
                    <a:pt x="17" y="304"/>
                    <a:pt x="16" y="304"/>
                  </a:cubicBezTo>
                  <a:cubicBezTo>
                    <a:pt x="13" y="303"/>
                    <a:pt x="11" y="300"/>
                    <a:pt x="12" y="297"/>
                  </a:cubicBezTo>
                  <a:cubicBezTo>
                    <a:pt x="14" y="289"/>
                    <a:pt x="16" y="281"/>
                    <a:pt x="19" y="273"/>
                  </a:cubicBezTo>
                  <a:cubicBezTo>
                    <a:pt x="20" y="270"/>
                    <a:pt x="23" y="268"/>
                    <a:pt x="26" y="269"/>
                  </a:cubicBezTo>
                  <a:cubicBezTo>
                    <a:pt x="29" y="270"/>
                    <a:pt x="31" y="273"/>
                    <a:pt x="30" y="277"/>
                  </a:cubicBezTo>
                  <a:cubicBezTo>
                    <a:pt x="28" y="284"/>
                    <a:pt x="26" y="292"/>
                    <a:pt x="24" y="300"/>
                  </a:cubicBezTo>
                  <a:cubicBezTo>
                    <a:pt x="23" y="302"/>
                    <a:pt x="20" y="304"/>
                    <a:pt x="18" y="304"/>
                  </a:cubicBezTo>
                  <a:close/>
                  <a:moveTo>
                    <a:pt x="762" y="279"/>
                  </a:moveTo>
                  <a:cubicBezTo>
                    <a:pt x="759" y="279"/>
                    <a:pt x="757" y="277"/>
                    <a:pt x="756" y="274"/>
                  </a:cubicBezTo>
                  <a:cubicBezTo>
                    <a:pt x="753" y="267"/>
                    <a:pt x="751" y="259"/>
                    <a:pt x="748" y="252"/>
                  </a:cubicBezTo>
                  <a:cubicBezTo>
                    <a:pt x="746" y="249"/>
                    <a:pt x="748" y="245"/>
                    <a:pt x="751" y="244"/>
                  </a:cubicBezTo>
                  <a:cubicBezTo>
                    <a:pt x="754" y="243"/>
                    <a:pt x="758" y="244"/>
                    <a:pt x="759" y="247"/>
                  </a:cubicBezTo>
                  <a:cubicBezTo>
                    <a:pt x="762" y="255"/>
                    <a:pt x="765" y="263"/>
                    <a:pt x="768" y="271"/>
                  </a:cubicBezTo>
                  <a:cubicBezTo>
                    <a:pt x="769" y="274"/>
                    <a:pt x="767" y="277"/>
                    <a:pt x="764" y="278"/>
                  </a:cubicBezTo>
                  <a:cubicBezTo>
                    <a:pt x="763" y="279"/>
                    <a:pt x="762" y="279"/>
                    <a:pt x="762" y="279"/>
                  </a:cubicBezTo>
                  <a:close/>
                  <a:moveTo>
                    <a:pt x="33" y="258"/>
                  </a:moveTo>
                  <a:cubicBezTo>
                    <a:pt x="32" y="258"/>
                    <a:pt x="31" y="258"/>
                    <a:pt x="30" y="258"/>
                  </a:cubicBezTo>
                  <a:cubicBezTo>
                    <a:pt x="27" y="256"/>
                    <a:pt x="26" y="253"/>
                    <a:pt x="27" y="250"/>
                  </a:cubicBezTo>
                  <a:cubicBezTo>
                    <a:pt x="30" y="242"/>
                    <a:pt x="33" y="234"/>
                    <a:pt x="37" y="227"/>
                  </a:cubicBezTo>
                  <a:cubicBezTo>
                    <a:pt x="38" y="224"/>
                    <a:pt x="42" y="222"/>
                    <a:pt x="45" y="224"/>
                  </a:cubicBezTo>
                  <a:cubicBezTo>
                    <a:pt x="48" y="225"/>
                    <a:pt x="49" y="229"/>
                    <a:pt x="48" y="232"/>
                  </a:cubicBezTo>
                  <a:cubicBezTo>
                    <a:pt x="44" y="239"/>
                    <a:pt x="41" y="247"/>
                    <a:pt x="38" y="254"/>
                  </a:cubicBezTo>
                  <a:cubicBezTo>
                    <a:pt x="37" y="256"/>
                    <a:pt x="35" y="258"/>
                    <a:pt x="33" y="258"/>
                  </a:cubicBezTo>
                  <a:close/>
                  <a:moveTo>
                    <a:pt x="744" y="234"/>
                  </a:moveTo>
                  <a:cubicBezTo>
                    <a:pt x="741" y="234"/>
                    <a:pt x="739" y="232"/>
                    <a:pt x="738" y="230"/>
                  </a:cubicBezTo>
                  <a:cubicBezTo>
                    <a:pt x="735" y="223"/>
                    <a:pt x="731" y="216"/>
                    <a:pt x="727" y="209"/>
                  </a:cubicBezTo>
                  <a:cubicBezTo>
                    <a:pt x="726" y="206"/>
                    <a:pt x="727" y="202"/>
                    <a:pt x="730" y="200"/>
                  </a:cubicBezTo>
                  <a:cubicBezTo>
                    <a:pt x="732" y="199"/>
                    <a:pt x="736" y="200"/>
                    <a:pt x="738" y="203"/>
                  </a:cubicBezTo>
                  <a:cubicBezTo>
                    <a:pt x="742" y="210"/>
                    <a:pt x="746" y="217"/>
                    <a:pt x="749" y="225"/>
                  </a:cubicBezTo>
                  <a:cubicBezTo>
                    <a:pt x="751" y="228"/>
                    <a:pt x="749" y="232"/>
                    <a:pt x="746" y="233"/>
                  </a:cubicBezTo>
                  <a:cubicBezTo>
                    <a:pt x="745" y="233"/>
                    <a:pt x="745" y="234"/>
                    <a:pt x="744" y="234"/>
                  </a:cubicBezTo>
                  <a:close/>
                  <a:moveTo>
                    <a:pt x="53" y="214"/>
                  </a:moveTo>
                  <a:cubicBezTo>
                    <a:pt x="52" y="214"/>
                    <a:pt x="51" y="214"/>
                    <a:pt x="50" y="213"/>
                  </a:cubicBezTo>
                  <a:cubicBezTo>
                    <a:pt x="47" y="211"/>
                    <a:pt x="46" y="208"/>
                    <a:pt x="48" y="205"/>
                  </a:cubicBezTo>
                  <a:cubicBezTo>
                    <a:pt x="52" y="198"/>
                    <a:pt x="56" y="190"/>
                    <a:pt x="60" y="183"/>
                  </a:cubicBezTo>
                  <a:cubicBezTo>
                    <a:pt x="62" y="181"/>
                    <a:pt x="66" y="180"/>
                    <a:pt x="69" y="182"/>
                  </a:cubicBezTo>
                  <a:cubicBezTo>
                    <a:pt x="72" y="183"/>
                    <a:pt x="73" y="187"/>
                    <a:pt x="71" y="190"/>
                  </a:cubicBezTo>
                  <a:cubicBezTo>
                    <a:pt x="67" y="197"/>
                    <a:pt x="62" y="204"/>
                    <a:pt x="59" y="211"/>
                  </a:cubicBezTo>
                  <a:cubicBezTo>
                    <a:pt x="57" y="213"/>
                    <a:pt x="55" y="214"/>
                    <a:pt x="53" y="214"/>
                  </a:cubicBezTo>
                  <a:close/>
                  <a:moveTo>
                    <a:pt x="720" y="191"/>
                  </a:moveTo>
                  <a:cubicBezTo>
                    <a:pt x="718" y="191"/>
                    <a:pt x="716" y="190"/>
                    <a:pt x="715" y="188"/>
                  </a:cubicBezTo>
                  <a:cubicBezTo>
                    <a:pt x="711" y="182"/>
                    <a:pt x="706" y="175"/>
                    <a:pt x="701" y="169"/>
                  </a:cubicBezTo>
                  <a:cubicBezTo>
                    <a:pt x="699" y="166"/>
                    <a:pt x="700" y="162"/>
                    <a:pt x="703" y="160"/>
                  </a:cubicBezTo>
                  <a:cubicBezTo>
                    <a:pt x="705" y="158"/>
                    <a:pt x="709" y="159"/>
                    <a:pt x="711" y="161"/>
                  </a:cubicBezTo>
                  <a:cubicBezTo>
                    <a:pt x="716" y="168"/>
                    <a:pt x="721" y="175"/>
                    <a:pt x="725" y="182"/>
                  </a:cubicBezTo>
                  <a:cubicBezTo>
                    <a:pt x="727" y="184"/>
                    <a:pt x="726" y="188"/>
                    <a:pt x="723" y="190"/>
                  </a:cubicBezTo>
                  <a:cubicBezTo>
                    <a:pt x="722" y="191"/>
                    <a:pt x="721" y="191"/>
                    <a:pt x="720" y="191"/>
                  </a:cubicBezTo>
                  <a:close/>
                  <a:moveTo>
                    <a:pt x="79" y="173"/>
                  </a:moveTo>
                  <a:cubicBezTo>
                    <a:pt x="78" y="173"/>
                    <a:pt x="77" y="172"/>
                    <a:pt x="76" y="172"/>
                  </a:cubicBezTo>
                  <a:cubicBezTo>
                    <a:pt x="73" y="170"/>
                    <a:pt x="72" y="166"/>
                    <a:pt x="74" y="163"/>
                  </a:cubicBezTo>
                  <a:cubicBezTo>
                    <a:pt x="79" y="156"/>
                    <a:pt x="84" y="150"/>
                    <a:pt x="89" y="143"/>
                  </a:cubicBezTo>
                  <a:cubicBezTo>
                    <a:pt x="92" y="141"/>
                    <a:pt x="95" y="140"/>
                    <a:pt x="98" y="143"/>
                  </a:cubicBezTo>
                  <a:cubicBezTo>
                    <a:pt x="101" y="145"/>
                    <a:pt x="101" y="149"/>
                    <a:pt x="99" y="151"/>
                  </a:cubicBezTo>
                  <a:cubicBezTo>
                    <a:pt x="94" y="157"/>
                    <a:pt x="89" y="164"/>
                    <a:pt x="84" y="170"/>
                  </a:cubicBezTo>
                  <a:cubicBezTo>
                    <a:pt x="83" y="172"/>
                    <a:pt x="81" y="173"/>
                    <a:pt x="79" y="173"/>
                  </a:cubicBezTo>
                  <a:close/>
                  <a:moveTo>
                    <a:pt x="691" y="152"/>
                  </a:moveTo>
                  <a:cubicBezTo>
                    <a:pt x="690" y="152"/>
                    <a:pt x="688" y="151"/>
                    <a:pt x="687" y="150"/>
                  </a:cubicBezTo>
                  <a:cubicBezTo>
                    <a:pt x="681" y="144"/>
                    <a:pt x="676" y="138"/>
                    <a:pt x="671" y="132"/>
                  </a:cubicBezTo>
                  <a:cubicBezTo>
                    <a:pt x="668" y="129"/>
                    <a:pt x="668" y="125"/>
                    <a:pt x="671" y="123"/>
                  </a:cubicBezTo>
                  <a:cubicBezTo>
                    <a:pt x="673" y="121"/>
                    <a:pt x="677" y="121"/>
                    <a:pt x="680" y="123"/>
                  </a:cubicBezTo>
                  <a:cubicBezTo>
                    <a:pt x="685" y="129"/>
                    <a:pt x="691" y="135"/>
                    <a:pt x="696" y="142"/>
                  </a:cubicBezTo>
                  <a:cubicBezTo>
                    <a:pt x="698" y="144"/>
                    <a:pt x="698" y="148"/>
                    <a:pt x="695" y="150"/>
                  </a:cubicBezTo>
                  <a:cubicBezTo>
                    <a:pt x="694" y="151"/>
                    <a:pt x="693" y="152"/>
                    <a:pt x="691" y="152"/>
                  </a:cubicBezTo>
                  <a:close/>
                  <a:moveTo>
                    <a:pt x="110" y="135"/>
                  </a:moveTo>
                  <a:cubicBezTo>
                    <a:pt x="109" y="135"/>
                    <a:pt x="107" y="135"/>
                    <a:pt x="106" y="133"/>
                  </a:cubicBezTo>
                  <a:cubicBezTo>
                    <a:pt x="104" y="131"/>
                    <a:pt x="103" y="127"/>
                    <a:pt x="106" y="125"/>
                  </a:cubicBezTo>
                  <a:cubicBezTo>
                    <a:pt x="111" y="119"/>
                    <a:pt x="117" y="113"/>
                    <a:pt x="123" y="107"/>
                  </a:cubicBezTo>
                  <a:cubicBezTo>
                    <a:pt x="126" y="105"/>
                    <a:pt x="130" y="105"/>
                    <a:pt x="132" y="108"/>
                  </a:cubicBezTo>
                  <a:cubicBezTo>
                    <a:pt x="134" y="110"/>
                    <a:pt x="134" y="114"/>
                    <a:pt x="132" y="116"/>
                  </a:cubicBezTo>
                  <a:cubicBezTo>
                    <a:pt x="126" y="122"/>
                    <a:pt x="120" y="127"/>
                    <a:pt x="115" y="133"/>
                  </a:cubicBezTo>
                  <a:cubicBezTo>
                    <a:pt x="114" y="134"/>
                    <a:pt x="112" y="135"/>
                    <a:pt x="110" y="135"/>
                  </a:cubicBezTo>
                  <a:close/>
                  <a:moveTo>
                    <a:pt x="658" y="116"/>
                  </a:moveTo>
                  <a:cubicBezTo>
                    <a:pt x="656" y="116"/>
                    <a:pt x="655" y="116"/>
                    <a:pt x="654" y="115"/>
                  </a:cubicBezTo>
                  <a:cubicBezTo>
                    <a:pt x="648" y="109"/>
                    <a:pt x="642" y="104"/>
                    <a:pt x="636" y="99"/>
                  </a:cubicBezTo>
                  <a:cubicBezTo>
                    <a:pt x="633" y="97"/>
                    <a:pt x="633" y="93"/>
                    <a:pt x="635" y="90"/>
                  </a:cubicBezTo>
                  <a:cubicBezTo>
                    <a:pt x="637" y="88"/>
                    <a:pt x="641" y="87"/>
                    <a:pt x="643" y="90"/>
                  </a:cubicBezTo>
                  <a:cubicBezTo>
                    <a:pt x="650" y="95"/>
                    <a:pt x="656" y="100"/>
                    <a:pt x="662" y="106"/>
                  </a:cubicBezTo>
                  <a:cubicBezTo>
                    <a:pt x="665" y="108"/>
                    <a:pt x="665" y="112"/>
                    <a:pt x="662" y="115"/>
                  </a:cubicBezTo>
                  <a:cubicBezTo>
                    <a:pt x="661" y="116"/>
                    <a:pt x="660" y="116"/>
                    <a:pt x="658" y="116"/>
                  </a:cubicBezTo>
                  <a:close/>
                  <a:moveTo>
                    <a:pt x="146" y="102"/>
                  </a:moveTo>
                  <a:cubicBezTo>
                    <a:pt x="144" y="102"/>
                    <a:pt x="142" y="101"/>
                    <a:pt x="141" y="100"/>
                  </a:cubicBezTo>
                  <a:cubicBezTo>
                    <a:pt x="139" y="97"/>
                    <a:pt x="139" y="93"/>
                    <a:pt x="142" y="91"/>
                  </a:cubicBezTo>
                  <a:cubicBezTo>
                    <a:pt x="148" y="86"/>
                    <a:pt x="155" y="81"/>
                    <a:pt x="161" y="76"/>
                  </a:cubicBezTo>
                  <a:cubicBezTo>
                    <a:pt x="164" y="74"/>
                    <a:pt x="168" y="74"/>
                    <a:pt x="170" y="77"/>
                  </a:cubicBezTo>
                  <a:cubicBezTo>
                    <a:pt x="172" y="80"/>
                    <a:pt x="171" y="84"/>
                    <a:pt x="168" y="86"/>
                  </a:cubicBezTo>
                  <a:cubicBezTo>
                    <a:pt x="162" y="90"/>
                    <a:pt x="156" y="95"/>
                    <a:pt x="150" y="100"/>
                  </a:cubicBezTo>
                  <a:cubicBezTo>
                    <a:pt x="148" y="101"/>
                    <a:pt x="147" y="102"/>
                    <a:pt x="146" y="102"/>
                  </a:cubicBezTo>
                  <a:close/>
                  <a:moveTo>
                    <a:pt x="620" y="86"/>
                  </a:moveTo>
                  <a:cubicBezTo>
                    <a:pt x="619" y="86"/>
                    <a:pt x="618" y="85"/>
                    <a:pt x="617" y="84"/>
                  </a:cubicBezTo>
                  <a:cubicBezTo>
                    <a:pt x="610" y="80"/>
                    <a:pt x="604" y="75"/>
                    <a:pt x="597" y="71"/>
                  </a:cubicBezTo>
                  <a:cubicBezTo>
                    <a:pt x="594" y="69"/>
                    <a:pt x="593" y="65"/>
                    <a:pt x="595" y="63"/>
                  </a:cubicBezTo>
                  <a:cubicBezTo>
                    <a:pt x="597" y="60"/>
                    <a:pt x="601" y="59"/>
                    <a:pt x="603" y="61"/>
                  </a:cubicBezTo>
                  <a:cubicBezTo>
                    <a:pt x="610" y="65"/>
                    <a:pt x="617" y="70"/>
                    <a:pt x="624" y="74"/>
                  </a:cubicBezTo>
                  <a:cubicBezTo>
                    <a:pt x="627" y="76"/>
                    <a:pt x="627" y="80"/>
                    <a:pt x="625" y="83"/>
                  </a:cubicBezTo>
                  <a:cubicBezTo>
                    <a:pt x="624" y="85"/>
                    <a:pt x="622" y="86"/>
                    <a:pt x="620" y="86"/>
                  </a:cubicBezTo>
                  <a:close/>
                  <a:moveTo>
                    <a:pt x="185" y="73"/>
                  </a:moveTo>
                  <a:cubicBezTo>
                    <a:pt x="183" y="73"/>
                    <a:pt x="181" y="72"/>
                    <a:pt x="180" y="70"/>
                  </a:cubicBezTo>
                  <a:cubicBezTo>
                    <a:pt x="178" y="67"/>
                    <a:pt x="179" y="64"/>
                    <a:pt x="182" y="62"/>
                  </a:cubicBezTo>
                  <a:cubicBezTo>
                    <a:pt x="189" y="57"/>
                    <a:pt x="196" y="53"/>
                    <a:pt x="203" y="49"/>
                  </a:cubicBezTo>
                  <a:cubicBezTo>
                    <a:pt x="206" y="48"/>
                    <a:pt x="209" y="49"/>
                    <a:pt x="211" y="52"/>
                  </a:cubicBezTo>
                  <a:cubicBezTo>
                    <a:pt x="213" y="54"/>
                    <a:pt x="212" y="58"/>
                    <a:pt x="209" y="60"/>
                  </a:cubicBezTo>
                  <a:cubicBezTo>
                    <a:pt x="202" y="64"/>
                    <a:pt x="195" y="68"/>
                    <a:pt x="188" y="72"/>
                  </a:cubicBezTo>
                  <a:cubicBezTo>
                    <a:pt x="187" y="73"/>
                    <a:pt x="186" y="73"/>
                    <a:pt x="185" y="73"/>
                  </a:cubicBezTo>
                  <a:close/>
                  <a:moveTo>
                    <a:pt x="579" y="60"/>
                  </a:moveTo>
                  <a:cubicBezTo>
                    <a:pt x="578" y="60"/>
                    <a:pt x="577" y="59"/>
                    <a:pt x="576" y="59"/>
                  </a:cubicBezTo>
                  <a:cubicBezTo>
                    <a:pt x="569" y="55"/>
                    <a:pt x="562" y="51"/>
                    <a:pt x="555" y="48"/>
                  </a:cubicBezTo>
                  <a:cubicBezTo>
                    <a:pt x="552" y="47"/>
                    <a:pt x="550" y="43"/>
                    <a:pt x="552" y="40"/>
                  </a:cubicBezTo>
                  <a:cubicBezTo>
                    <a:pt x="553" y="37"/>
                    <a:pt x="557" y="35"/>
                    <a:pt x="560" y="37"/>
                  </a:cubicBezTo>
                  <a:cubicBezTo>
                    <a:pt x="567" y="40"/>
                    <a:pt x="575" y="44"/>
                    <a:pt x="582" y="48"/>
                  </a:cubicBezTo>
                  <a:cubicBezTo>
                    <a:pt x="585" y="50"/>
                    <a:pt x="586" y="53"/>
                    <a:pt x="584" y="56"/>
                  </a:cubicBezTo>
                  <a:cubicBezTo>
                    <a:pt x="583" y="58"/>
                    <a:pt x="581" y="60"/>
                    <a:pt x="579" y="60"/>
                  </a:cubicBezTo>
                  <a:close/>
                  <a:moveTo>
                    <a:pt x="227" y="49"/>
                  </a:moveTo>
                  <a:cubicBezTo>
                    <a:pt x="225" y="49"/>
                    <a:pt x="223" y="48"/>
                    <a:pt x="222" y="46"/>
                  </a:cubicBezTo>
                  <a:cubicBezTo>
                    <a:pt x="220" y="43"/>
                    <a:pt x="222" y="39"/>
                    <a:pt x="225" y="38"/>
                  </a:cubicBezTo>
                  <a:cubicBezTo>
                    <a:pt x="232" y="34"/>
                    <a:pt x="240" y="31"/>
                    <a:pt x="247" y="28"/>
                  </a:cubicBezTo>
                  <a:cubicBezTo>
                    <a:pt x="251" y="27"/>
                    <a:pt x="254" y="28"/>
                    <a:pt x="255" y="31"/>
                  </a:cubicBezTo>
                  <a:cubicBezTo>
                    <a:pt x="257" y="35"/>
                    <a:pt x="255" y="38"/>
                    <a:pt x="252" y="39"/>
                  </a:cubicBezTo>
                  <a:cubicBezTo>
                    <a:pt x="245" y="42"/>
                    <a:pt x="237" y="45"/>
                    <a:pt x="230" y="49"/>
                  </a:cubicBezTo>
                  <a:cubicBezTo>
                    <a:pt x="229" y="49"/>
                    <a:pt x="228" y="49"/>
                    <a:pt x="227" y="49"/>
                  </a:cubicBezTo>
                  <a:close/>
                  <a:moveTo>
                    <a:pt x="535" y="39"/>
                  </a:moveTo>
                  <a:cubicBezTo>
                    <a:pt x="534" y="39"/>
                    <a:pt x="533" y="39"/>
                    <a:pt x="533" y="39"/>
                  </a:cubicBezTo>
                  <a:cubicBezTo>
                    <a:pt x="525" y="36"/>
                    <a:pt x="518" y="33"/>
                    <a:pt x="510" y="30"/>
                  </a:cubicBezTo>
                  <a:cubicBezTo>
                    <a:pt x="507" y="29"/>
                    <a:pt x="505" y="26"/>
                    <a:pt x="506" y="23"/>
                  </a:cubicBezTo>
                  <a:cubicBezTo>
                    <a:pt x="507" y="20"/>
                    <a:pt x="511" y="18"/>
                    <a:pt x="514" y="19"/>
                  </a:cubicBezTo>
                  <a:cubicBezTo>
                    <a:pt x="522" y="21"/>
                    <a:pt x="530" y="24"/>
                    <a:pt x="537" y="27"/>
                  </a:cubicBezTo>
                  <a:cubicBezTo>
                    <a:pt x="540" y="28"/>
                    <a:pt x="542" y="32"/>
                    <a:pt x="541" y="35"/>
                  </a:cubicBezTo>
                  <a:cubicBezTo>
                    <a:pt x="540" y="37"/>
                    <a:pt x="537" y="39"/>
                    <a:pt x="535" y="39"/>
                  </a:cubicBezTo>
                  <a:close/>
                  <a:moveTo>
                    <a:pt x="273" y="31"/>
                  </a:moveTo>
                  <a:cubicBezTo>
                    <a:pt x="270" y="31"/>
                    <a:pt x="268" y="30"/>
                    <a:pt x="267" y="27"/>
                  </a:cubicBezTo>
                  <a:cubicBezTo>
                    <a:pt x="266" y="24"/>
                    <a:pt x="267" y="21"/>
                    <a:pt x="271" y="20"/>
                  </a:cubicBezTo>
                  <a:cubicBezTo>
                    <a:pt x="278" y="17"/>
                    <a:pt x="286" y="15"/>
                    <a:pt x="294" y="13"/>
                  </a:cubicBezTo>
                  <a:cubicBezTo>
                    <a:pt x="298" y="12"/>
                    <a:pt x="301" y="14"/>
                    <a:pt x="302" y="17"/>
                  </a:cubicBezTo>
                  <a:cubicBezTo>
                    <a:pt x="303" y="20"/>
                    <a:pt x="301" y="24"/>
                    <a:pt x="297" y="24"/>
                  </a:cubicBezTo>
                  <a:cubicBezTo>
                    <a:pt x="290" y="26"/>
                    <a:pt x="282" y="29"/>
                    <a:pt x="274" y="31"/>
                  </a:cubicBezTo>
                  <a:cubicBezTo>
                    <a:pt x="274" y="31"/>
                    <a:pt x="273" y="31"/>
                    <a:pt x="273" y="31"/>
                  </a:cubicBezTo>
                  <a:close/>
                  <a:moveTo>
                    <a:pt x="489" y="24"/>
                  </a:moveTo>
                  <a:cubicBezTo>
                    <a:pt x="488" y="24"/>
                    <a:pt x="488" y="24"/>
                    <a:pt x="487" y="24"/>
                  </a:cubicBezTo>
                  <a:cubicBezTo>
                    <a:pt x="479" y="22"/>
                    <a:pt x="472" y="20"/>
                    <a:pt x="464" y="19"/>
                  </a:cubicBezTo>
                  <a:cubicBezTo>
                    <a:pt x="460" y="18"/>
                    <a:pt x="458" y="15"/>
                    <a:pt x="459" y="12"/>
                  </a:cubicBezTo>
                  <a:cubicBezTo>
                    <a:pt x="459" y="8"/>
                    <a:pt x="463" y="6"/>
                    <a:pt x="466" y="7"/>
                  </a:cubicBezTo>
                  <a:cubicBezTo>
                    <a:pt x="474" y="8"/>
                    <a:pt x="482" y="10"/>
                    <a:pt x="490" y="12"/>
                  </a:cubicBezTo>
                  <a:cubicBezTo>
                    <a:pt x="493" y="13"/>
                    <a:pt x="495" y="16"/>
                    <a:pt x="495" y="19"/>
                  </a:cubicBezTo>
                  <a:cubicBezTo>
                    <a:pt x="494" y="22"/>
                    <a:pt x="491" y="24"/>
                    <a:pt x="489" y="24"/>
                  </a:cubicBezTo>
                  <a:close/>
                  <a:moveTo>
                    <a:pt x="320" y="19"/>
                  </a:moveTo>
                  <a:cubicBezTo>
                    <a:pt x="317" y="19"/>
                    <a:pt x="314" y="17"/>
                    <a:pt x="314" y="14"/>
                  </a:cubicBezTo>
                  <a:cubicBezTo>
                    <a:pt x="313" y="11"/>
                    <a:pt x="315" y="8"/>
                    <a:pt x="318" y="7"/>
                  </a:cubicBezTo>
                  <a:cubicBezTo>
                    <a:pt x="327" y="6"/>
                    <a:pt x="335" y="4"/>
                    <a:pt x="343" y="3"/>
                  </a:cubicBezTo>
                  <a:cubicBezTo>
                    <a:pt x="346" y="3"/>
                    <a:pt x="349" y="5"/>
                    <a:pt x="350" y="9"/>
                  </a:cubicBezTo>
                  <a:cubicBezTo>
                    <a:pt x="350" y="12"/>
                    <a:pt x="348" y="15"/>
                    <a:pt x="344" y="15"/>
                  </a:cubicBezTo>
                  <a:cubicBezTo>
                    <a:pt x="336" y="16"/>
                    <a:pt x="329" y="18"/>
                    <a:pt x="321" y="19"/>
                  </a:cubicBezTo>
                  <a:cubicBezTo>
                    <a:pt x="320" y="19"/>
                    <a:pt x="320" y="19"/>
                    <a:pt x="320" y="19"/>
                  </a:cubicBezTo>
                  <a:close/>
                  <a:moveTo>
                    <a:pt x="441" y="15"/>
                  </a:moveTo>
                  <a:cubicBezTo>
                    <a:pt x="440" y="15"/>
                    <a:pt x="440" y="15"/>
                    <a:pt x="440" y="15"/>
                  </a:cubicBezTo>
                  <a:cubicBezTo>
                    <a:pt x="432" y="14"/>
                    <a:pt x="424" y="13"/>
                    <a:pt x="416" y="13"/>
                  </a:cubicBezTo>
                  <a:cubicBezTo>
                    <a:pt x="413" y="13"/>
                    <a:pt x="410" y="10"/>
                    <a:pt x="410" y="6"/>
                  </a:cubicBezTo>
                  <a:cubicBezTo>
                    <a:pt x="411" y="3"/>
                    <a:pt x="414" y="0"/>
                    <a:pt x="417" y="1"/>
                  </a:cubicBezTo>
                  <a:cubicBezTo>
                    <a:pt x="425" y="1"/>
                    <a:pt x="433" y="2"/>
                    <a:pt x="442" y="3"/>
                  </a:cubicBezTo>
                  <a:cubicBezTo>
                    <a:pt x="445" y="3"/>
                    <a:pt x="447" y="6"/>
                    <a:pt x="447" y="10"/>
                  </a:cubicBezTo>
                  <a:cubicBezTo>
                    <a:pt x="446" y="13"/>
                    <a:pt x="444" y="15"/>
                    <a:pt x="441" y="15"/>
                  </a:cubicBezTo>
                  <a:close/>
                  <a:moveTo>
                    <a:pt x="368" y="13"/>
                  </a:moveTo>
                  <a:cubicBezTo>
                    <a:pt x="365" y="13"/>
                    <a:pt x="362" y="11"/>
                    <a:pt x="362" y="7"/>
                  </a:cubicBezTo>
                  <a:cubicBezTo>
                    <a:pt x="362" y="4"/>
                    <a:pt x="364" y="1"/>
                    <a:pt x="368" y="1"/>
                  </a:cubicBezTo>
                  <a:cubicBezTo>
                    <a:pt x="376" y="0"/>
                    <a:pt x="384" y="0"/>
                    <a:pt x="392" y="0"/>
                  </a:cubicBezTo>
                  <a:cubicBezTo>
                    <a:pt x="392" y="0"/>
                    <a:pt x="392" y="0"/>
                    <a:pt x="392" y="0"/>
                  </a:cubicBezTo>
                  <a:cubicBezTo>
                    <a:pt x="396" y="0"/>
                    <a:pt x="398" y="3"/>
                    <a:pt x="398" y="6"/>
                  </a:cubicBezTo>
                  <a:cubicBezTo>
                    <a:pt x="398" y="10"/>
                    <a:pt x="396" y="12"/>
                    <a:pt x="392" y="12"/>
                  </a:cubicBezTo>
                  <a:cubicBezTo>
                    <a:pt x="384" y="12"/>
                    <a:pt x="376" y="13"/>
                    <a:pt x="368" y="13"/>
                  </a:cubicBezTo>
                  <a:close/>
                </a:path>
              </a:pathLst>
            </a:custGeom>
            <a:solidFill>
              <a:srgbClr val="333333"/>
            </a:solidFill>
            <a:ln w="9525">
              <a:noFill/>
              <a:miter lim="800000"/>
              <a:headEnd/>
              <a:tailEnd/>
            </a:ln>
          </p:spPr>
          <p:txBody>
            <a:bodyPr/>
            <a:lstStyle/>
            <a:p>
              <a:endParaRPr lang="zh-CN" altLang="en-US">
                <a:latin typeface="等线"/>
                <a:ea typeface="等线"/>
              </a:endParaRPr>
            </a:p>
          </p:txBody>
        </p:sp>
      </p:grpSp>
      <p:sp>
        <p:nvSpPr>
          <p:cNvPr id="32771" name="文本框 16"/>
          <p:cNvSpPr txBox="1">
            <a:spLocks noChangeArrowheads="1"/>
          </p:cNvSpPr>
          <p:nvPr/>
        </p:nvSpPr>
        <p:spPr bwMode="auto">
          <a:xfrm>
            <a:off x="9926638" y="2098675"/>
            <a:ext cx="842962" cy="830263"/>
          </a:xfrm>
          <a:prstGeom prst="rect">
            <a:avLst/>
          </a:prstGeom>
          <a:noFill/>
          <a:ln w="9525">
            <a:noFill/>
            <a:miter lim="800000"/>
            <a:headEnd/>
            <a:tailEnd/>
          </a:ln>
        </p:spPr>
        <p:txBody>
          <a:bodyPr>
            <a:spAutoFit/>
          </a:bodyPr>
          <a:lstStyle/>
          <a:p>
            <a:pPr algn="ctr"/>
            <a:r>
              <a:rPr lang="en-US" altLang="zh-CN" sz="4800" b="1">
                <a:solidFill>
                  <a:schemeClr val="bg1"/>
                </a:solidFill>
                <a:latin typeface="Agency FB" pitchFamily="34" charset="0"/>
                <a:ea typeface="等线"/>
              </a:rPr>
              <a:t>06</a:t>
            </a:r>
            <a:endParaRPr lang="zh-CN" altLang="en-US" sz="4800" b="1">
              <a:solidFill>
                <a:schemeClr val="bg1"/>
              </a:solidFill>
              <a:latin typeface="Agency FB" pitchFamily="34" charset="0"/>
              <a:ea typeface="等线"/>
            </a:endParaRPr>
          </a:p>
        </p:txBody>
      </p:sp>
      <p:sp>
        <p:nvSpPr>
          <p:cNvPr id="32772" name="文本框 40"/>
          <p:cNvSpPr txBox="1">
            <a:spLocks noChangeArrowheads="1"/>
          </p:cNvSpPr>
          <p:nvPr/>
        </p:nvSpPr>
        <p:spPr bwMode="auto">
          <a:xfrm>
            <a:off x="4005263" y="3629025"/>
            <a:ext cx="7348537" cy="2586038"/>
          </a:xfrm>
          <a:prstGeom prst="rect">
            <a:avLst/>
          </a:prstGeom>
          <a:noFill/>
          <a:ln w="9525">
            <a:noFill/>
            <a:miter lim="800000"/>
            <a:headEnd/>
            <a:tailEnd/>
          </a:ln>
        </p:spPr>
        <p:txBody>
          <a:bodyPr>
            <a:spAutoFit/>
          </a:bodyPr>
          <a:lstStyle/>
          <a:p>
            <a:pPr algn="r"/>
            <a:r>
              <a:rPr lang="zh-CN" altLang="en-US" sz="5400" b="1">
                <a:solidFill>
                  <a:srgbClr val="0271BF"/>
                </a:solidFill>
                <a:latin typeface="华文中宋" pitchFamily="2" charset="-122"/>
                <a:ea typeface="华文中宋" pitchFamily="2" charset="-122"/>
              </a:rPr>
              <a:t>工商、公安、税务部门提升开办企业效率</a:t>
            </a:r>
            <a:endParaRPr lang="en-US" altLang="zh-CN" sz="5400" b="1">
              <a:solidFill>
                <a:srgbClr val="0271BF"/>
              </a:solidFill>
              <a:latin typeface="华文中宋" pitchFamily="2" charset="-122"/>
              <a:ea typeface="华文中宋" pitchFamily="2" charset="-122"/>
            </a:endParaRPr>
          </a:p>
          <a:p>
            <a:pPr algn="r"/>
            <a:r>
              <a:rPr lang="zh-CN" altLang="en-US" sz="5400" b="1">
                <a:solidFill>
                  <a:srgbClr val="0271BF"/>
                </a:solidFill>
                <a:latin typeface="华文中宋" pitchFamily="2" charset="-122"/>
                <a:ea typeface="华文中宋" pitchFamily="2" charset="-122"/>
              </a:rPr>
              <a:t>优化营商环境措施简介</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2278063" y="1373188"/>
            <a:ext cx="5062537" cy="641350"/>
          </a:xfrm>
          <a:prstGeom prst="rect">
            <a:avLst/>
          </a:prstGeom>
          <a:noFill/>
          <a:ln w="9525">
            <a:noFill/>
            <a:miter lim="800000"/>
            <a:headEnd/>
            <a:tailEnd/>
          </a:ln>
        </p:spPr>
        <p:txBody>
          <a:bodyPr>
            <a:spAutoFit/>
          </a:bodyPr>
          <a:lstStyle/>
          <a:p>
            <a:r>
              <a:rPr lang="zh-CN" altLang="en-US" sz="3600">
                <a:solidFill>
                  <a:srgbClr val="0271BF"/>
                </a:solidFill>
                <a:latin typeface="微软雅黑" pitchFamily="34" charset="-122"/>
                <a:ea typeface="微软雅黑" pitchFamily="34" charset="-122"/>
              </a:rPr>
              <a:t>一、优化企业开办流程</a:t>
            </a:r>
          </a:p>
        </p:txBody>
      </p:sp>
      <p:sp>
        <p:nvSpPr>
          <p:cNvPr id="15363" name="文本框 4"/>
          <p:cNvSpPr txBox="1">
            <a:spLocks noChangeArrowheads="1"/>
          </p:cNvSpPr>
          <p:nvPr/>
        </p:nvSpPr>
        <p:spPr bwMode="auto">
          <a:xfrm>
            <a:off x="3429000" y="1993900"/>
            <a:ext cx="6934200" cy="4524375"/>
          </a:xfrm>
          <a:prstGeom prst="rect">
            <a:avLst/>
          </a:prstGeom>
          <a:noFill/>
          <a:ln w="9525">
            <a:noFill/>
            <a:miter lim="800000"/>
            <a:headEnd/>
            <a:tailEnd/>
          </a:ln>
        </p:spPr>
        <p:txBody>
          <a:bodyPr>
            <a:spAutoFit/>
          </a:bodyPr>
          <a:lstStyle/>
          <a:p>
            <a:pPr marL="342900" indent="-342900">
              <a:lnSpc>
                <a:spcPct val="150000"/>
              </a:lnSpc>
              <a:buFont typeface="Arial" charset="0"/>
              <a:buChar char="•"/>
            </a:pPr>
            <a:r>
              <a:rPr lang="zh-CN" altLang="en-US" sz="2400">
                <a:solidFill>
                  <a:srgbClr val="0271BF"/>
                </a:solidFill>
                <a:latin typeface="微软雅黑" pitchFamily="34" charset="-122"/>
                <a:ea typeface="微软雅黑" pitchFamily="34" charset="-122"/>
              </a:rPr>
              <a:t>开办企业指标目前的基本情况</a:t>
            </a:r>
            <a:endParaRPr lang="en-US" altLang="zh-CN" sz="2400">
              <a:solidFill>
                <a:srgbClr val="0271BF"/>
              </a:solidFill>
              <a:latin typeface="微软雅黑" pitchFamily="34" charset="-122"/>
              <a:ea typeface="微软雅黑" pitchFamily="34" charset="-122"/>
            </a:endParaRPr>
          </a:p>
          <a:p>
            <a:pPr marL="342900" indent="-342900">
              <a:lnSpc>
                <a:spcPct val="150000"/>
              </a:lnSpc>
              <a:buFont typeface="Arial" charset="0"/>
              <a:buChar char="•"/>
            </a:pPr>
            <a:r>
              <a:rPr lang="zh-CN" altLang="en-US" sz="2400">
                <a:solidFill>
                  <a:srgbClr val="0271BF"/>
                </a:solidFill>
                <a:latin typeface="微软雅黑" pitchFamily="34" charset="-122"/>
                <a:ea typeface="微软雅黑" pitchFamily="34" charset="-122"/>
              </a:rPr>
              <a:t>优化开办企业指标的思路和基本原则</a:t>
            </a:r>
            <a:endParaRPr lang="en-US" altLang="zh-CN" sz="2400">
              <a:solidFill>
                <a:srgbClr val="0271BF"/>
              </a:solidFill>
              <a:latin typeface="微软雅黑" pitchFamily="34" charset="-122"/>
              <a:ea typeface="微软雅黑" pitchFamily="34" charset="-122"/>
            </a:endParaRPr>
          </a:p>
          <a:p>
            <a:pPr marL="342900" indent="-342900">
              <a:lnSpc>
                <a:spcPct val="150000"/>
              </a:lnSpc>
              <a:buFont typeface="Arial" charset="0"/>
              <a:buChar char="•"/>
            </a:pPr>
            <a:r>
              <a:rPr lang="zh-CN" altLang="en-US" sz="2400">
                <a:solidFill>
                  <a:srgbClr val="0271BF"/>
                </a:solidFill>
                <a:latin typeface="微软雅黑" pitchFamily="34" charset="-122"/>
                <a:ea typeface="微软雅黑" pitchFamily="34" charset="-122"/>
              </a:rPr>
              <a:t>优化开办企业指标的目标和预期成果</a:t>
            </a:r>
            <a:endParaRPr lang="en-US" altLang="zh-CN" sz="2400">
              <a:solidFill>
                <a:srgbClr val="0271BF"/>
              </a:solidFill>
              <a:latin typeface="微软雅黑" pitchFamily="34" charset="-122"/>
              <a:ea typeface="微软雅黑" pitchFamily="34" charset="-122"/>
            </a:endParaRPr>
          </a:p>
          <a:p>
            <a:pPr marL="342900" indent="-342900">
              <a:lnSpc>
                <a:spcPct val="150000"/>
              </a:lnSpc>
              <a:buFont typeface="Arial" charset="0"/>
              <a:buChar char="•"/>
            </a:pPr>
            <a:r>
              <a:rPr lang="zh-CN" altLang="en-US" sz="2400">
                <a:solidFill>
                  <a:srgbClr val="0271BF"/>
                </a:solidFill>
                <a:latin typeface="微软雅黑" pitchFamily="34" charset="-122"/>
                <a:ea typeface="微软雅黑" pitchFamily="34" charset="-122"/>
              </a:rPr>
              <a:t>优化开办企业指标的具体措施</a:t>
            </a:r>
            <a:endParaRPr lang="en-US" altLang="zh-CN" sz="2400">
              <a:solidFill>
                <a:srgbClr val="0271BF"/>
              </a:solidFill>
              <a:latin typeface="微软雅黑" pitchFamily="34" charset="-122"/>
              <a:ea typeface="微软雅黑" pitchFamily="34" charset="-122"/>
            </a:endParaRPr>
          </a:p>
          <a:p>
            <a:pPr marL="342900" indent="-342900">
              <a:lnSpc>
                <a:spcPct val="150000"/>
              </a:lnSpc>
              <a:buFont typeface="Arial" charset="0"/>
              <a:buChar char="•"/>
            </a:pPr>
            <a:r>
              <a:rPr lang="zh-CN" altLang="en-US" sz="2400">
                <a:solidFill>
                  <a:srgbClr val="0271BF"/>
                </a:solidFill>
                <a:latin typeface="微软雅黑" pitchFamily="34" charset="-122"/>
                <a:ea typeface="微软雅黑" pitchFamily="34" charset="-122"/>
              </a:rPr>
              <a:t>开办企业“一窗通”服务平台简介</a:t>
            </a:r>
          </a:p>
          <a:p>
            <a:pPr marL="342900" indent="-342900">
              <a:lnSpc>
                <a:spcPct val="150000"/>
              </a:lnSpc>
              <a:buFont typeface="Arial" charset="0"/>
              <a:buChar char="•"/>
            </a:pPr>
            <a:r>
              <a:rPr lang="zh-CN" altLang="en-US" sz="2400">
                <a:solidFill>
                  <a:srgbClr val="0271BF"/>
                </a:solidFill>
                <a:latin typeface="微软雅黑" pitchFamily="34" charset="-122"/>
                <a:ea typeface="微软雅黑" pitchFamily="34" charset="-122"/>
              </a:rPr>
              <a:t>工商、公安、税务部门提升开办企业效率优化营商环境措施简介</a:t>
            </a:r>
            <a:endParaRPr lang="en-US" altLang="zh-CN" sz="2400">
              <a:solidFill>
                <a:srgbClr val="0271BF"/>
              </a:solidFill>
              <a:latin typeface="微软雅黑" pitchFamily="34" charset="-122"/>
              <a:ea typeface="微软雅黑" pitchFamily="34" charset="-122"/>
            </a:endParaRPr>
          </a:p>
          <a:p>
            <a:pPr marL="342900" indent="-342900">
              <a:lnSpc>
                <a:spcPct val="150000"/>
              </a:lnSpc>
              <a:buFont typeface="Arial" charset="0"/>
              <a:buChar char="•"/>
            </a:pPr>
            <a:r>
              <a:rPr lang="zh-CN" altLang="en-US" sz="2400">
                <a:solidFill>
                  <a:srgbClr val="0271BF"/>
                </a:solidFill>
                <a:latin typeface="微软雅黑" pitchFamily="34" charset="-122"/>
                <a:ea typeface="微软雅黑" pitchFamily="34" charset="-122"/>
              </a:rPr>
              <a:t>其他优化开办企业服务措施简介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reeform 10"/>
          <p:cNvSpPr>
            <a:spLocks/>
          </p:cNvSpPr>
          <p:nvPr/>
        </p:nvSpPr>
        <p:spPr bwMode="auto">
          <a:xfrm flipH="1">
            <a:off x="5969000" y="0"/>
            <a:ext cx="5487988" cy="2182813"/>
          </a:xfrm>
          <a:custGeom>
            <a:avLst/>
            <a:gdLst>
              <a:gd name="T0" fmla="*/ 0 w 1478"/>
              <a:gd name="T1" fmla="*/ 870633 h 737"/>
              <a:gd name="T2" fmla="*/ 5487143 w 1478"/>
              <a:gd name="T3" fmla="*/ 0 h 737"/>
              <a:gd name="T4" fmla="*/ 1132327 w 1478"/>
              <a:gd name="T5" fmla="*/ 2182505 h 737"/>
              <a:gd name="T6" fmla="*/ 0 w 1478"/>
              <a:gd name="T7" fmla="*/ 870633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33794" name="文本框 96"/>
          <p:cNvSpPr txBox="1">
            <a:spLocks noChangeArrowheads="1"/>
          </p:cNvSpPr>
          <p:nvPr/>
        </p:nvSpPr>
        <p:spPr bwMode="auto">
          <a:xfrm>
            <a:off x="809625" y="527050"/>
            <a:ext cx="4894263" cy="276225"/>
          </a:xfrm>
          <a:prstGeom prst="rect">
            <a:avLst/>
          </a:prstGeom>
          <a:noFill/>
          <a:ln w="9525">
            <a:noFill/>
            <a:miter lim="800000"/>
            <a:headEnd/>
            <a:tailEnd/>
          </a:ln>
        </p:spPr>
        <p:txBody>
          <a:bodyPr>
            <a:spAutoFit/>
          </a:bodyPr>
          <a:lstStyle/>
          <a:p>
            <a:r>
              <a:rPr lang="zh-CN" altLang="en-US" sz="1200">
                <a:solidFill>
                  <a:srgbClr val="0271BF"/>
                </a:solidFill>
                <a:latin typeface="微软雅黑" pitchFamily="34" charset="-122"/>
                <a:ea typeface="微软雅黑" pitchFamily="34" charset="-122"/>
              </a:rPr>
              <a:t>工商、公安、税务部门提升开办企业效率优化营商环境措施简介</a:t>
            </a:r>
          </a:p>
        </p:txBody>
      </p:sp>
      <p:sp>
        <p:nvSpPr>
          <p:cNvPr id="33796" name="矩形 17"/>
          <p:cNvSpPr>
            <a:spLocks noChangeArrowheads="1"/>
          </p:cNvSpPr>
          <p:nvPr/>
        </p:nvSpPr>
        <p:spPr bwMode="auto">
          <a:xfrm>
            <a:off x="4268788" y="923925"/>
            <a:ext cx="3402012" cy="646113"/>
          </a:xfrm>
          <a:prstGeom prst="rect">
            <a:avLst/>
          </a:prstGeom>
          <a:noFill/>
          <a:ln w="9525">
            <a:noFill/>
            <a:miter lim="800000"/>
            <a:headEnd/>
            <a:tailEnd/>
          </a:ln>
        </p:spPr>
        <p:txBody>
          <a:bodyPr>
            <a:spAutoFit/>
          </a:bodyPr>
          <a:lstStyle/>
          <a:p>
            <a:r>
              <a:rPr lang="zh-CN" altLang="en-US" sz="3600">
                <a:solidFill>
                  <a:srgbClr val="0271BF"/>
                </a:solidFill>
                <a:latin typeface="微软雅黑" pitchFamily="34" charset="-122"/>
                <a:ea typeface="微软雅黑" pitchFamily="34" charset="-122"/>
              </a:rPr>
              <a:t>近年来改革情况</a:t>
            </a:r>
            <a:endParaRPr lang="en-US" altLang="zh-CN" sz="3600">
              <a:solidFill>
                <a:srgbClr val="0271BF"/>
              </a:solidFill>
              <a:latin typeface="微软雅黑" pitchFamily="34" charset="-122"/>
              <a:ea typeface="微软雅黑" pitchFamily="34" charset="-122"/>
            </a:endParaRPr>
          </a:p>
        </p:txBody>
      </p:sp>
      <p:grpSp>
        <p:nvGrpSpPr>
          <p:cNvPr id="3" name="组合 2"/>
          <p:cNvGrpSpPr>
            <a:grpSpLocks/>
          </p:cNvGrpSpPr>
          <p:nvPr/>
        </p:nvGrpSpPr>
        <p:grpSpPr bwMode="auto">
          <a:xfrm>
            <a:off x="6210300" y="2025650"/>
            <a:ext cx="4708525" cy="3609975"/>
            <a:chOff x="6210300" y="2026270"/>
            <a:chExt cx="4708525" cy="3609975"/>
          </a:xfrm>
        </p:grpSpPr>
        <p:grpSp>
          <p:nvGrpSpPr>
            <p:cNvPr id="33803" name="组合 19"/>
            <p:cNvGrpSpPr>
              <a:grpSpLocks/>
            </p:cNvGrpSpPr>
            <p:nvPr/>
          </p:nvGrpSpPr>
          <p:grpSpPr bwMode="auto">
            <a:xfrm>
              <a:off x="6210300" y="2205657"/>
              <a:ext cx="1712913" cy="771525"/>
              <a:chOff x="5257800" y="2006600"/>
              <a:chExt cx="1712913" cy="771525"/>
            </a:xfrm>
          </p:grpSpPr>
          <p:sp>
            <p:nvSpPr>
              <p:cNvPr id="33831" name="Oval 5"/>
              <p:cNvSpPr>
                <a:spLocks noChangeArrowheads="1"/>
              </p:cNvSpPr>
              <p:nvPr/>
            </p:nvSpPr>
            <p:spPr bwMode="auto">
              <a:xfrm>
                <a:off x="6799263" y="2606675"/>
                <a:ext cx="171450" cy="171450"/>
              </a:xfrm>
              <a:prstGeom prst="ellipse">
                <a:avLst/>
              </a:prstGeom>
              <a:solidFill>
                <a:schemeClr val="accent2"/>
              </a:solidFill>
              <a:ln w="9525">
                <a:noFill/>
                <a:round/>
                <a:headEnd/>
                <a:tailEnd/>
              </a:ln>
            </p:spPr>
            <p:txBody>
              <a:bodyPr/>
              <a:lstStyle/>
              <a:p>
                <a:endParaRPr lang="zh-CN" altLang="en-US">
                  <a:latin typeface="等线"/>
                  <a:ea typeface="等线"/>
                </a:endParaRPr>
              </a:p>
            </p:txBody>
          </p:sp>
          <p:sp>
            <p:nvSpPr>
              <p:cNvPr id="33832" name="Oval 6"/>
              <p:cNvSpPr>
                <a:spLocks noChangeArrowheads="1"/>
              </p:cNvSpPr>
              <p:nvPr/>
            </p:nvSpPr>
            <p:spPr bwMode="auto">
              <a:xfrm>
                <a:off x="5257800" y="2006600"/>
                <a:ext cx="171450" cy="171450"/>
              </a:xfrm>
              <a:prstGeom prst="ellipse">
                <a:avLst/>
              </a:prstGeom>
              <a:solidFill>
                <a:schemeClr val="accent2"/>
              </a:solidFill>
              <a:ln w="9525">
                <a:noFill/>
                <a:round/>
                <a:headEnd/>
                <a:tailEnd/>
              </a:ln>
            </p:spPr>
            <p:txBody>
              <a:bodyPr/>
              <a:lstStyle/>
              <a:p>
                <a:endParaRPr lang="zh-CN" altLang="en-US">
                  <a:latin typeface="等线"/>
                  <a:ea typeface="等线"/>
                </a:endParaRPr>
              </a:p>
            </p:txBody>
          </p:sp>
          <p:sp>
            <p:nvSpPr>
              <p:cNvPr id="33833" name="Freeform 64"/>
              <p:cNvSpPr>
                <a:spLocks/>
              </p:cNvSpPr>
              <p:nvPr/>
            </p:nvSpPr>
            <p:spPr bwMode="auto">
              <a:xfrm>
                <a:off x="5343525" y="2084388"/>
                <a:ext cx="1546225" cy="612775"/>
              </a:xfrm>
              <a:custGeom>
                <a:avLst/>
                <a:gdLst>
                  <a:gd name="T0" fmla="*/ 1546225 w 974"/>
                  <a:gd name="T1" fmla="*/ 604838 h 386"/>
                  <a:gd name="T2" fmla="*/ 946150 w 974"/>
                  <a:gd name="T3" fmla="*/ 0 h 386"/>
                  <a:gd name="T4" fmla="*/ 0 w 974"/>
                  <a:gd name="T5" fmla="*/ 0 h 386"/>
                  <a:gd name="T6" fmla="*/ 0 w 974"/>
                  <a:gd name="T7" fmla="*/ 15875 h 386"/>
                  <a:gd name="T8" fmla="*/ 938213 w 974"/>
                  <a:gd name="T9" fmla="*/ 15875 h 386"/>
                  <a:gd name="T10" fmla="*/ 1536700 w 974"/>
                  <a:gd name="T11" fmla="*/ 612775 h 386"/>
                  <a:gd name="T12" fmla="*/ 1546225 w 974"/>
                  <a:gd name="T13" fmla="*/ 604838 h 386"/>
                  <a:gd name="T14" fmla="*/ 1546225 w 974"/>
                  <a:gd name="T15" fmla="*/ 604838 h 386"/>
                  <a:gd name="T16" fmla="*/ 0 60000 65536"/>
                  <a:gd name="T17" fmla="*/ 0 60000 65536"/>
                  <a:gd name="T18" fmla="*/ 0 60000 65536"/>
                  <a:gd name="T19" fmla="*/ 0 60000 65536"/>
                  <a:gd name="T20" fmla="*/ 0 60000 65536"/>
                  <a:gd name="T21" fmla="*/ 0 60000 65536"/>
                  <a:gd name="T22" fmla="*/ 0 60000 65536"/>
                  <a:gd name="T23" fmla="*/ 0 60000 65536"/>
                  <a:gd name="T24" fmla="*/ 0 w 974"/>
                  <a:gd name="T25" fmla="*/ 0 h 386"/>
                  <a:gd name="T26" fmla="*/ 974 w 974"/>
                  <a:gd name="T27" fmla="*/ 386 h 3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4" h="386">
                    <a:moveTo>
                      <a:pt x="974" y="381"/>
                    </a:moveTo>
                    <a:lnTo>
                      <a:pt x="596" y="0"/>
                    </a:lnTo>
                    <a:lnTo>
                      <a:pt x="0" y="0"/>
                    </a:lnTo>
                    <a:lnTo>
                      <a:pt x="0" y="10"/>
                    </a:lnTo>
                    <a:lnTo>
                      <a:pt x="591" y="10"/>
                    </a:lnTo>
                    <a:lnTo>
                      <a:pt x="968" y="386"/>
                    </a:lnTo>
                    <a:lnTo>
                      <a:pt x="974" y="381"/>
                    </a:lnTo>
                    <a:close/>
                  </a:path>
                </a:pathLst>
              </a:custGeom>
              <a:solidFill>
                <a:schemeClr val="accent2"/>
              </a:solidFill>
              <a:ln w="9525">
                <a:noFill/>
                <a:miter lim="800000"/>
                <a:headEnd/>
                <a:tailEnd/>
              </a:ln>
            </p:spPr>
            <p:txBody>
              <a:bodyPr/>
              <a:lstStyle/>
              <a:p>
                <a:endParaRPr lang="zh-CN" altLang="en-US">
                  <a:latin typeface="等线"/>
                  <a:ea typeface="等线"/>
                </a:endParaRPr>
              </a:p>
            </p:txBody>
          </p:sp>
        </p:grpSp>
        <p:grpSp>
          <p:nvGrpSpPr>
            <p:cNvPr id="33804" name="组合 20"/>
            <p:cNvGrpSpPr>
              <a:grpSpLocks/>
            </p:cNvGrpSpPr>
            <p:nvPr/>
          </p:nvGrpSpPr>
          <p:grpSpPr bwMode="auto">
            <a:xfrm>
              <a:off x="6210300" y="4607545"/>
              <a:ext cx="1712913" cy="771525"/>
              <a:chOff x="5257800" y="4408488"/>
              <a:chExt cx="1712913" cy="771525"/>
            </a:xfrm>
          </p:grpSpPr>
          <p:sp>
            <p:nvSpPr>
              <p:cNvPr id="33827" name="Oval 11"/>
              <p:cNvSpPr>
                <a:spLocks noChangeArrowheads="1"/>
              </p:cNvSpPr>
              <p:nvPr/>
            </p:nvSpPr>
            <p:spPr bwMode="auto">
              <a:xfrm>
                <a:off x="6799263" y="4408488"/>
                <a:ext cx="171450" cy="171450"/>
              </a:xfrm>
              <a:prstGeom prst="ellipse">
                <a:avLst/>
              </a:prstGeom>
              <a:solidFill>
                <a:schemeClr val="accent1"/>
              </a:solidFill>
              <a:ln w="9525">
                <a:noFill/>
                <a:round/>
                <a:headEnd/>
                <a:tailEnd/>
              </a:ln>
            </p:spPr>
            <p:txBody>
              <a:bodyPr/>
              <a:lstStyle/>
              <a:p>
                <a:endParaRPr lang="zh-CN" altLang="en-US">
                  <a:latin typeface="等线"/>
                  <a:ea typeface="等线"/>
                </a:endParaRPr>
              </a:p>
            </p:txBody>
          </p:sp>
          <p:sp>
            <p:nvSpPr>
              <p:cNvPr id="33828" name="Oval 12"/>
              <p:cNvSpPr>
                <a:spLocks noChangeArrowheads="1"/>
              </p:cNvSpPr>
              <p:nvPr/>
            </p:nvSpPr>
            <p:spPr bwMode="auto">
              <a:xfrm>
                <a:off x="5257800" y="5008563"/>
                <a:ext cx="171450" cy="171450"/>
              </a:xfrm>
              <a:prstGeom prst="ellipse">
                <a:avLst/>
              </a:prstGeom>
              <a:solidFill>
                <a:schemeClr val="accent1"/>
              </a:solidFill>
              <a:ln w="9525">
                <a:noFill/>
                <a:round/>
                <a:headEnd/>
                <a:tailEnd/>
              </a:ln>
            </p:spPr>
            <p:txBody>
              <a:bodyPr/>
              <a:lstStyle/>
              <a:p>
                <a:endParaRPr lang="zh-CN" altLang="en-US">
                  <a:latin typeface="等线"/>
                  <a:ea typeface="等线"/>
                </a:endParaRPr>
              </a:p>
            </p:txBody>
          </p:sp>
          <p:sp>
            <p:nvSpPr>
              <p:cNvPr id="33829" name="Freeform 65"/>
              <p:cNvSpPr>
                <a:spLocks/>
              </p:cNvSpPr>
              <p:nvPr/>
            </p:nvSpPr>
            <p:spPr bwMode="auto">
              <a:xfrm>
                <a:off x="5343525" y="4489450"/>
                <a:ext cx="1546225" cy="612775"/>
              </a:xfrm>
              <a:custGeom>
                <a:avLst/>
                <a:gdLst>
                  <a:gd name="T0" fmla="*/ 1536700 w 974"/>
                  <a:gd name="T1" fmla="*/ 0 h 386"/>
                  <a:gd name="T2" fmla="*/ 938213 w 974"/>
                  <a:gd name="T3" fmla="*/ 595313 h 386"/>
                  <a:gd name="T4" fmla="*/ 0 w 974"/>
                  <a:gd name="T5" fmla="*/ 595313 h 386"/>
                  <a:gd name="T6" fmla="*/ 0 w 974"/>
                  <a:gd name="T7" fmla="*/ 612775 h 386"/>
                  <a:gd name="T8" fmla="*/ 946150 w 974"/>
                  <a:gd name="T9" fmla="*/ 612775 h 386"/>
                  <a:gd name="T10" fmla="*/ 1546225 w 974"/>
                  <a:gd name="T11" fmla="*/ 7938 h 386"/>
                  <a:gd name="T12" fmla="*/ 1536700 w 974"/>
                  <a:gd name="T13" fmla="*/ 0 h 386"/>
                  <a:gd name="T14" fmla="*/ 0 60000 65536"/>
                  <a:gd name="T15" fmla="*/ 0 60000 65536"/>
                  <a:gd name="T16" fmla="*/ 0 60000 65536"/>
                  <a:gd name="T17" fmla="*/ 0 60000 65536"/>
                  <a:gd name="T18" fmla="*/ 0 60000 65536"/>
                  <a:gd name="T19" fmla="*/ 0 60000 65536"/>
                  <a:gd name="T20" fmla="*/ 0 60000 65536"/>
                  <a:gd name="T21" fmla="*/ 0 w 974"/>
                  <a:gd name="T22" fmla="*/ 0 h 386"/>
                  <a:gd name="T23" fmla="*/ 974 w 974"/>
                  <a:gd name="T24" fmla="*/ 386 h 3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4" h="386">
                    <a:moveTo>
                      <a:pt x="968" y="0"/>
                    </a:moveTo>
                    <a:lnTo>
                      <a:pt x="591" y="375"/>
                    </a:lnTo>
                    <a:lnTo>
                      <a:pt x="0" y="375"/>
                    </a:lnTo>
                    <a:lnTo>
                      <a:pt x="0" y="386"/>
                    </a:lnTo>
                    <a:lnTo>
                      <a:pt x="596" y="386"/>
                    </a:lnTo>
                    <a:lnTo>
                      <a:pt x="974" y="5"/>
                    </a:lnTo>
                    <a:lnTo>
                      <a:pt x="968" y="0"/>
                    </a:lnTo>
                    <a:close/>
                  </a:path>
                </a:pathLst>
              </a:custGeom>
              <a:solidFill>
                <a:schemeClr val="accent1"/>
              </a:solidFill>
              <a:ln w="9525">
                <a:noFill/>
                <a:miter lim="800000"/>
                <a:headEnd/>
                <a:tailEnd/>
              </a:ln>
            </p:spPr>
            <p:txBody>
              <a:bodyPr/>
              <a:lstStyle/>
              <a:p>
                <a:endParaRPr lang="zh-CN" altLang="en-US">
                  <a:latin typeface="等线"/>
                  <a:ea typeface="等线"/>
                </a:endParaRPr>
              </a:p>
            </p:txBody>
          </p:sp>
          <p:sp>
            <p:nvSpPr>
              <p:cNvPr id="33830" name="Freeform 66"/>
              <p:cNvSpPr>
                <a:spLocks/>
              </p:cNvSpPr>
              <p:nvPr/>
            </p:nvSpPr>
            <p:spPr bwMode="auto">
              <a:xfrm>
                <a:off x="5343525" y="4489450"/>
                <a:ext cx="1546225" cy="612775"/>
              </a:xfrm>
              <a:custGeom>
                <a:avLst/>
                <a:gdLst>
                  <a:gd name="T0" fmla="*/ 1536700 w 974"/>
                  <a:gd name="T1" fmla="*/ 0 h 386"/>
                  <a:gd name="T2" fmla="*/ 938213 w 974"/>
                  <a:gd name="T3" fmla="*/ 595313 h 386"/>
                  <a:gd name="T4" fmla="*/ 0 w 974"/>
                  <a:gd name="T5" fmla="*/ 595313 h 386"/>
                  <a:gd name="T6" fmla="*/ 0 w 974"/>
                  <a:gd name="T7" fmla="*/ 612775 h 386"/>
                  <a:gd name="T8" fmla="*/ 946150 w 974"/>
                  <a:gd name="T9" fmla="*/ 612775 h 386"/>
                  <a:gd name="T10" fmla="*/ 1546225 w 974"/>
                  <a:gd name="T11" fmla="*/ 7938 h 386"/>
                  <a:gd name="T12" fmla="*/ 1536700 w 974"/>
                  <a:gd name="T13" fmla="*/ 0 h 386"/>
                  <a:gd name="T14" fmla="*/ 0 60000 65536"/>
                  <a:gd name="T15" fmla="*/ 0 60000 65536"/>
                  <a:gd name="T16" fmla="*/ 0 60000 65536"/>
                  <a:gd name="T17" fmla="*/ 0 60000 65536"/>
                  <a:gd name="T18" fmla="*/ 0 60000 65536"/>
                  <a:gd name="T19" fmla="*/ 0 60000 65536"/>
                  <a:gd name="T20" fmla="*/ 0 60000 65536"/>
                  <a:gd name="T21" fmla="*/ 0 w 974"/>
                  <a:gd name="T22" fmla="*/ 0 h 386"/>
                  <a:gd name="T23" fmla="*/ 974 w 974"/>
                  <a:gd name="T24" fmla="*/ 386 h 3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4" h="386">
                    <a:moveTo>
                      <a:pt x="968" y="0"/>
                    </a:moveTo>
                    <a:lnTo>
                      <a:pt x="591" y="375"/>
                    </a:lnTo>
                    <a:lnTo>
                      <a:pt x="0" y="375"/>
                    </a:lnTo>
                    <a:lnTo>
                      <a:pt x="0" y="386"/>
                    </a:lnTo>
                    <a:lnTo>
                      <a:pt x="596" y="386"/>
                    </a:lnTo>
                    <a:lnTo>
                      <a:pt x="974" y="5"/>
                    </a:lnTo>
                    <a:lnTo>
                      <a:pt x="968" y="0"/>
                    </a:lnTo>
                  </a:path>
                </a:pathLst>
              </a:custGeom>
              <a:noFill/>
              <a:ln w="9525">
                <a:noFill/>
                <a:miter lim="800000"/>
                <a:headEnd/>
                <a:tailEnd/>
              </a:ln>
            </p:spPr>
            <p:txBody>
              <a:bodyPr/>
              <a:lstStyle/>
              <a:p>
                <a:endParaRPr lang="zh-CN" altLang="en-US">
                  <a:latin typeface="等线"/>
                  <a:ea typeface="等线"/>
                </a:endParaRPr>
              </a:p>
            </p:txBody>
          </p:sp>
        </p:grpSp>
        <p:grpSp>
          <p:nvGrpSpPr>
            <p:cNvPr id="33805" name="组合 21"/>
            <p:cNvGrpSpPr>
              <a:grpSpLocks/>
            </p:cNvGrpSpPr>
            <p:nvPr/>
          </p:nvGrpSpPr>
          <p:grpSpPr bwMode="auto">
            <a:xfrm>
              <a:off x="6210300" y="3234357"/>
              <a:ext cx="1712913" cy="342900"/>
              <a:chOff x="5257800" y="3035300"/>
              <a:chExt cx="1712913" cy="342900"/>
            </a:xfrm>
          </p:grpSpPr>
          <p:sp>
            <p:nvSpPr>
              <p:cNvPr id="45" name="Oval 7">
                <a:extLst>
                  <a:ext uri="{FF2B5EF4-FFF2-40B4-BE49-F238E27FC236}"/>
                </a:extLst>
              </p:cNvPr>
              <p:cNvSpPr>
                <a:spLocks noChangeArrowheads="1"/>
              </p:cNvSpPr>
              <p:nvPr/>
            </p:nvSpPr>
            <p:spPr bwMode="auto">
              <a:xfrm>
                <a:off x="5257800" y="3035301"/>
                <a:ext cx="171450" cy="171450"/>
              </a:xfrm>
              <a:prstGeom prst="ellipse">
                <a:avLst/>
              </a:prstGeom>
              <a:solidFill>
                <a:schemeClr val="accent4"/>
              </a:solidFill>
              <a:ln>
                <a:noFill/>
              </a:ln>
            </p:spPr>
            <p:txBody>
              <a:bodyPr/>
              <a:lstStyle/>
              <a:p>
                <a:pPr fontAlgn="auto">
                  <a:spcBef>
                    <a:spcPts val="0"/>
                  </a:spcBef>
                  <a:spcAft>
                    <a:spcPts val="0"/>
                  </a:spcAft>
                  <a:defRPr/>
                </a:pPr>
                <a:endParaRPr lang="zh-CN" altLang="en-US">
                  <a:latin typeface="+mn-lt"/>
                  <a:ea typeface="+mn-ea"/>
                  <a:cs typeface="+mn-cs"/>
                </a:endParaRPr>
              </a:p>
            </p:txBody>
          </p:sp>
          <p:sp>
            <p:nvSpPr>
              <p:cNvPr id="46" name="Oval 9">
                <a:extLst>
                  <a:ext uri="{FF2B5EF4-FFF2-40B4-BE49-F238E27FC236}"/>
                </a:extLst>
              </p:cNvPr>
              <p:cNvSpPr>
                <a:spLocks noChangeArrowheads="1"/>
              </p:cNvSpPr>
              <p:nvPr/>
            </p:nvSpPr>
            <p:spPr bwMode="auto">
              <a:xfrm>
                <a:off x="6799263" y="3206751"/>
                <a:ext cx="171450" cy="171450"/>
              </a:xfrm>
              <a:prstGeom prst="ellipse">
                <a:avLst/>
              </a:prstGeom>
              <a:solidFill>
                <a:schemeClr val="accent4"/>
              </a:solidFill>
              <a:ln>
                <a:noFill/>
              </a:ln>
            </p:spPr>
            <p:txBody>
              <a:bodyPr/>
              <a:lstStyle/>
              <a:p>
                <a:pPr fontAlgn="auto">
                  <a:spcBef>
                    <a:spcPts val="0"/>
                  </a:spcBef>
                  <a:spcAft>
                    <a:spcPts val="0"/>
                  </a:spcAft>
                  <a:defRPr/>
                </a:pPr>
                <a:endParaRPr lang="zh-CN" altLang="en-US">
                  <a:latin typeface="+mn-lt"/>
                  <a:ea typeface="+mn-ea"/>
                  <a:cs typeface="+mn-cs"/>
                </a:endParaRPr>
              </a:p>
            </p:txBody>
          </p:sp>
          <p:sp>
            <p:nvSpPr>
              <p:cNvPr id="47" name="Freeform 67">
                <a:extLst>
                  <a:ext uri="{FF2B5EF4-FFF2-40B4-BE49-F238E27FC236}"/>
                </a:extLst>
              </p:cNvPr>
              <p:cNvSpPr>
                <a:spLocks/>
              </p:cNvSpPr>
              <p:nvPr/>
            </p:nvSpPr>
            <p:spPr bwMode="auto">
              <a:xfrm>
                <a:off x="5343525" y="3113088"/>
                <a:ext cx="1546225" cy="184150"/>
              </a:xfrm>
              <a:custGeom>
                <a:avLst/>
                <a:gdLst>
                  <a:gd name="T0" fmla="*/ 974 w 974"/>
                  <a:gd name="T1" fmla="*/ 111 h 116"/>
                  <a:gd name="T2" fmla="*/ 866 w 974"/>
                  <a:gd name="T3" fmla="*/ 0 h 116"/>
                  <a:gd name="T4" fmla="*/ 0 w 974"/>
                  <a:gd name="T5" fmla="*/ 0 h 116"/>
                  <a:gd name="T6" fmla="*/ 0 w 974"/>
                  <a:gd name="T7" fmla="*/ 11 h 116"/>
                  <a:gd name="T8" fmla="*/ 860 w 974"/>
                  <a:gd name="T9" fmla="*/ 11 h 116"/>
                  <a:gd name="T10" fmla="*/ 968 w 974"/>
                  <a:gd name="T11" fmla="*/ 116 h 116"/>
                  <a:gd name="T12" fmla="*/ 974 w 974"/>
                  <a:gd name="T13" fmla="*/ 111 h 116"/>
                  <a:gd name="T14" fmla="*/ 974 w 974"/>
                  <a:gd name="T15" fmla="*/ 111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4" h="116">
                    <a:moveTo>
                      <a:pt x="974" y="111"/>
                    </a:moveTo>
                    <a:lnTo>
                      <a:pt x="866" y="0"/>
                    </a:lnTo>
                    <a:lnTo>
                      <a:pt x="0" y="0"/>
                    </a:lnTo>
                    <a:lnTo>
                      <a:pt x="0" y="11"/>
                    </a:lnTo>
                    <a:lnTo>
                      <a:pt x="860" y="11"/>
                    </a:lnTo>
                    <a:lnTo>
                      <a:pt x="968" y="116"/>
                    </a:lnTo>
                    <a:lnTo>
                      <a:pt x="974" y="111"/>
                    </a:lnTo>
                    <a:lnTo>
                      <a:pt x="974" y="111"/>
                    </a:lnTo>
                    <a:close/>
                  </a:path>
                </a:pathLst>
              </a:custGeom>
              <a:solidFill>
                <a:schemeClr val="accent4"/>
              </a:solidFill>
              <a:ln>
                <a:noFill/>
              </a:ln>
            </p:spPr>
            <p:txBody>
              <a:bodyPr/>
              <a:lstStyle/>
              <a:p>
                <a:pPr fontAlgn="auto">
                  <a:spcBef>
                    <a:spcPts val="0"/>
                  </a:spcBef>
                  <a:spcAft>
                    <a:spcPts val="0"/>
                  </a:spcAft>
                  <a:defRPr/>
                </a:pPr>
                <a:endParaRPr lang="zh-CN" altLang="en-US">
                  <a:latin typeface="+mn-lt"/>
                  <a:ea typeface="+mn-ea"/>
                  <a:cs typeface="+mn-cs"/>
                </a:endParaRPr>
              </a:p>
            </p:txBody>
          </p:sp>
        </p:grpSp>
        <p:grpSp>
          <p:nvGrpSpPr>
            <p:cNvPr id="33806" name="组合 22"/>
            <p:cNvGrpSpPr>
              <a:grpSpLocks/>
            </p:cNvGrpSpPr>
            <p:nvPr/>
          </p:nvGrpSpPr>
          <p:grpSpPr bwMode="auto">
            <a:xfrm>
              <a:off x="6210300" y="4005882"/>
              <a:ext cx="1712913" cy="342900"/>
              <a:chOff x="5257800" y="3806825"/>
              <a:chExt cx="1712913" cy="342900"/>
            </a:xfrm>
          </p:grpSpPr>
          <p:sp>
            <p:nvSpPr>
              <p:cNvPr id="41" name="Oval 8">
                <a:extLst>
                  <a:ext uri="{FF2B5EF4-FFF2-40B4-BE49-F238E27FC236}"/>
                </a:extLst>
              </p:cNvPr>
              <p:cNvSpPr>
                <a:spLocks noChangeArrowheads="1"/>
              </p:cNvSpPr>
              <p:nvPr/>
            </p:nvSpPr>
            <p:spPr bwMode="auto">
              <a:xfrm>
                <a:off x="5257800" y="3978276"/>
                <a:ext cx="171450" cy="171450"/>
              </a:xfrm>
              <a:prstGeom prst="ellipse">
                <a:avLst/>
              </a:prstGeom>
              <a:solidFill>
                <a:schemeClr val="accent5"/>
              </a:solidFill>
              <a:ln>
                <a:noFill/>
              </a:ln>
            </p:spPr>
            <p:txBody>
              <a:bodyPr/>
              <a:lstStyle/>
              <a:p>
                <a:pPr fontAlgn="auto">
                  <a:spcBef>
                    <a:spcPts val="0"/>
                  </a:spcBef>
                  <a:spcAft>
                    <a:spcPts val="0"/>
                  </a:spcAft>
                  <a:defRPr/>
                </a:pPr>
                <a:endParaRPr lang="zh-CN" altLang="en-US">
                  <a:latin typeface="+mn-lt"/>
                  <a:ea typeface="+mn-ea"/>
                  <a:cs typeface="+mn-cs"/>
                </a:endParaRPr>
              </a:p>
            </p:txBody>
          </p:sp>
          <p:sp>
            <p:nvSpPr>
              <p:cNvPr id="42" name="Oval 10">
                <a:extLst>
                  <a:ext uri="{FF2B5EF4-FFF2-40B4-BE49-F238E27FC236}"/>
                </a:extLst>
              </p:cNvPr>
              <p:cNvSpPr>
                <a:spLocks noChangeArrowheads="1"/>
              </p:cNvSpPr>
              <p:nvPr/>
            </p:nvSpPr>
            <p:spPr bwMode="auto">
              <a:xfrm>
                <a:off x="6799263" y="3806826"/>
                <a:ext cx="171450" cy="171450"/>
              </a:xfrm>
              <a:prstGeom prst="ellipse">
                <a:avLst/>
              </a:prstGeom>
              <a:solidFill>
                <a:schemeClr val="accent5"/>
              </a:solidFill>
              <a:ln>
                <a:noFill/>
              </a:ln>
            </p:spPr>
            <p:txBody>
              <a:bodyPr/>
              <a:lstStyle/>
              <a:p>
                <a:pPr fontAlgn="auto">
                  <a:spcBef>
                    <a:spcPts val="0"/>
                  </a:spcBef>
                  <a:spcAft>
                    <a:spcPts val="0"/>
                  </a:spcAft>
                  <a:defRPr/>
                </a:pPr>
                <a:endParaRPr lang="zh-CN" altLang="en-US">
                  <a:latin typeface="+mn-lt"/>
                  <a:ea typeface="+mn-ea"/>
                  <a:cs typeface="+mn-cs"/>
                </a:endParaRPr>
              </a:p>
            </p:txBody>
          </p:sp>
          <p:sp>
            <p:nvSpPr>
              <p:cNvPr id="43" name="Freeform 68">
                <a:extLst>
                  <a:ext uri="{FF2B5EF4-FFF2-40B4-BE49-F238E27FC236}"/>
                </a:extLst>
              </p:cNvPr>
              <p:cNvSpPr>
                <a:spLocks/>
              </p:cNvSpPr>
              <p:nvPr/>
            </p:nvSpPr>
            <p:spPr bwMode="auto">
              <a:xfrm>
                <a:off x="5343525" y="3889376"/>
                <a:ext cx="1546225" cy="184150"/>
              </a:xfrm>
              <a:custGeom>
                <a:avLst/>
                <a:gdLst>
                  <a:gd name="T0" fmla="*/ 968 w 974"/>
                  <a:gd name="T1" fmla="*/ 0 h 116"/>
                  <a:gd name="T2" fmla="*/ 860 w 974"/>
                  <a:gd name="T3" fmla="*/ 105 h 116"/>
                  <a:gd name="T4" fmla="*/ 0 w 974"/>
                  <a:gd name="T5" fmla="*/ 105 h 116"/>
                  <a:gd name="T6" fmla="*/ 0 w 974"/>
                  <a:gd name="T7" fmla="*/ 116 h 116"/>
                  <a:gd name="T8" fmla="*/ 866 w 974"/>
                  <a:gd name="T9" fmla="*/ 116 h 116"/>
                  <a:gd name="T10" fmla="*/ 974 w 974"/>
                  <a:gd name="T11" fmla="*/ 5 h 116"/>
                  <a:gd name="T12" fmla="*/ 968 w 974"/>
                  <a:gd name="T13" fmla="*/ 0 h 116"/>
                  <a:gd name="T14" fmla="*/ 968 w 974"/>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4" h="116">
                    <a:moveTo>
                      <a:pt x="968" y="0"/>
                    </a:moveTo>
                    <a:lnTo>
                      <a:pt x="860" y="105"/>
                    </a:lnTo>
                    <a:lnTo>
                      <a:pt x="0" y="105"/>
                    </a:lnTo>
                    <a:lnTo>
                      <a:pt x="0" y="116"/>
                    </a:lnTo>
                    <a:lnTo>
                      <a:pt x="866" y="116"/>
                    </a:lnTo>
                    <a:lnTo>
                      <a:pt x="974" y="5"/>
                    </a:lnTo>
                    <a:lnTo>
                      <a:pt x="968" y="0"/>
                    </a:lnTo>
                    <a:lnTo>
                      <a:pt x="968" y="0"/>
                    </a:lnTo>
                    <a:close/>
                  </a:path>
                </a:pathLst>
              </a:custGeom>
              <a:solidFill>
                <a:schemeClr val="accent5"/>
              </a:solidFill>
              <a:ln>
                <a:noFill/>
              </a:ln>
            </p:spPr>
            <p:txBody>
              <a:bodyPr/>
              <a:lstStyle/>
              <a:p>
                <a:pPr fontAlgn="auto">
                  <a:spcBef>
                    <a:spcPts val="0"/>
                  </a:spcBef>
                  <a:spcAft>
                    <a:spcPts val="0"/>
                  </a:spcAft>
                  <a:defRPr/>
                </a:pPr>
                <a:endParaRPr lang="zh-CN" altLang="en-US">
                  <a:latin typeface="+mn-lt"/>
                  <a:ea typeface="+mn-ea"/>
                  <a:cs typeface="+mn-cs"/>
                </a:endParaRPr>
              </a:p>
            </p:txBody>
          </p:sp>
          <p:sp>
            <p:nvSpPr>
              <p:cNvPr id="33823" name="Freeform 69"/>
              <p:cNvSpPr>
                <a:spLocks/>
              </p:cNvSpPr>
              <p:nvPr/>
            </p:nvSpPr>
            <p:spPr bwMode="auto">
              <a:xfrm>
                <a:off x="5343525" y="3889375"/>
                <a:ext cx="1546225" cy="184150"/>
              </a:xfrm>
              <a:custGeom>
                <a:avLst/>
                <a:gdLst>
                  <a:gd name="T0" fmla="*/ 1536700 w 974"/>
                  <a:gd name="T1" fmla="*/ 0 h 116"/>
                  <a:gd name="T2" fmla="*/ 1365250 w 974"/>
                  <a:gd name="T3" fmla="*/ 166688 h 116"/>
                  <a:gd name="T4" fmla="*/ 0 w 974"/>
                  <a:gd name="T5" fmla="*/ 166688 h 116"/>
                  <a:gd name="T6" fmla="*/ 0 w 974"/>
                  <a:gd name="T7" fmla="*/ 184150 h 116"/>
                  <a:gd name="T8" fmla="*/ 1374775 w 974"/>
                  <a:gd name="T9" fmla="*/ 184150 h 116"/>
                  <a:gd name="T10" fmla="*/ 1546225 w 974"/>
                  <a:gd name="T11" fmla="*/ 7938 h 116"/>
                  <a:gd name="T12" fmla="*/ 1536700 w 974"/>
                  <a:gd name="T13" fmla="*/ 0 h 116"/>
                  <a:gd name="T14" fmla="*/ 1536700 w 974"/>
                  <a:gd name="T15" fmla="*/ 0 h 116"/>
                  <a:gd name="T16" fmla="*/ 0 60000 65536"/>
                  <a:gd name="T17" fmla="*/ 0 60000 65536"/>
                  <a:gd name="T18" fmla="*/ 0 60000 65536"/>
                  <a:gd name="T19" fmla="*/ 0 60000 65536"/>
                  <a:gd name="T20" fmla="*/ 0 60000 65536"/>
                  <a:gd name="T21" fmla="*/ 0 60000 65536"/>
                  <a:gd name="T22" fmla="*/ 0 60000 65536"/>
                  <a:gd name="T23" fmla="*/ 0 60000 65536"/>
                  <a:gd name="T24" fmla="*/ 0 w 974"/>
                  <a:gd name="T25" fmla="*/ 0 h 116"/>
                  <a:gd name="T26" fmla="*/ 974 w 974"/>
                  <a:gd name="T27" fmla="*/ 116 h 1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4" h="116">
                    <a:moveTo>
                      <a:pt x="968" y="0"/>
                    </a:moveTo>
                    <a:lnTo>
                      <a:pt x="860" y="105"/>
                    </a:lnTo>
                    <a:lnTo>
                      <a:pt x="0" y="105"/>
                    </a:lnTo>
                    <a:lnTo>
                      <a:pt x="0" y="116"/>
                    </a:lnTo>
                    <a:lnTo>
                      <a:pt x="866" y="116"/>
                    </a:lnTo>
                    <a:lnTo>
                      <a:pt x="974" y="5"/>
                    </a:lnTo>
                    <a:lnTo>
                      <a:pt x="968" y="0"/>
                    </a:lnTo>
                  </a:path>
                </a:pathLst>
              </a:custGeom>
              <a:noFill/>
              <a:ln w="9525">
                <a:noFill/>
                <a:miter lim="800000"/>
                <a:headEnd/>
                <a:tailEnd/>
              </a:ln>
            </p:spPr>
            <p:txBody>
              <a:bodyPr/>
              <a:lstStyle/>
              <a:p>
                <a:endParaRPr lang="zh-CN" altLang="en-US">
                  <a:latin typeface="等线"/>
                  <a:ea typeface="等线"/>
                </a:endParaRPr>
              </a:p>
            </p:txBody>
          </p:sp>
        </p:grpSp>
        <p:grpSp>
          <p:nvGrpSpPr>
            <p:cNvPr id="33807" name="组合 23"/>
            <p:cNvGrpSpPr>
              <a:grpSpLocks/>
            </p:cNvGrpSpPr>
            <p:nvPr/>
          </p:nvGrpSpPr>
          <p:grpSpPr bwMode="auto">
            <a:xfrm>
              <a:off x="8389938" y="2026270"/>
              <a:ext cx="2528887" cy="3609975"/>
              <a:chOff x="7437438" y="1827213"/>
              <a:chExt cx="2528887" cy="3609975"/>
            </a:xfrm>
          </p:grpSpPr>
          <p:sp>
            <p:nvSpPr>
              <p:cNvPr id="29" name="Freeform 75">
                <a:extLst>
                  <a:ext uri="{FF2B5EF4-FFF2-40B4-BE49-F238E27FC236}"/>
                </a:extLst>
              </p:cNvPr>
              <p:cNvSpPr>
                <a:spLocks/>
              </p:cNvSpPr>
              <p:nvPr/>
            </p:nvSpPr>
            <p:spPr bwMode="auto">
              <a:xfrm>
                <a:off x="7437438" y="3627438"/>
                <a:ext cx="2528887" cy="1466850"/>
              </a:xfrm>
              <a:custGeom>
                <a:avLst/>
                <a:gdLst>
                  <a:gd name="T0" fmla="*/ 1593 w 1593"/>
                  <a:gd name="T1" fmla="*/ 462 h 924"/>
                  <a:gd name="T2" fmla="*/ 798 w 1593"/>
                  <a:gd name="T3" fmla="*/ 924 h 924"/>
                  <a:gd name="T4" fmla="*/ 0 w 1593"/>
                  <a:gd name="T5" fmla="*/ 462 h 924"/>
                  <a:gd name="T6" fmla="*/ 793 w 1593"/>
                  <a:gd name="T7" fmla="*/ 0 h 924"/>
                  <a:gd name="T8" fmla="*/ 1593 w 1593"/>
                  <a:gd name="T9" fmla="*/ 462 h 924"/>
                </a:gdLst>
                <a:ahLst/>
                <a:cxnLst>
                  <a:cxn ang="0">
                    <a:pos x="T0" y="T1"/>
                  </a:cxn>
                  <a:cxn ang="0">
                    <a:pos x="T2" y="T3"/>
                  </a:cxn>
                  <a:cxn ang="0">
                    <a:pos x="T4" y="T5"/>
                  </a:cxn>
                  <a:cxn ang="0">
                    <a:pos x="T6" y="T7"/>
                  </a:cxn>
                  <a:cxn ang="0">
                    <a:pos x="T8" y="T9"/>
                  </a:cxn>
                </a:cxnLst>
                <a:rect l="0" t="0" r="r" b="b"/>
                <a:pathLst>
                  <a:path w="1593" h="924">
                    <a:moveTo>
                      <a:pt x="1593" y="462"/>
                    </a:moveTo>
                    <a:lnTo>
                      <a:pt x="798" y="924"/>
                    </a:lnTo>
                    <a:lnTo>
                      <a:pt x="0" y="462"/>
                    </a:lnTo>
                    <a:lnTo>
                      <a:pt x="793" y="0"/>
                    </a:lnTo>
                    <a:lnTo>
                      <a:pt x="1593" y="462"/>
                    </a:lnTo>
                    <a:close/>
                  </a:path>
                </a:pathLst>
              </a:custGeom>
              <a:solidFill>
                <a:schemeClr val="bg2">
                  <a:lumMod val="75000"/>
                </a:schemeClr>
              </a:solidFill>
              <a:ln>
                <a:noFill/>
              </a:ln>
            </p:spPr>
            <p:txBody>
              <a:bodyPr/>
              <a:lstStyle/>
              <a:p>
                <a:pPr fontAlgn="auto">
                  <a:spcBef>
                    <a:spcPts val="0"/>
                  </a:spcBef>
                  <a:spcAft>
                    <a:spcPts val="0"/>
                  </a:spcAft>
                  <a:defRPr/>
                </a:pPr>
                <a:endParaRPr lang="zh-CN" altLang="en-US">
                  <a:latin typeface="+mn-lt"/>
                  <a:ea typeface="+mn-ea"/>
                  <a:cs typeface="+mn-cs"/>
                </a:endParaRPr>
              </a:p>
            </p:txBody>
          </p:sp>
          <p:sp>
            <p:nvSpPr>
              <p:cNvPr id="30" name="Freeform 76">
                <a:extLst>
                  <a:ext uri="{FF2B5EF4-FFF2-40B4-BE49-F238E27FC236}"/>
                </a:extLst>
              </p:cNvPr>
              <p:cNvSpPr>
                <a:spLocks/>
              </p:cNvSpPr>
              <p:nvPr/>
            </p:nvSpPr>
            <p:spPr bwMode="auto">
              <a:xfrm>
                <a:off x="8704263" y="4360863"/>
                <a:ext cx="1262062" cy="1076325"/>
              </a:xfrm>
              <a:custGeom>
                <a:avLst/>
                <a:gdLst>
                  <a:gd name="T0" fmla="*/ 795 w 795"/>
                  <a:gd name="T1" fmla="*/ 0 h 678"/>
                  <a:gd name="T2" fmla="*/ 795 w 795"/>
                  <a:gd name="T3" fmla="*/ 216 h 678"/>
                  <a:gd name="T4" fmla="*/ 0 w 795"/>
                  <a:gd name="T5" fmla="*/ 678 h 678"/>
                  <a:gd name="T6" fmla="*/ 0 w 795"/>
                  <a:gd name="T7" fmla="*/ 462 h 678"/>
                  <a:gd name="T8" fmla="*/ 795 w 795"/>
                  <a:gd name="T9" fmla="*/ 0 h 678"/>
                </a:gdLst>
                <a:ahLst/>
                <a:cxnLst>
                  <a:cxn ang="0">
                    <a:pos x="T0" y="T1"/>
                  </a:cxn>
                  <a:cxn ang="0">
                    <a:pos x="T2" y="T3"/>
                  </a:cxn>
                  <a:cxn ang="0">
                    <a:pos x="T4" y="T5"/>
                  </a:cxn>
                  <a:cxn ang="0">
                    <a:pos x="T6" y="T7"/>
                  </a:cxn>
                  <a:cxn ang="0">
                    <a:pos x="T8" y="T9"/>
                  </a:cxn>
                </a:cxnLst>
                <a:rect l="0" t="0" r="r" b="b"/>
                <a:pathLst>
                  <a:path w="795" h="678">
                    <a:moveTo>
                      <a:pt x="795" y="0"/>
                    </a:moveTo>
                    <a:lnTo>
                      <a:pt x="795" y="216"/>
                    </a:lnTo>
                    <a:lnTo>
                      <a:pt x="0" y="678"/>
                    </a:lnTo>
                    <a:lnTo>
                      <a:pt x="0" y="462"/>
                    </a:lnTo>
                    <a:lnTo>
                      <a:pt x="795" y="0"/>
                    </a:lnTo>
                    <a:close/>
                  </a:path>
                </a:pathLst>
              </a:custGeom>
              <a:solidFill>
                <a:schemeClr val="bg2">
                  <a:lumMod val="50000"/>
                </a:schemeClr>
              </a:solidFill>
              <a:ln>
                <a:noFill/>
              </a:ln>
            </p:spPr>
            <p:txBody>
              <a:bodyPr/>
              <a:lstStyle/>
              <a:p>
                <a:pPr fontAlgn="auto">
                  <a:spcBef>
                    <a:spcPts val="0"/>
                  </a:spcBef>
                  <a:spcAft>
                    <a:spcPts val="0"/>
                  </a:spcAft>
                  <a:defRPr/>
                </a:pPr>
                <a:endParaRPr lang="zh-CN" altLang="en-US">
                  <a:latin typeface="+mn-lt"/>
                  <a:ea typeface="+mn-ea"/>
                  <a:cs typeface="+mn-cs"/>
                </a:endParaRPr>
              </a:p>
            </p:txBody>
          </p:sp>
          <p:sp>
            <p:nvSpPr>
              <p:cNvPr id="31" name="Freeform 77">
                <a:extLst>
                  <a:ext uri="{FF2B5EF4-FFF2-40B4-BE49-F238E27FC236}"/>
                </a:extLst>
              </p:cNvPr>
              <p:cNvSpPr>
                <a:spLocks/>
              </p:cNvSpPr>
              <p:nvPr/>
            </p:nvSpPr>
            <p:spPr bwMode="auto">
              <a:xfrm>
                <a:off x="7437438" y="4360863"/>
                <a:ext cx="1266825" cy="1076325"/>
              </a:xfrm>
              <a:custGeom>
                <a:avLst/>
                <a:gdLst>
                  <a:gd name="T0" fmla="*/ 798 w 798"/>
                  <a:gd name="T1" fmla="*/ 462 h 678"/>
                  <a:gd name="T2" fmla="*/ 798 w 798"/>
                  <a:gd name="T3" fmla="*/ 678 h 678"/>
                  <a:gd name="T4" fmla="*/ 0 w 798"/>
                  <a:gd name="T5" fmla="*/ 216 h 678"/>
                  <a:gd name="T6" fmla="*/ 0 w 798"/>
                  <a:gd name="T7" fmla="*/ 0 h 678"/>
                  <a:gd name="T8" fmla="*/ 798 w 798"/>
                  <a:gd name="T9" fmla="*/ 462 h 678"/>
                </a:gdLst>
                <a:ahLst/>
                <a:cxnLst>
                  <a:cxn ang="0">
                    <a:pos x="T0" y="T1"/>
                  </a:cxn>
                  <a:cxn ang="0">
                    <a:pos x="T2" y="T3"/>
                  </a:cxn>
                  <a:cxn ang="0">
                    <a:pos x="T4" y="T5"/>
                  </a:cxn>
                  <a:cxn ang="0">
                    <a:pos x="T6" y="T7"/>
                  </a:cxn>
                  <a:cxn ang="0">
                    <a:pos x="T8" y="T9"/>
                  </a:cxn>
                </a:cxnLst>
                <a:rect l="0" t="0" r="r" b="b"/>
                <a:pathLst>
                  <a:path w="798" h="678">
                    <a:moveTo>
                      <a:pt x="798" y="462"/>
                    </a:moveTo>
                    <a:lnTo>
                      <a:pt x="798" y="678"/>
                    </a:lnTo>
                    <a:lnTo>
                      <a:pt x="0" y="216"/>
                    </a:lnTo>
                    <a:lnTo>
                      <a:pt x="0" y="0"/>
                    </a:lnTo>
                    <a:lnTo>
                      <a:pt x="798" y="462"/>
                    </a:lnTo>
                    <a:close/>
                  </a:path>
                </a:pathLst>
              </a:custGeom>
              <a:solidFill>
                <a:schemeClr val="bg2">
                  <a:lumMod val="50000"/>
                </a:schemeClr>
              </a:solidFill>
              <a:ln>
                <a:noFill/>
              </a:ln>
            </p:spPr>
            <p:txBody>
              <a:bodyPr/>
              <a:lstStyle/>
              <a:p>
                <a:pPr fontAlgn="auto">
                  <a:spcBef>
                    <a:spcPts val="0"/>
                  </a:spcBef>
                  <a:spcAft>
                    <a:spcPts val="0"/>
                  </a:spcAft>
                  <a:defRPr/>
                </a:pPr>
                <a:endParaRPr lang="zh-CN" altLang="en-US">
                  <a:latin typeface="+mn-lt"/>
                  <a:ea typeface="+mn-ea"/>
                  <a:cs typeface="+mn-cs"/>
                </a:endParaRPr>
              </a:p>
            </p:txBody>
          </p:sp>
          <p:sp>
            <p:nvSpPr>
              <p:cNvPr id="32" name="Freeform 78">
                <a:extLst>
                  <a:ext uri="{FF2B5EF4-FFF2-40B4-BE49-F238E27FC236}"/>
                </a:extLst>
              </p:cNvPr>
              <p:cNvSpPr>
                <a:spLocks/>
              </p:cNvSpPr>
              <p:nvPr/>
            </p:nvSpPr>
            <p:spPr bwMode="auto">
              <a:xfrm>
                <a:off x="7437438" y="3032126"/>
                <a:ext cx="2528887" cy="1465262"/>
              </a:xfrm>
              <a:custGeom>
                <a:avLst/>
                <a:gdLst>
                  <a:gd name="T0" fmla="*/ 1593 w 1593"/>
                  <a:gd name="T1" fmla="*/ 461 h 923"/>
                  <a:gd name="T2" fmla="*/ 798 w 1593"/>
                  <a:gd name="T3" fmla="*/ 923 h 923"/>
                  <a:gd name="T4" fmla="*/ 0 w 1593"/>
                  <a:gd name="T5" fmla="*/ 461 h 923"/>
                  <a:gd name="T6" fmla="*/ 793 w 1593"/>
                  <a:gd name="T7" fmla="*/ 0 h 923"/>
                  <a:gd name="T8" fmla="*/ 1593 w 1593"/>
                  <a:gd name="T9" fmla="*/ 461 h 923"/>
                </a:gdLst>
                <a:ahLst/>
                <a:cxnLst>
                  <a:cxn ang="0">
                    <a:pos x="T0" y="T1"/>
                  </a:cxn>
                  <a:cxn ang="0">
                    <a:pos x="T2" y="T3"/>
                  </a:cxn>
                  <a:cxn ang="0">
                    <a:pos x="T4" y="T5"/>
                  </a:cxn>
                  <a:cxn ang="0">
                    <a:pos x="T6" y="T7"/>
                  </a:cxn>
                  <a:cxn ang="0">
                    <a:pos x="T8" y="T9"/>
                  </a:cxn>
                </a:cxnLst>
                <a:rect l="0" t="0" r="r" b="b"/>
                <a:pathLst>
                  <a:path w="1593" h="923">
                    <a:moveTo>
                      <a:pt x="1593" y="461"/>
                    </a:moveTo>
                    <a:lnTo>
                      <a:pt x="798" y="923"/>
                    </a:lnTo>
                    <a:lnTo>
                      <a:pt x="0" y="461"/>
                    </a:lnTo>
                    <a:lnTo>
                      <a:pt x="793" y="0"/>
                    </a:lnTo>
                    <a:lnTo>
                      <a:pt x="1593" y="461"/>
                    </a:lnTo>
                    <a:close/>
                  </a:path>
                </a:pathLst>
              </a:custGeom>
              <a:solidFill>
                <a:schemeClr val="accent5">
                  <a:lumMod val="60000"/>
                  <a:lumOff val="40000"/>
                </a:schemeClr>
              </a:solidFill>
              <a:ln>
                <a:noFill/>
              </a:ln>
            </p:spPr>
            <p:txBody>
              <a:bodyPr/>
              <a:lstStyle/>
              <a:p>
                <a:pPr fontAlgn="auto">
                  <a:spcBef>
                    <a:spcPts val="0"/>
                  </a:spcBef>
                  <a:spcAft>
                    <a:spcPts val="0"/>
                  </a:spcAft>
                  <a:defRPr/>
                </a:pPr>
                <a:endParaRPr lang="zh-CN" altLang="en-US">
                  <a:latin typeface="+mn-lt"/>
                  <a:ea typeface="+mn-ea"/>
                  <a:cs typeface="+mn-cs"/>
                </a:endParaRPr>
              </a:p>
            </p:txBody>
          </p:sp>
          <p:sp>
            <p:nvSpPr>
              <p:cNvPr id="33" name="Freeform 79">
                <a:extLst>
                  <a:ext uri="{FF2B5EF4-FFF2-40B4-BE49-F238E27FC236}"/>
                </a:extLst>
              </p:cNvPr>
              <p:cNvSpPr>
                <a:spLocks/>
              </p:cNvSpPr>
              <p:nvPr/>
            </p:nvSpPr>
            <p:spPr bwMode="auto">
              <a:xfrm>
                <a:off x="8704263" y="3763963"/>
                <a:ext cx="1262062" cy="1076325"/>
              </a:xfrm>
              <a:custGeom>
                <a:avLst/>
                <a:gdLst>
                  <a:gd name="T0" fmla="*/ 795 w 795"/>
                  <a:gd name="T1" fmla="*/ 0 h 678"/>
                  <a:gd name="T2" fmla="*/ 795 w 795"/>
                  <a:gd name="T3" fmla="*/ 214 h 678"/>
                  <a:gd name="T4" fmla="*/ 0 w 795"/>
                  <a:gd name="T5" fmla="*/ 678 h 678"/>
                  <a:gd name="T6" fmla="*/ 0 w 795"/>
                  <a:gd name="T7" fmla="*/ 462 h 678"/>
                  <a:gd name="T8" fmla="*/ 795 w 795"/>
                  <a:gd name="T9" fmla="*/ 0 h 678"/>
                </a:gdLst>
                <a:ahLst/>
                <a:cxnLst>
                  <a:cxn ang="0">
                    <a:pos x="T0" y="T1"/>
                  </a:cxn>
                  <a:cxn ang="0">
                    <a:pos x="T2" y="T3"/>
                  </a:cxn>
                  <a:cxn ang="0">
                    <a:pos x="T4" y="T5"/>
                  </a:cxn>
                  <a:cxn ang="0">
                    <a:pos x="T6" y="T7"/>
                  </a:cxn>
                  <a:cxn ang="0">
                    <a:pos x="T8" y="T9"/>
                  </a:cxn>
                </a:cxnLst>
                <a:rect l="0" t="0" r="r" b="b"/>
                <a:pathLst>
                  <a:path w="795" h="678">
                    <a:moveTo>
                      <a:pt x="795" y="0"/>
                    </a:moveTo>
                    <a:lnTo>
                      <a:pt x="795" y="214"/>
                    </a:lnTo>
                    <a:lnTo>
                      <a:pt x="0" y="678"/>
                    </a:lnTo>
                    <a:lnTo>
                      <a:pt x="0" y="462"/>
                    </a:lnTo>
                    <a:lnTo>
                      <a:pt x="795" y="0"/>
                    </a:lnTo>
                    <a:close/>
                  </a:path>
                </a:pathLst>
              </a:custGeom>
              <a:solidFill>
                <a:schemeClr val="accent5"/>
              </a:solidFill>
              <a:ln>
                <a:noFill/>
              </a:ln>
            </p:spPr>
            <p:txBody>
              <a:bodyPr/>
              <a:lstStyle/>
              <a:p>
                <a:pPr fontAlgn="auto">
                  <a:spcBef>
                    <a:spcPts val="0"/>
                  </a:spcBef>
                  <a:spcAft>
                    <a:spcPts val="0"/>
                  </a:spcAft>
                  <a:defRPr/>
                </a:pPr>
                <a:endParaRPr lang="zh-CN" altLang="en-US">
                  <a:latin typeface="+mn-lt"/>
                  <a:ea typeface="+mn-ea"/>
                  <a:cs typeface="+mn-cs"/>
                </a:endParaRPr>
              </a:p>
            </p:txBody>
          </p:sp>
          <p:sp>
            <p:nvSpPr>
              <p:cNvPr id="34" name="Freeform 80">
                <a:extLst>
                  <a:ext uri="{FF2B5EF4-FFF2-40B4-BE49-F238E27FC236}"/>
                </a:extLst>
              </p:cNvPr>
              <p:cNvSpPr>
                <a:spLocks/>
              </p:cNvSpPr>
              <p:nvPr/>
            </p:nvSpPr>
            <p:spPr bwMode="auto">
              <a:xfrm>
                <a:off x="7437438" y="3763963"/>
                <a:ext cx="1266825" cy="1076325"/>
              </a:xfrm>
              <a:custGeom>
                <a:avLst/>
                <a:gdLst>
                  <a:gd name="T0" fmla="*/ 798 w 798"/>
                  <a:gd name="T1" fmla="*/ 462 h 678"/>
                  <a:gd name="T2" fmla="*/ 798 w 798"/>
                  <a:gd name="T3" fmla="*/ 678 h 678"/>
                  <a:gd name="T4" fmla="*/ 0 w 798"/>
                  <a:gd name="T5" fmla="*/ 214 h 678"/>
                  <a:gd name="T6" fmla="*/ 0 w 798"/>
                  <a:gd name="T7" fmla="*/ 0 h 678"/>
                  <a:gd name="T8" fmla="*/ 798 w 798"/>
                  <a:gd name="T9" fmla="*/ 462 h 678"/>
                </a:gdLst>
                <a:ahLst/>
                <a:cxnLst>
                  <a:cxn ang="0">
                    <a:pos x="T0" y="T1"/>
                  </a:cxn>
                  <a:cxn ang="0">
                    <a:pos x="T2" y="T3"/>
                  </a:cxn>
                  <a:cxn ang="0">
                    <a:pos x="T4" y="T5"/>
                  </a:cxn>
                  <a:cxn ang="0">
                    <a:pos x="T6" y="T7"/>
                  </a:cxn>
                  <a:cxn ang="0">
                    <a:pos x="T8" y="T9"/>
                  </a:cxn>
                </a:cxnLst>
                <a:rect l="0" t="0" r="r" b="b"/>
                <a:pathLst>
                  <a:path w="798" h="678">
                    <a:moveTo>
                      <a:pt x="798" y="462"/>
                    </a:moveTo>
                    <a:lnTo>
                      <a:pt x="798" y="678"/>
                    </a:lnTo>
                    <a:lnTo>
                      <a:pt x="0" y="214"/>
                    </a:lnTo>
                    <a:lnTo>
                      <a:pt x="0" y="0"/>
                    </a:lnTo>
                    <a:lnTo>
                      <a:pt x="798" y="462"/>
                    </a:lnTo>
                    <a:close/>
                  </a:path>
                </a:pathLst>
              </a:custGeom>
              <a:solidFill>
                <a:schemeClr val="accent5"/>
              </a:solidFill>
              <a:ln>
                <a:noFill/>
              </a:ln>
            </p:spPr>
            <p:txBody>
              <a:bodyPr/>
              <a:lstStyle/>
              <a:p>
                <a:pPr fontAlgn="auto">
                  <a:spcBef>
                    <a:spcPts val="0"/>
                  </a:spcBef>
                  <a:spcAft>
                    <a:spcPts val="0"/>
                  </a:spcAft>
                  <a:defRPr/>
                </a:pPr>
                <a:endParaRPr lang="zh-CN" altLang="en-US">
                  <a:latin typeface="+mn-lt"/>
                  <a:ea typeface="+mn-ea"/>
                  <a:cs typeface="+mn-cs"/>
                </a:endParaRPr>
              </a:p>
            </p:txBody>
          </p:sp>
          <p:sp>
            <p:nvSpPr>
              <p:cNvPr id="35" name="Freeform 81">
                <a:extLst>
                  <a:ext uri="{FF2B5EF4-FFF2-40B4-BE49-F238E27FC236}"/>
                </a:extLst>
              </p:cNvPr>
              <p:cNvSpPr>
                <a:spLocks/>
              </p:cNvSpPr>
              <p:nvPr/>
            </p:nvSpPr>
            <p:spPr bwMode="auto">
              <a:xfrm>
                <a:off x="7437438" y="2427288"/>
                <a:ext cx="2528887" cy="1465263"/>
              </a:xfrm>
              <a:custGeom>
                <a:avLst/>
                <a:gdLst>
                  <a:gd name="T0" fmla="*/ 1593 w 1593"/>
                  <a:gd name="T1" fmla="*/ 462 h 923"/>
                  <a:gd name="T2" fmla="*/ 798 w 1593"/>
                  <a:gd name="T3" fmla="*/ 923 h 923"/>
                  <a:gd name="T4" fmla="*/ 0 w 1593"/>
                  <a:gd name="T5" fmla="*/ 462 h 923"/>
                  <a:gd name="T6" fmla="*/ 793 w 1593"/>
                  <a:gd name="T7" fmla="*/ 0 h 923"/>
                  <a:gd name="T8" fmla="*/ 1593 w 1593"/>
                  <a:gd name="T9" fmla="*/ 462 h 923"/>
                </a:gdLst>
                <a:ahLst/>
                <a:cxnLst>
                  <a:cxn ang="0">
                    <a:pos x="T0" y="T1"/>
                  </a:cxn>
                  <a:cxn ang="0">
                    <a:pos x="T2" y="T3"/>
                  </a:cxn>
                  <a:cxn ang="0">
                    <a:pos x="T4" y="T5"/>
                  </a:cxn>
                  <a:cxn ang="0">
                    <a:pos x="T6" y="T7"/>
                  </a:cxn>
                  <a:cxn ang="0">
                    <a:pos x="T8" y="T9"/>
                  </a:cxn>
                </a:cxnLst>
                <a:rect l="0" t="0" r="r" b="b"/>
                <a:pathLst>
                  <a:path w="1593" h="923">
                    <a:moveTo>
                      <a:pt x="1593" y="462"/>
                    </a:moveTo>
                    <a:lnTo>
                      <a:pt x="798" y="923"/>
                    </a:lnTo>
                    <a:lnTo>
                      <a:pt x="0" y="462"/>
                    </a:lnTo>
                    <a:lnTo>
                      <a:pt x="793" y="0"/>
                    </a:lnTo>
                    <a:lnTo>
                      <a:pt x="1593" y="462"/>
                    </a:lnTo>
                    <a:close/>
                  </a:path>
                </a:pathLst>
              </a:custGeom>
              <a:solidFill>
                <a:schemeClr val="accent4">
                  <a:lumMod val="60000"/>
                  <a:lumOff val="40000"/>
                </a:schemeClr>
              </a:solidFill>
              <a:ln>
                <a:noFill/>
              </a:ln>
            </p:spPr>
            <p:txBody>
              <a:bodyPr/>
              <a:lstStyle/>
              <a:p>
                <a:pPr fontAlgn="auto">
                  <a:spcBef>
                    <a:spcPts val="0"/>
                  </a:spcBef>
                  <a:spcAft>
                    <a:spcPts val="0"/>
                  </a:spcAft>
                  <a:defRPr/>
                </a:pPr>
                <a:endParaRPr lang="zh-CN" altLang="en-US">
                  <a:latin typeface="+mn-lt"/>
                  <a:ea typeface="+mn-ea"/>
                  <a:cs typeface="+mn-cs"/>
                </a:endParaRPr>
              </a:p>
            </p:txBody>
          </p:sp>
          <p:sp>
            <p:nvSpPr>
              <p:cNvPr id="36" name="Freeform 82">
                <a:extLst>
                  <a:ext uri="{FF2B5EF4-FFF2-40B4-BE49-F238E27FC236}"/>
                </a:extLst>
              </p:cNvPr>
              <p:cNvSpPr>
                <a:spLocks/>
              </p:cNvSpPr>
              <p:nvPr/>
            </p:nvSpPr>
            <p:spPr bwMode="auto">
              <a:xfrm>
                <a:off x="8704263" y="3160713"/>
                <a:ext cx="1262062" cy="1074738"/>
              </a:xfrm>
              <a:custGeom>
                <a:avLst/>
                <a:gdLst>
                  <a:gd name="T0" fmla="*/ 795 w 795"/>
                  <a:gd name="T1" fmla="*/ 0 h 677"/>
                  <a:gd name="T2" fmla="*/ 795 w 795"/>
                  <a:gd name="T3" fmla="*/ 216 h 677"/>
                  <a:gd name="T4" fmla="*/ 0 w 795"/>
                  <a:gd name="T5" fmla="*/ 677 h 677"/>
                  <a:gd name="T6" fmla="*/ 0 w 795"/>
                  <a:gd name="T7" fmla="*/ 461 h 677"/>
                  <a:gd name="T8" fmla="*/ 795 w 795"/>
                  <a:gd name="T9" fmla="*/ 0 h 677"/>
                </a:gdLst>
                <a:ahLst/>
                <a:cxnLst>
                  <a:cxn ang="0">
                    <a:pos x="T0" y="T1"/>
                  </a:cxn>
                  <a:cxn ang="0">
                    <a:pos x="T2" y="T3"/>
                  </a:cxn>
                  <a:cxn ang="0">
                    <a:pos x="T4" y="T5"/>
                  </a:cxn>
                  <a:cxn ang="0">
                    <a:pos x="T6" y="T7"/>
                  </a:cxn>
                  <a:cxn ang="0">
                    <a:pos x="T8" y="T9"/>
                  </a:cxn>
                </a:cxnLst>
                <a:rect l="0" t="0" r="r" b="b"/>
                <a:pathLst>
                  <a:path w="795" h="677">
                    <a:moveTo>
                      <a:pt x="795" y="0"/>
                    </a:moveTo>
                    <a:lnTo>
                      <a:pt x="795" y="216"/>
                    </a:lnTo>
                    <a:lnTo>
                      <a:pt x="0" y="677"/>
                    </a:lnTo>
                    <a:lnTo>
                      <a:pt x="0" y="461"/>
                    </a:lnTo>
                    <a:lnTo>
                      <a:pt x="795" y="0"/>
                    </a:lnTo>
                    <a:close/>
                  </a:path>
                </a:pathLst>
              </a:custGeom>
              <a:solidFill>
                <a:schemeClr val="accent4"/>
              </a:solidFill>
              <a:ln>
                <a:noFill/>
              </a:ln>
            </p:spPr>
            <p:txBody>
              <a:bodyPr/>
              <a:lstStyle/>
              <a:p>
                <a:pPr fontAlgn="auto">
                  <a:spcBef>
                    <a:spcPts val="0"/>
                  </a:spcBef>
                  <a:spcAft>
                    <a:spcPts val="0"/>
                  </a:spcAft>
                  <a:defRPr/>
                </a:pPr>
                <a:endParaRPr lang="zh-CN" altLang="en-US">
                  <a:latin typeface="+mn-lt"/>
                  <a:ea typeface="+mn-ea"/>
                  <a:cs typeface="+mn-cs"/>
                </a:endParaRPr>
              </a:p>
            </p:txBody>
          </p:sp>
          <p:sp>
            <p:nvSpPr>
              <p:cNvPr id="37" name="Freeform 83">
                <a:extLst>
                  <a:ext uri="{FF2B5EF4-FFF2-40B4-BE49-F238E27FC236}"/>
                </a:extLst>
              </p:cNvPr>
              <p:cNvSpPr>
                <a:spLocks/>
              </p:cNvSpPr>
              <p:nvPr/>
            </p:nvSpPr>
            <p:spPr bwMode="auto">
              <a:xfrm>
                <a:off x="7437438" y="3160713"/>
                <a:ext cx="1266825" cy="1074738"/>
              </a:xfrm>
              <a:custGeom>
                <a:avLst/>
                <a:gdLst>
                  <a:gd name="T0" fmla="*/ 798 w 798"/>
                  <a:gd name="T1" fmla="*/ 461 h 677"/>
                  <a:gd name="T2" fmla="*/ 798 w 798"/>
                  <a:gd name="T3" fmla="*/ 677 h 677"/>
                  <a:gd name="T4" fmla="*/ 0 w 798"/>
                  <a:gd name="T5" fmla="*/ 216 h 677"/>
                  <a:gd name="T6" fmla="*/ 0 w 798"/>
                  <a:gd name="T7" fmla="*/ 0 h 677"/>
                  <a:gd name="T8" fmla="*/ 798 w 798"/>
                  <a:gd name="T9" fmla="*/ 461 h 677"/>
                </a:gdLst>
                <a:ahLst/>
                <a:cxnLst>
                  <a:cxn ang="0">
                    <a:pos x="T0" y="T1"/>
                  </a:cxn>
                  <a:cxn ang="0">
                    <a:pos x="T2" y="T3"/>
                  </a:cxn>
                  <a:cxn ang="0">
                    <a:pos x="T4" y="T5"/>
                  </a:cxn>
                  <a:cxn ang="0">
                    <a:pos x="T6" y="T7"/>
                  </a:cxn>
                  <a:cxn ang="0">
                    <a:pos x="T8" y="T9"/>
                  </a:cxn>
                </a:cxnLst>
                <a:rect l="0" t="0" r="r" b="b"/>
                <a:pathLst>
                  <a:path w="798" h="677">
                    <a:moveTo>
                      <a:pt x="798" y="461"/>
                    </a:moveTo>
                    <a:lnTo>
                      <a:pt x="798" y="677"/>
                    </a:lnTo>
                    <a:lnTo>
                      <a:pt x="0" y="216"/>
                    </a:lnTo>
                    <a:lnTo>
                      <a:pt x="0" y="0"/>
                    </a:lnTo>
                    <a:lnTo>
                      <a:pt x="798" y="461"/>
                    </a:lnTo>
                    <a:close/>
                  </a:path>
                </a:pathLst>
              </a:custGeom>
              <a:solidFill>
                <a:schemeClr val="accent4"/>
              </a:solidFill>
              <a:ln>
                <a:noFill/>
              </a:ln>
            </p:spPr>
            <p:txBody>
              <a:bodyPr/>
              <a:lstStyle/>
              <a:p>
                <a:pPr fontAlgn="auto">
                  <a:spcBef>
                    <a:spcPts val="0"/>
                  </a:spcBef>
                  <a:spcAft>
                    <a:spcPts val="0"/>
                  </a:spcAft>
                  <a:defRPr/>
                </a:pPr>
                <a:endParaRPr lang="zh-CN" altLang="en-US">
                  <a:latin typeface="+mn-lt"/>
                  <a:ea typeface="+mn-ea"/>
                  <a:cs typeface="+mn-cs"/>
                </a:endParaRPr>
              </a:p>
            </p:txBody>
          </p:sp>
          <p:sp>
            <p:nvSpPr>
              <p:cNvPr id="38" name="Freeform 84">
                <a:extLst>
                  <a:ext uri="{FF2B5EF4-FFF2-40B4-BE49-F238E27FC236}"/>
                </a:extLst>
              </p:cNvPr>
              <p:cNvSpPr>
                <a:spLocks/>
              </p:cNvSpPr>
              <p:nvPr/>
            </p:nvSpPr>
            <p:spPr bwMode="auto">
              <a:xfrm>
                <a:off x="7437438" y="1827213"/>
                <a:ext cx="2528887" cy="1465263"/>
              </a:xfrm>
              <a:custGeom>
                <a:avLst/>
                <a:gdLst>
                  <a:gd name="T0" fmla="*/ 1593 w 1593"/>
                  <a:gd name="T1" fmla="*/ 461 h 923"/>
                  <a:gd name="T2" fmla="*/ 798 w 1593"/>
                  <a:gd name="T3" fmla="*/ 923 h 923"/>
                  <a:gd name="T4" fmla="*/ 0 w 1593"/>
                  <a:gd name="T5" fmla="*/ 461 h 923"/>
                  <a:gd name="T6" fmla="*/ 793 w 1593"/>
                  <a:gd name="T7" fmla="*/ 0 h 923"/>
                  <a:gd name="T8" fmla="*/ 1593 w 1593"/>
                  <a:gd name="T9" fmla="*/ 461 h 923"/>
                </a:gdLst>
                <a:ahLst/>
                <a:cxnLst>
                  <a:cxn ang="0">
                    <a:pos x="T0" y="T1"/>
                  </a:cxn>
                  <a:cxn ang="0">
                    <a:pos x="T2" y="T3"/>
                  </a:cxn>
                  <a:cxn ang="0">
                    <a:pos x="T4" y="T5"/>
                  </a:cxn>
                  <a:cxn ang="0">
                    <a:pos x="T6" y="T7"/>
                  </a:cxn>
                  <a:cxn ang="0">
                    <a:pos x="T8" y="T9"/>
                  </a:cxn>
                </a:cxnLst>
                <a:rect l="0" t="0" r="r" b="b"/>
                <a:pathLst>
                  <a:path w="1593" h="923">
                    <a:moveTo>
                      <a:pt x="1593" y="461"/>
                    </a:moveTo>
                    <a:lnTo>
                      <a:pt x="798" y="923"/>
                    </a:lnTo>
                    <a:lnTo>
                      <a:pt x="0" y="461"/>
                    </a:lnTo>
                    <a:lnTo>
                      <a:pt x="793" y="0"/>
                    </a:lnTo>
                    <a:lnTo>
                      <a:pt x="1593" y="461"/>
                    </a:lnTo>
                    <a:close/>
                  </a:path>
                </a:pathLst>
              </a:custGeom>
              <a:solidFill>
                <a:schemeClr val="accent2">
                  <a:lumMod val="60000"/>
                  <a:lumOff val="40000"/>
                </a:schemeClr>
              </a:solidFill>
              <a:ln>
                <a:noFill/>
              </a:ln>
            </p:spPr>
            <p:txBody>
              <a:bodyPr/>
              <a:lstStyle/>
              <a:p>
                <a:pPr fontAlgn="auto">
                  <a:spcBef>
                    <a:spcPts val="0"/>
                  </a:spcBef>
                  <a:spcAft>
                    <a:spcPts val="0"/>
                  </a:spcAft>
                  <a:defRPr/>
                </a:pPr>
                <a:endParaRPr lang="zh-CN" altLang="en-US">
                  <a:latin typeface="+mn-lt"/>
                  <a:ea typeface="+mn-ea"/>
                  <a:cs typeface="+mn-cs"/>
                </a:endParaRPr>
              </a:p>
            </p:txBody>
          </p:sp>
          <p:sp>
            <p:nvSpPr>
              <p:cNvPr id="33818" name="Freeform 85"/>
              <p:cNvSpPr>
                <a:spLocks/>
              </p:cNvSpPr>
              <p:nvPr/>
            </p:nvSpPr>
            <p:spPr bwMode="auto">
              <a:xfrm>
                <a:off x="8704263" y="2559050"/>
                <a:ext cx="1262062" cy="1076325"/>
              </a:xfrm>
              <a:custGeom>
                <a:avLst/>
                <a:gdLst>
                  <a:gd name="T0" fmla="*/ 1262062 w 795"/>
                  <a:gd name="T1" fmla="*/ 0 h 678"/>
                  <a:gd name="T2" fmla="*/ 1262062 w 795"/>
                  <a:gd name="T3" fmla="*/ 344487 h 678"/>
                  <a:gd name="T4" fmla="*/ 0 w 795"/>
                  <a:gd name="T5" fmla="*/ 1076325 h 678"/>
                  <a:gd name="T6" fmla="*/ 0 w 795"/>
                  <a:gd name="T7" fmla="*/ 733425 h 678"/>
                  <a:gd name="T8" fmla="*/ 1262062 w 795"/>
                  <a:gd name="T9" fmla="*/ 0 h 678"/>
                  <a:gd name="T10" fmla="*/ 0 60000 65536"/>
                  <a:gd name="T11" fmla="*/ 0 60000 65536"/>
                  <a:gd name="T12" fmla="*/ 0 60000 65536"/>
                  <a:gd name="T13" fmla="*/ 0 60000 65536"/>
                  <a:gd name="T14" fmla="*/ 0 60000 65536"/>
                  <a:gd name="T15" fmla="*/ 0 w 795"/>
                  <a:gd name="T16" fmla="*/ 0 h 678"/>
                  <a:gd name="T17" fmla="*/ 795 w 795"/>
                  <a:gd name="T18" fmla="*/ 678 h 678"/>
                </a:gdLst>
                <a:ahLst/>
                <a:cxnLst>
                  <a:cxn ang="T10">
                    <a:pos x="T0" y="T1"/>
                  </a:cxn>
                  <a:cxn ang="T11">
                    <a:pos x="T2" y="T3"/>
                  </a:cxn>
                  <a:cxn ang="T12">
                    <a:pos x="T4" y="T5"/>
                  </a:cxn>
                  <a:cxn ang="T13">
                    <a:pos x="T6" y="T7"/>
                  </a:cxn>
                  <a:cxn ang="T14">
                    <a:pos x="T8" y="T9"/>
                  </a:cxn>
                </a:cxnLst>
                <a:rect l="T15" t="T16" r="T17" b="T18"/>
                <a:pathLst>
                  <a:path w="795" h="678">
                    <a:moveTo>
                      <a:pt x="795" y="0"/>
                    </a:moveTo>
                    <a:lnTo>
                      <a:pt x="795" y="217"/>
                    </a:lnTo>
                    <a:lnTo>
                      <a:pt x="0" y="678"/>
                    </a:lnTo>
                    <a:lnTo>
                      <a:pt x="0" y="462"/>
                    </a:lnTo>
                    <a:lnTo>
                      <a:pt x="795" y="0"/>
                    </a:lnTo>
                    <a:close/>
                  </a:path>
                </a:pathLst>
              </a:custGeom>
              <a:solidFill>
                <a:schemeClr val="accent2"/>
              </a:solidFill>
              <a:ln w="9525">
                <a:noFill/>
                <a:miter lim="800000"/>
                <a:headEnd/>
                <a:tailEnd/>
              </a:ln>
            </p:spPr>
            <p:txBody>
              <a:bodyPr/>
              <a:lstStyle/>
              <a:p>
                <a:endParaRPr lang="zh-CN" altLang="en-US">
                  <a:latin typeface="等线"/>
                  <a:ea typeface="等线"/>
                </a:endParaRPr>
              </a:p>
            </p:txBody>
          </p:sp>
          <p:sp>
            <p:nvSpPr>
              <p:cNvPr id="33819" name="Freeform 86"/>
              <p:cNvSpPr>
                <a:spLocks/>
              </p:cNvSpPr>
              <p:nvPr/>
            </p:nvSpPr>
            <p:spPr bwMode="auto">
              <a:xfrm>
                <a:off x="7437438" y="2559050"/>
                <a:ext cx="1266825" cy="1076325"/>
              </a:xfrm>
              <a:custGeom>
                <a:avLst/>
                <a:gdLst>
                  <a:gd name="T0" fmla="*/ 1266825 w 798"/>
                  <a:gd name="T1" fmla="*/ 733425 h 678"/>
                  <a:gd name="T2" fmla="*/ 1266825 w 798"/>
                  <a:gd name="T3" fmla="*/ 1076325 h 678"/>
                  <a:gd name="T4" fmla="*/ 0 w 798"/>
                  <a:gd name="T5" fmla="*/ 344487 h 678"/>
                  <a:gd name="T6" fmla="*/ 0 w 798"/>
                  <a:gd name="T7" fmla="*/ 0 h 678"/>
                  <a:gd name="T8" fmla="*/ 1266825 w 798"/>
                  <a:gd name="T9" fmla="*/ 733425 h 678"/>
                  <a:gd name="T10" fmla="*/ 0 60000 65536"/>
                  <a:gd name="T11" fmla="*/ 0 60000 65536"/>
                  <a:gd name="T12" fmla="*/ 0 60000 65536"/>
                  <a:gd name="T13" fmla="*/ 0 60000 65536"/>
                  <a:gd name="T14" fmla="*/ 0 60000 65536"/>
                  <a:gd name="T15" fmla="*/ 0 w 798"/>
                  <a:gd name="T16" fmla="*/ 0 h 678"/>
                  <a:gd name="T17" fmla="*/ 798 w 798"/>
                  <a:gd name="T18" fmla="*/ 678 h 678"/>
                </a:gdLst>
                <a:ahLst/>
                <a:cxnLst>
                  <a:cxn ang="T10">
                    <a:pos x="T0" y="T1"/>
                  </a:cxn>
                  <a:cxn ang="T11">
                    <a:pos x="T2" y="T3"/>
                  </a:cxn>
                  <a:cxn ang="T12">
                    <a:pos x="T4" y="T5"/>
                  </a:cxn>
                  <a:cxn ang="T13">
                    <a:pos x="T6" y="T7"/>
                  </a:cxn>
                  <a:cxn ang="T14">
                    <a:pos x="T8" y="T9"/>
                  </a:cxn>
                </a:cxnLst>
                <a:rect l="T15" t="T16" r="T17" b="T18"/>
                <a:pathLst>
                  <a:path w="798" h="678">
                    <a:moveTo>
                      <a:pt x="798" y="462"/>
                    </a:moveTo>
                    <a:lnTo>
                      <a:pt x="798" y="678"/>
                    </a:lnTo>
                    <a:lnTo>
                      <a:pt x="0" y="217"/>
                    </a:lnTo>
                    <a:lnTo>
                      <a:pt x="0" y="0"/>
                    </a:lnTo>
                    <a:lnTo>
                      <a:pt x="798" y="462"/>
                    </a:lnTo>
                    <a:close/>
                  </a:path>
                </a:pathLst>
              </a:custGeom>
              <a:solidFill>
                <a:schemeClr val="accent2"/>
              </a:solidFill>
              <a:ln w="9525">
                <a:noFill/>
                <a:miter lim="800000"/>
                <a:headEnd/>
                <a:tailEnd/>
              </a:ln>
            </p:spPr>
            <p:txBody>
              <a:bodyPr/>
              <a:lstStyle/>
              <a:p>
                <a:endParaRPr lang="zh-CN" altLang="en-US">
                  <a:latin typeface="等线"/>
                  <a:ea typeface="等线"/>
                </a:endParaRPr>
              </a:p>
            </p:txBody>
          </p:sp>
        </p:grpSp>
      </p:grpSp>
      <p:sp>
        <p:nvSpPr>
          <p:cNvPr id="25" name="Rectangle 9">
            <a:extLst>
              <a:ext uri="{FF2B5EF4-FFF2-40B4-BE49-F238E27FC236}"/>
            </a:extLst>
          </p:cNvPr>
          <p:cNvSpPr/>
          <p:nvPr/>
        </p:nvSpPr>
        <p:spPr>
          <a:xfrm>
            <a:off x="1050925" y="1914525"/>
            <a:ext cx="5127625" cy="671513"/>
          </a:xfrm>
          <a:prstGeom prst="rect">
            <a:avLst/>
          </a:prstGeom>
        </p:spPr>
        <p:txBody>
          <a:bodyPr>
            <a:spAutoFit/>
          </a:bodyPr>
          <a:lstStyle/>
          <a:p>
            <a:pPr fontAlgn="auto">
              <a:lnSpc>
                <a:spcPct val="130000"/>
              </a:lnSpc>
              <a:spcBef>
                <a:spcPts val="0"/>
              </a:spcBef>
              <a:spcAft>
                <a:spcPts val="0"/>
              </a:spcAft>
              <a:defRPr/>
            </a:pPr>
            <a:r>
              <a:rPr lang="zh-CN" altLang="en-US" sz="3200" dirty="0">
                <a:solidFill>
                  <a:schemeClr val="accent2"/>
                </a:solidFill>
                <a:latin typeface="张海山锐线体简" panose="02000000000000000000" pitchFamily="2" charset="-122"/>
                <a:ea typeface="张海山锐线体简" panose="02000000000000000000" pitchFamily="2" charset="-122"/>
                <a:cs typeface="Open Sans" panose="020B0606030504020204" pitchFamily="34" charset="0"/>
              </a:rPr>
              <a:t>大幅降低市场准入门槛</a:t>
            </a:r>
            <a:endParaRPr lang="en-US" altLang="zh-CN" sz="3200" dirty="0">
              <a:solidFill>
                <a:schemeClr val="tx1">
                  <a:lumMod val="50000"/>
                  <a:lumOff val="50000"/>
                </a:schemeClr>
              </a:solidFill>
              <a:latin typeface="张海山锐线体简" panose="02000000000000000000" pitchFamily="2" charset="-122"/>
              <a:ea typeface="张海山锐线体简" panose="02000000000000000000" pitchFamily="2" charset="-122"/>
              <a:cs typeface="+mn-cs"/>
            </a:endParaRPr>
          </a:p>
        </p:txBody>
      </p:sp>
      <p:sp>
        <p:nvSpPr>
          <p:cNvPr id="26" name="Rectangle 9">
            <a:extLst>
              <a:ext uri="{FF2B5EF4-FFF2-40B4-BE49-F238E27FC236}"/>
            </a:extLst>
          </p:cNvPr>
          <p:cNvSpPr/>
          <p:nvPr/>
        </p:nvSpPr>
        <p:spPr>
          <a:xfrm>
            <a:off x="1082675" y="2967038"/>
            <a:ext cx="5127625" cy="671512"/>
          </a:xfrm>
          <a:prstGeom prst="rect">
            <a:avLst/>
          </a:prstGeom>
        </p:spPr>
        <p:txBody>
          <a:bodyPr>
            <a:spAutoFit/>
          </a:bodyPr>
          <a:lstStyle/>
          <a:p>
            <a:pPr fontAlgn="auto">
              <a:lnSpc>
                <a:spcPct val="130000"/>
              </a:lnSpc>
              <a:spcBef>
                <a:spcPts val="0"/>
              </a:spcBef>
              <a:spcAft>
                <a:spcPts val="0"/>
              </a:spcAft>
              <a:defRPr/>
            </a:pPr>
            <a:r>
              <a:rPr lang="zh-CN" altLang="en-US" sz="3200" dirty="0">
                <a:solidFill>
                  <a:schemeClr val="accent4"/>
                </a:solidFill>
                <a:latin typeface="张海山锐线体简" panose="02000000000000000000" pitchFamily="2" charset="-122"/>
                <a:ea typeface="张海山锐线体简" panose="02000000000000000000" pitchFamily="2" charset="-122"/>
                <a:cs typeface="Open Sans" panose="020B0606030504020204" pitchFamily="34" charset="0"/>
              </a:rPr>
              <a:t>大幅精简涉企证照</a:t>
            </a:r>
            <a:endParaRPr lang="en-US" altLang="zh-CN" sz="3200" dirty="0">
              <a:solidFill>
                <a:schemeClr val="tx1">
                  <a:lumMod val="50000"/>
                  <a:lumOff val="50000"/>
                </a:schemeClr>
              </a:solidFill>
              <a:latin typeface="张海山锐线体简" panose="02000000000000000000" pitchFamily="2" charset="-122"/>
              <a:ea typeface="张海山锐线体简" panose="02000000000000000000" pitchFamily="2" charset="-122"/>
              <a:cs typeface="+mn-cs"/>
            </a:endParaRPr>
          </a:p>
        </p:txBody>
      </p:sp>
      <p:sp>
        <p:nvSpPr>
          <p:cNvPr id="27" name="Rectangle 9">
            <a:extLst>
              <a:ext uri="{FF2B5EF4-FFF2-40B4-BE49-F238E27FC236}"/>
            </a:extLst>
          </p:cNvPr>
          <p:cNvSpPr/>
          <p:nvPr/>
        </p:nvSpPr>
        <p:spPr>
          <a:xfrm>
            <a:off x="1050925" y="3908425"/>
            <a:ext cx="5127625" cy="669925"/>
          </a:xfrm>
          <a:prstGeom prst="rect">
            <a:avLst/>
          </a:prstGeom>
        </p:spPr>
        <p:txBody>
          <a:bodyPr>
            <a:spAutoFit/>
          </a:bodyPr>
          <a:lstStyle/>
          <a:p>
            <a:pPr fontAlgn="auto">
              <a:lnSpc>
                <a:spcPct val="130000"/>
              </a:lnSpc>
              <a:spcBef>
                <a:spcPts val="0"/>
              </a:spcBef>
              <a:spcAft>
                <a:spcPts val="0"/>
              </a:spcAft>
              <a:defRPr/>
            </a:pPr>
            <a:r>
              <a:rPr lang="zh-CN" altLang="en-US" sz="3200" dirty="0">
                <a:solidFill>
                  <a:schemeClr val="accent5"/>
                </a:solidFill>
                <a:latin typeface="张海山锐线体简" panose="02000000000000000000" pitchFamily="2" charset="-122"/>
                <a:ea typeface="张海山锐线体简" panose="02000000000000000000" pitchFamily="2" charset="-122"/>
                <a:cs typeface="Open Sans" panose="020B0606030504020204" pitchFamily="34" charset="0"/>
              </a:rPr>
              <a:t>积极推进经营许可审批改革</a:t>
            </a:r>
            <a:endParaRPr lang="en-US" altLang="zh-CN" sz="3200" dirty="0">
              <a:solidFill>
                <a:schemeClr val="tx1">
                  <a:lumMod val="50000"/>
                  <a:lumOff val="50000"/>
                </a:schemeClr>
              </a:solidFill>
              <a:latin typeface="张海山锐线体简" panose="02000000000000000000" pitchFamily="2" charset="-122"/>
              <a:ea typeface="张海山锐线体简" panose="02000000000000000000" pitchFamily="2" charset="-122"/>
              <a:cs typeface="+mn-cs"/>
            </a:endParaRPr>
          </a:p>
        </p:txBody>
      </p:sp>
      <p:sp>
        <p:nvSpPr>
          <p:cNvPr id="28" name="Rectangle 9">
            <a:extLst>
              <a:ext uri="{FF2B5EF4-FFF2-40B4-BE49-F238E27FC236}"/>
            </a:extLst>
          </p:cNvPr>
          <p:cNvSpPr/>
          <p:nvPr/>
        </p:nvSpPr>
        <p:spPr>
          <a:xfrm>
            <a:off x="1082675" y="4941888"/>
            <a:ext cx="5127625" cy="671512"/>
          </a:xfrm>
          <a:prstGeom prst="rect">
            <a:avLst/>
          </a:prstGeom>
        </p:spPr>
        <p:txBody>
          <a:bodyPr>
            <a:spAutoFit/>
          </a:bodyPr>
          <a:lstStyle/>
          <a:p>
            <a:pPr fontAlgn="auto">
              <a:lnSpc>
                <a:spcPct val="130000"/>
              </a:lnSpc>
              <a:spcBef>
                <a:spcPts val="0"/>
              </a:spcBef>
              <a:spcAft>
                <a:spcPts val="0"/>
              </a:spcAft>
              <a:defRPr/>
            </a:pPr>
            <a:r>
              <a:rPr lang="zh-CN" altLang="en-US" sz="3200" dirty="0">
                <a:solidFill>
                  <a:schemeClr val="accent1"/>
                </a:solidFill>
                <a:latin typeface="张海山锐线体简" panose="02000000000000000000" pitchFamily="2" charset="-122"/>
                <a:ea typeface="张海山锐线体简" panose="02000000000000000000" pitchFamily="2" charset="-122"/>
                <a:cs typeface="Open Sans" panose="020B0606030504020204" pitchFamily="34" charset="0"/>
              </a:rPr>
              <a:t>创新经营范围登记</a:t>
            </a:r>
            <a:endParaRPr lang="en-US" altLang="zh-CN" sz="3200" dirty="0">
              <a:solidFill>
                <a:schemeClr val="tx1">
                  <a:lumMod val="50000"/>
                  <a:lumOff val="50000"/>
                </a:schemeClr>
              </a:solidFill>
              <a:latin typeface="张海山锐线体简" panose="02000000000000000000" pitchFamily="2" charset="-122"/>
              <a:ea typeface="张海山锐线体简" panose="02000000000000000000" pitchFamily="2" charset="-122"/>
              <a:cs typeface="+mn-cs"/>
            </a:endParaRPr>
          </a:p>
        </p:txBody>
      </p:sp>
      <p:sp>
        <p:nvSpPr>
          <p:cNvPr id="2" name="文本框 1">
            <a:extLst>
              <a:ext uri="{FF2B5EF4-FFF2-40B4-BE49-F238E27FC236}"/>
            </a:extLst>
          </p:cNvPr>
          <p:cNvSpPr txBox="1"/>
          <p:nvPr/>
        </p:nvSpPr>
        <p:spPr>
          <a:xfrm>
            <a:off x="10288588" y="55563"/>
            <a:ext cx="1649412" cy="769937"/>
          </a:xfrm>
          <a:prstGeom prst="rect">
            <a:avLst/>
          </a:prstGeom>
          <a:noFill/>
        </p:spPr>
        <p:txBody>
          <a:bodyPr wrap="none">
            <a:spAutoFit/>
          </a:bodyPr>
          <a:lstStyle/>
          <a:p>
            <a:pPr fontAlgn="auto">
              <a:spcBef>
                <a:spcPts val="0"/>
              </a:spcBef>
              <a:spcAft>
                <a:spcPts val="0"/>
              </a:spcAft>
              <a:defRPr/>
            </a:pPr>
            <a:r>
              <a:rPr lang="zh-CN" altLang="en-US" sz="4400" dirty="0">
                <a:solidFill>
                  <a:schemeClr val="bg1">
                    <a:lumMod val="85000"/>
                  </a:schemeClr>
                </a:solidFill>
                <a:latin typeface="微软雅黑" panose="020B0503020204020204" pitchFamily="34" charset="-122"/>
                <a:ea typeface="微软雅黑" panose="020B0503020204020204" pitchFamily="34" charset="-122"/>
                <a:cs typeface="+mn-cs"/>
              </a:rPr>
              <a:t>工  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p:cTn id="26" dur="500" fill="hold"/>
                                        <p:tgtEl>
                                          <p:spTgt spid="27"/>
                                        </p:tgtEl>
                                        <p:attrNameLst>
                                          <p:attrName>ppt_w</p:attrName>
                                        </p:attrNameLst>
                                      </p:cBhvr>
                                      <p:tavLst>
                                        <p:tav tm="0">
                                          <p:val>
                                            <p:fltVal val="0"/>
                                          </p:val>
                                        </p:tav>
                                        <p:tav tm="100000">
                                          <p:val>
                                            <p:strVal val="#ppt_w"/>
                                          </p:val>
                                        </p:tav>
                                      </p:tavLst>
                                    </p:anim>
                                    <p:anim calcmode="lin" valueType="num">
                                      <p:cBhvr>
                                        <p:cTn id="27" dur="500" fill="hold"/>
                                        <p:tgtEl>
                                          <p:spTgt spid="27"/>
                                        </p:tgtEl>
                                        <p:attrNameLst>
                                          <p:attrName>ppt_h</p:attrName>
                                        </p:attrNameLst>
                                      </p:cBhvr>
                                      <p:tavLst>
                                        <p:tav tm="0">
                                          <p:val>
                                            <p:fltVal val="0"/>
                                          </p:val>
                                        </p:tav>
                                        <p:tav tm="100000">
                                          <p:val>
                                            <p:strVal val="#ppt_h"/>
                                          </p:val>
                                        </p:tav>
                                      </p:tavLst>
                                    </p:anim>
                                    <p:animEffect transition="in" filter="fade">
                                      <p:cBhvr>
                                        <p:cTn id="28" dur="500"/>
                                        <p:tgtEl>
                                          <p:spTgt spid="27"/>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图片 10" descr="图片包含 屏幕截图&#10;&#10;已生成极高可信度的说明"/>
          <p:cNvPicPr>
            <a:picLocks noChangeAspect="1"/>
          </p:cNvPicPr>
          <p:nvPr/>
        </p:nvPicPr>
        <p:blipFill>
          <a:blip r:embed="rId2"/>
          <a:srcRect r="2173" b="16402"/>
          <a:stretch>
            <a:fillRect/>
          </a:stretch>
        </p:blipFill>
        <p:spPr bwMode="auto">
          <a:xfrm>
            <a:off x="5726113" y="2354263"/>
            <a:ext cx="6211887" cy="3986212"/>
          </a:xfrm>
          <a:prstGeom prst="rect">
            <a:avLst/>
          </a:prstGeom>
          <a:noFill/>
          <a:ln w="9525">
            <a:noFill/>
            <a:miter lim="800000"/>
            <a:headEnd/>
            <a:tailEnd/>
          </a:ln>
        </p:spPr>
      </p:pic>
      <p:sp>
        <p:nvSpPr>
          <p:cNvPr id="34818" name="Freeform 10"/>
          <p:cNvSpPr>
            <a:spLocks/>
          </p:cNvSpPr>
          <p:nvPr/>
        </p:nvSpPr>
        <p:spPr bwMode="auto">
          <a:xfrm flipH="1">
            <a:off x="5969000" y="0"/>
            <a:ext cx="5487988" cy="2182813"/>
          </a:xfrm>
          <a:custGeom>
            <a:avLst/>
            <a:gdLst>
              <a:gd name="T0" fmla="*/ 0 w 1478"/>
              <a:gd name="T1" fmla="*/ 870633 h 737"/>
              <a:gd name="T2" fmla="*/ 5487143 w 1478"/>
              <a:gd name="T3" fmla="*/ 0 h 737"/>
              <a:gd name="T4" fmla="*/ 1132327 w 1478"/>
              <a:gd name="T5" fmla="*/ 2182505 h 737"/>
              <a:gd name="T6" fmla="*/ 0 w 1478"/>
              <a:gd name="T7" fmla="*/ 870633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34819" name="文本框 96"/>
          <p:cNvSpPr txBox="1">
            <a:spLocks noChangeArrowheads="1"/>
          </p:cNvSpPr>
          <p:nvPr/>
        </p:nvSpPr>
        <p:spPr bwMode="auto">
          <a:xfrm>
            <a:off x="798513" y="527050"/>
            <a:ext cx="4894262" cy="276225"/>
          </a:xfrm>
          <a:prstGeom prst="rect">
            <a:avLst/>
          </a:prstGeom>
          <a:noFill/>
          <a:ln w="9525">
            <a:noFill/>
            <a:miter lim="800000"/>
            <a:headEnd/>
            <a:tailEnd/>
          </a:ln>
        </p:spPr>
        <p:txBody>
          <a:bodyPr>
            <a:spAutoFit/>
          </a:bodyPr>
          <a:lstStyle/>
          <a:p>
            <a:r>
              <a:rPr lang="zh-CN" altLang="en-US" sz="1200">
                <a:solidFill>
                  <a:srgbClr val="0271BF"/>
                </a:solidFill>
                <a:latin typeface="微软雅黑" pitchFamily="34" charset="-122"/>
                <a:ea typeface="微软雅黑" pitchFamily="34" charset="-122"/>
              </a:rPr>
              <a:t>工商、公安、税务部门提升开办企业效率优化营商环境措施简介</a:t>
            </a:r>
          </a:p>
        </p:txBody>
      </p:sp>
      <p:sp>
        <p:nvSpPr>
          <p:cNvPr id="34821" name="矩形 17"/>
          <p:cNvSpPr>
            <a:spLocks noChangeArrowheads="1"/>
          </p:cNvSpPr>
          <p:nvPr/>
        </p:nvSpPr>
        <p:spPr bwMode="auto">
          <a:xfrm>
            <a:off x="2535238" y="782638"/>
            <a:ext cx="6745287" cy="461962"/>
          </a:xfrm>
          <a:prstGeom prst="rect">
            <a:avLst/>
          </a:prstGeom>
          <a:noFill/>
          <a:ln w="9525">
            <a:noFill/>
            <a:miter lim="800000"/>
            <a:headEnd/>
            <a:tailEnd/>
          </a:ln>
        </p:spPr>
        <p:txBody>
          <a:bodyPr>
            <a:spAutoFit/>
          </a:bodyPr>
          <a:lstStyle/>
          <a:p>
            <a:r>
              <a:rPr lang="zh-CN" altLang="en-US" sz="2400">
                <a:solidFill>
                  <a:srgbClr val="0271BF"/>
                </a:solidFill>
                <a:latin typeface="微软雅黑" pitchFamily="34" charset="-122"/>
                <a:ea typeface="微软雅黑" pitchFamily="34" charset="-122"/>
              </a:rPr>
              <a:t>进一步深化改革，提升开办企业效率的具体措施</a:t>
            </a:r>
            <a:endParaRPr lang="en-US" altLang="zh-CN" sz="2400">
              <a:solidFill>
                <a:srgbClr val="0271BF"/>
              </a:solidFill>
              <a:latin typeface="微软雅黑" pitchFamily="34" charset="-122"/>
              <a:ea typeface="微软雅黑" pitchFamily="34" charset="-122"/>
            </a:endParaRPr>
          </a:p>
        </p:txBody>
      </p:sp>
      <p:grpSp>
        <p:nvGrpSpPr>
          <p:cNvPr id="34822" name="组合 57"/>
          <p:cNvGrpSpPr>
            <a:grpSpLocks/>
          </p:cNvGrpSpPr>
          <p:nvPr/>
        </p:nvGrpSpPr>
        <p:grpSpPr bwMode="auto">
          <a:xfrm rot="10800000">
            <a:off x="0" y="6265863"/>
            <a:ext cx="12192000" cy="606425"/>
            <a:chOff x="0" y="-9535"/>
            <a:chExt cx="9725025" cy="2950142"/>
          </a:xfrm>
        </p:grpSpPr>
        <p:sp>
          <p:nvSpPr>
            <p:cNvPr id="34829" name="Freeform 5"/>
            <p:cNvSpPr>
              <a:spLocks/>
            </p:cNvSpPr>
            <p:nvPr/>
          </p:nvSpPr>
          <p:spPr bwMode="auto">
            <a:xfrm>
              <a:off x="0" y="0"/>
              <a:ext cx="1489553" cy="2182505"/>
            </a:xfrm>
            <a:custGeom>
              <a:avLst/>
              <a:gdLst>
                <a:gd name="T0" fmla="*/ 0 w 503"/>
                <a:gd name="T1" fmla="*/ 0 h 737"/>
                <a:gd name="T2" fmla="*/ 1489553 w 503"/>
                <a:gd name="T3" fmla="*/ 2182505 h 737"/>
                <a:gd name="T4" fmla="*/ 0 w 503"/>
                <a:gd name="T5" fmla="*/ 1187496 h 737"/>
                <a:gd name="T6" fmla="*/ 0 w 503"/>
                <a:gd name="T7" fmla="*/ 0 h 737"/>
                <a:gd name="T8" fmla="*/ 0 60000 65536"/>
                <a:gd name="T9" fmla="*/ 0 60000 65536"/>
                <a:gd name="T10" fmla="*/ 0 60000 65536"/>
                <a:gd name="T11" fmla="*/ 0 60000 65536"/>
                <a:gd name="T12" fmla="*/ 0 w 503"/>
                <a:gd name="T13" fmla="*/ 0 h 737"/>
                <a:gd name="T14" fmla="*/ 503 w 503"/>
                <a:gd name="T15" fmla="*/ 737 h 737"/>
              </a:gdLst>
              <a:ahLst/>
              <a:cxnLst>
                <a:cxn ang="T8">
                  <a:pos x="T0" y="T1"/>
                </a:cxn>
                <a:cxn ang="T9">
                  <a:pos x="T2" y="T3"/>
                </a:cxn>
                <a:cxn ang="T10">
                  <a:pos x="T4" y="T5"/>
                </a:cxn>
                <a:cxn ang="T11">
                  <a:pos x="T6" y="T7"/>
                </a:cxn>
              </a:cxnLst>
              <a:rect l="T12" t="T13" r="T14" b="T15"/>
              <a:pathLst>
                <a:path w="503" h="737">
                  <a:moveTo>
                    <a:pt x="0" y="0"/>
                  </a:moveTo>
                  <a:lnTo>
                    <a:pt x="503" y="737"/>
                  </a:lnTo>
                  <a:lnTo>
                    <a:pt x="0" y="401"/>
                  </a:lnTo>
                  <a:lnTo>
                    <a:pt x="0" y="0"/>
                  </a:lnTo>
                  <a:close/>
                </a:path>
              </a:pathLst>
            </a:custGeom>
            <a:solidFill>
              <a:srgbClr val="0271BF"/>
            </a:solidFill>
            <a:ln w="9525">
              <a:noFill/>
              <a:miter lim="800000"/>
              <a:headEnd/>
              <a:tailEnd/>
            </a:ln>
          </p:spPr>
          <p:txBody>
            <a:bodyPr/>
            <a:lstStyle/>
            <a:p>
              <a:endParaRPr lang="zh-CN" altLang="en-US">
                <a:solidFill>
                  <a:srgbClr val="000000"/>
                </a:solidFill>
                <a:latin typeface="等线"/>
                <a:ea typeface="等线"/>
              </a:endParaRPr>
            </a:p>
          </p:txBody>
        </p:sp>
        <p:sp>
          <p:nvSpPr>
            <p:cNvPr id="34830" name="Freeform 7"/>
            <p:cNvSpPr>
              <a:spLocks/>
            </p:cNvSpPr>
            <p:nvPr/>
          </p:nvSpPr>
          <p:spPr bwMode="auto">
            <a:xfrm>
              <a:off x="6728154" y="0"/>
              <a:ext cx="2996871" cy="2940607"/>
            </a:xfrm>
            <a:custGeom>
              <a:avLst/>
              <a:gdLst>
                <a:gd name="T0" fmla="*/ 0 w 1012"/>
                <a:gd name="T1" fmla="*/ 0 h 993"/>
                <a:gd name="T2" fmla="*/ 2996871 w 1012"/>
                <a:gd name="T3" fmla="*/ 0 h 993"/>
                <a:gd name="T4" fmla="*/ 2996871 w 1012"/>
                <a:gd name="T5" fmla="*/ 2940607 h 993"/>
                <a:gd name="T6" fmla="*/ 0 w 1012"/>
                <a:gd name="T7" fmla="*/ 0 h 993"/>
                <a:gd name="T8" fmla="*/ 0 60000 65536"/>
                <a:gd name="T9" fmla="*/ 0 60000 65536"/>
                <a:gd name="T10" fmla="*/ 0 60000 65536"/>
                <a:gd name="T11" fmla="*/ 0 60000 65536"/>
                <a:gd name="T12" fmla="*/ 0 w 1012"/>
                <a:gd name="T13" fmla="*/ 0 h 993"/>
                <a:gd name="T14" fmla="*/ 1012 w 1012"/>
                <a:gd name="T15" fmla="*/ 993 h 993"/>
              </a:gdLst>
              <a:ahLst/>
              <a:cxnLst>
                <a:cxn ang="T8">
                  <a:pos x="T0" y="T1"/>
                </a:cxn>
                <a:cxn ang="T9">
                  <a:pos x="T2" y="T3"/>
                </a:cxn>
                <a:cxn ang="T10">
                  <a:pos x="T4" y="T5"/>
                </a:cxn>
                <a:cxn ang="T11">
                  <a:pos x="T6" y="T7"/>
                </a:cxn>
              </a:cxnLst>
              <a:rect l="T12" t="T13" r="T14" b="T15"/>
              <a:pathLst>
                <a:path w="1012" h="993">
                  <a:moveTo>
                    <a:pt x="0" y="0"/>
                  </a:moveTo>
                  <a:lnTo>
                    <a:pt x="1012" y="0"/>
                  </a:lnTo>
                  <a:lnTo>
                    <a:pt x="1012" y="993"/>
                  </a:lnTo>
                  <a:lnTo>
                    <a:pt x="0" y="0"/>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34831" name="Freeform 8"/>
            <p:cNvSpPr>
              <a:spLocks/>
            </p:cNvSpPr>
            <p:nvPr/>
          </p:nvSpPr>
          <p:spPr bwMode="auto">
            <a:xfrm>
              <a:off x="2" y="1"/>
              <a:ext cx="4963198" cy="870631"/>
            </a:xfrm>
            <a:custGeom>
              <a:avLst/>
              <a:gdLst>
                <a:gd name="T0" fmla="*/ 0 w 1676"/>
                <a:gd name="T1" fmla="*/ 0 h 294"/>
                <a:gd name="T2" fmla="*/ 586344 w 1676"/>
                <a:gd name="T3" fmla="*/ 870631 h 294"/>
                <a:gd name="T4" fmla="*/ 4963198 w 1676"/>
                <a:gd name="T5" fmla="*/ 0 h 294"/>
                <a:gd name="T6" fmla="*/ 0 w 1676"/>
                <a:gd name="T7" fmla="*/ 0 h 294"/>
                <a:gd name="T8" fmla="*/ 0 60000 65536"/>
                <a:gd name="T9" fmla="*/ 0 60000 65536"/>
                <a:gd name="T10" fmla="*/ 0 60000 65536"/>
                <a:gd name="T11" fmla="*/ 0 60000 65536"/>
                <a:gd name="T12" fmla="*/ 0 w 1676"/>
                <a:gd name="T13" fmla="*/ 0 h 294"/>
                <a:gd name="T14" fmla="*/ 1676 w 1676"/>
                <a:gd name="T15" fmla="*/ 294 h 294"/>
              </a:gdLst>
              <a:ahLst/>
              <a:cxnLst>
                <a:cxn ang="T8">
                  <a:pos x="T0" y="T1"/>
                </a:cxn>
                <a:cxn ang="T9">
                  <a:pos x="T2" y="T3"/>
                </a:cxn>
                <a:cxn ang="T10">
                  <a:pos x="T4" y="T5"/>
                </a:cxn>
                <a:cxn ang="T11">
                  <a:pos x="T6" y="T7"/>
                </a:cxn>
              </a:cxnLst>
              <a:rect l="T12" t="T13" r="T14" b="T15"/>
              <a:pathLst>
                <a:path w="1676" h="294">
                  <a:moveTo>
                    <a:pt x="0" y="0"/>
                  </a:moveTo>
                  <a:lnTo>
                    <a:pt x="198" y="294"/>
                  </a:lnTo>
                  <a:lnTo>
                    <a:pt x="1676" y="0"/>
                  </a:lnTo>
                  <a:lnTo>
                    <a:pt x="0" y="0"/>
                  </a:lnTo>
                  <a:close/>
                </a:path>
              </a:pathLst>
            </a:custGeom>
            <a:solidFill>
              <a:srgbClr val="025B98"/>
            </a:solidFill>
            <a:ln w="9525">
              <a:noFill/>
              <a:miter lim="800000"/>
              <a:headEnd/>
              <a:tailEnd/>
            </a:ln>
          </p:spPr>
          <p:txBody>
            <a:bodyPr/>
            <a:lstStyle/>
            <a:p>
              <a:endParaRPr lang="zh-CN" altLang="en-US">
                <a:solidFill>
                  <a:srgbClr val="000000"/>
                </a:solidFill>
                <a:latin typeface="等线"/>
                <a:ea typeface="等线"/>
              </a:endParaRPr>
            </a:p>
          </p:txBody>
        </p:sp>
        <p:sp>
          <p:nvSpPr>
            <p:cNvPr id="34832" name="Freeform 9"/>
            <p:cNvSpPr>
              <a:spLocks/>
            </p:cNvSpPr>
            <p:nvPr/>
          </p:nvSpPr>
          <p:spPr bwMode="auto">
            <a:xfrm>
              <a:off x="578747" y="-9535"/>
              <a:ext cx="4376854" cy="2182503"/>
            </a:xfrm>
            <a:custGeom>
              <a:avLst/>
              <a:gdLst>
                <a:gd name="T0" fmla="*/ 0 w 1478"/>
                <a:gd name="T1" fmla="*/ 870632 h 737"/>
                <a:gd name="T2" fmla="*/ 4376854 w 1478"/>
                <a:gd name="T3" fmla="*/ 0 h 737"/>
                <a:gd name="T4" fmla="*/ 903207 w 1478"/>
                <a:gd name="T5" fmla="*/ 2182503 h 737"/>
                <a:gd name="T6" fmla="*/ 0 w 1478"/>
                <a:gd name="T7" fmla="*/ 870632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close/>
                </a:path>
              </a:pathLst>
            </a:custGeom>
            <a:solidFill>
              <a:srgbClr val="024D80"/>
            </a:solidFill>
            <a:ln w="9525">
              <a:noFill/>
              <a:miter lim="800000"/>
              <a:headEnd/>
              <a:tailEnd/>
            </a:ln>
          </p:spPr>
          <p:txBody>
            <a:bodyPr/>
            <a:lstStyle/>
            <a:p>
              <a:endParaRPr lang="zh-CN" altLang="en-US">
                <a:solidFill>
                  <a:srgbClr val="000000"/>
                </a:solidFill>
                <a:latin typeface="等线"/>
                <a:ea typeface="等线"/>
              </a:endParaRPr>
            </a:p>
          </p:txBody>
        </p:sp>
        <p:sp>
          <p:nvSpPr>
            <p:cNvPr id="34833" name="Freeform 10"/>
            <p:cNvSpPr>
              <a:spLocks/>
            </p:cNvSpPr>
            <p:nvPr/>
          </p:nvSpPr>
          <p:spPr bwMode="auto">
            <a:xfrm>
              <a:off x="586344" y="0"/>
              <a:ext cx="4376854" cy="2182505"/>
            </a:xfrm>
            <a:custGeom>
              <a:avLst/>
              <a:gdLst>
                <a:gd name="T0" fmla="*/ 0 w 1478"/>
                <a:gd name="T1" fmla="*/ 870633 h 737"/>
                <a:gd name="T2" fmla="*/ 4376854 w 1478"/>
                <a:gd name="T3" fmla="*/ 0 h 737"/>
                <a:gd name="T4" fmla="*/ 903207 w 1478"/>
                <a:gd name="T5" fmla="*/ 2182505 h 737"/>
                <a:gd name="T6" fmla="*/ 0 w 1478"/>
                <a:gd name="T7" fmla="*/ 870633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34834" name="Freeform 15"/>
            <p:cNvSpPr>
              <a:spLocks/>
            </p:cNvSpPr>
            <p:nvPr/>
          </p:nvSpPr>
          <p:spPr bwMode="auto">
            <a:xfrm>
              <a:off x="1474357" y="0"/>
              <a:ext cx="8235474" cy="2182505"/>
            </a:xfrm>
            <a:custGeom>
              <a:avLst/>
              <a:gdLst>
                <a:gd name="T0" fmla="*/ 0 w 2781"/>
                <a:gd name="T1" fmla="*/ 2182505 h 737"/>
                <a:gd name="T2" fmla="*/ 8235474 w 2781"/>
                <a:gd name="T3" fmla="*/ 0 h 737"/>
                <a:gd name="T4" fmla="*/ 3473647 w 2781"/>
                <a:gd name="T5" fmla="*/ 0 h 737"/>
                <a:gd name="T6" fmla="*/ 0 w 2781"/>
                <a:gd name="T7" fmla="*/ 2182505 h 737"/>
                <a:gd name="T8" fmla="*/ 0 60000 65536"/>
                <a:gd name="T9" fmla="*/ 0 60000 65536"/>
                <a:gd name="T10" fmla="*/ 0 60000 65536"/>
                <a:gd name="T11" fmla="*/ 0 60000 65536"/>
                <a:gd name="T12" fmla="*/ 0 w 2781"/>
                <a:gd name="T13" fmla="*/ 0 h 737"/>
                <a:gd name="T14" fmla="*/ 2781 w 2781"/>
                <a:gd name="T15" fmla="*/ 737 h 737"/>
              </a:gdLst>
              <a:ahLst/>
              <a:cxnLst>
                <a:cxn ang="T8">
                  <a:pos x="T0" y="T1"/>
                </a:cxn>
                <a:cxn ang="T9">
                  <a:pos x="T2" y="T3"/>
                </a:cxn>
                <a:cxn ang="T10">
                  <a:pos x="T4" y="T5"/>
                </a:cxn>
                <a:cxn ang="T11">
                  <a:pos x="T6" y="T7"/>
                </a:cxn>
              </a:cxnLst>
              <a:rect l="T12" t="T13" r="T14" b="T15"/>
              <a:pathLst>
                <a:path w="2781" h="737">
                  <a:moveTo>
                    <a:pt x="0" y="737"/>
                  </a:moveTo>
                  <a:lnTo>
                    <a:pt x="2781" y="0"/>
                  </a:lnTo>
                  <a:lnTo>
                    <a:pt x="1173" y="0"/>
                  </a:lnTo>
                  <a:lnTo>
                    <a:pt x="0" y="737"/>
                  </a:lnTo>
                  <a:close/>
                </a:path>
              </a:pathLst>
            </a:custGeom>
            <a:solidFill>
              <a:srgbClr val="0271BF"/>
            </a:solidFill>
            <a:ln w="9525">
              <a:noFill/>
              <a:miter lim="800000"/>
              <a:headEnd/>
              <a:tailEnd/>
            </a:ln>
          </p:spPr>
          <p:txBody>
            <a:bodyPr/>
            <a:lstStyle/>
            <a:p>
              <a:endParaRPr lang="zh-CN" altLang="en-US">
                <a:solidFill>
                  <a:srgbClr val="000000"/>
                </a:solidFill>
                <a:latin typeface="等线"/>
                <a:ea typeface="等线"/>
              </a:endParaRPr>
            </a:p>
          </p:txBody>
        </p:sp>
      </p:grpSp>
      <p:sp>
        <p:nvSpPr>
          <p:cNvPr id="116" name="文本框 115">
            <a:extLst>
              <a:ext uri="{FF2B5EF4-FFF2-40B4-BE49-F238E27FC236}"/>
            </a:extLst>
          </p:cNvPr>
          <p:cNvSpPr txBox="1"/>
          <p:nvPr/>
        </p:nvSpPr>
        <p:spPr>
          <a:xfrm>
            <a:off x="10288588" y="55563"/>
            <a:ext cx="1649412" cy="769937"/>
          </a:xfrm>
          <a:prstGeom prst="rect">
            <a:avLst/>
          </a:prstGeom>
          <a:noFill/>
        </p:spPr>
        <p:txBody>
          <a:bodyPr wrap="none">
            <a:spAutoFit/>
          </a:bodyPr>
          <a:lstStyle/>
          <a:p>
            <a:pPr fontAlgn="auto">
              <a:spcBef>
                <a:spcPts val="0"/>
              </a:spcBef>
              <a:spcAft>
                <a:spcPts val="0"/>
              </a:spcAft>
              <a:defRPr/>
            </a:pPr>
            <a:r>
              <a:rPr lang="zh-CN" altLang="en-US" sz="4400" dirty="0">
                <a:solidFill>
                  <a:schemeClr val="bg1">
                    <a:lumMod val="85000"/>
                  </a:schemeClr>
                </a:solidFill>
                <a:latin typeface="微软雅黑" panose="020B0503020204020204" pitchFamily="34" charset="-122"/>
                <a:ea typeface="微软雅黑" panose="020B0503020204020204" pitchFamily="34" charset="-122"/>
                <a:cs typeface="+mn-cs"/>
              </a:rPr>
              <a:t>工  商</a:t>
            </a:r>
          </a:p>
        </p:txBody>
      </p:sp>
      <p:pic>
        <p:nvPicPr>
          <p:cNvPr id="34824" name="图片 4" descr="图片包含 监视器, 屏幕截图, 室内&#10;&#10;已生成极高可信度的说明"/>
          <p:cNvPicPr>
            <a:picLocks noChangeAspect="1"/>
          </p:cNvPicPr>
          <p:nvPr/>
        </p:nvPicPr>
        <p:blipFill>
          <a:blip r:embed="rId3"/>
          <a:srcRect/>
          <a:stretch>
            <a:fillRect/>
          </a:stretch>
        </p:blipFill>
        <p:spPr bwMode="auto">
          <a:xfrm>
            <a:off x="796925" y="2703513"/>
            <a:ext cx="4773613" cy="3584575"/>
          </a:xfrm>
          <a:prstGeom prst="rect">
            <a:avLst/>
          </a:prstGeom>
          <a:noFill/>
          <a:ln w="9525">
            <a:noFill/>
            <a:miter lim="800000"/>
            <a:headEnd/>
            <a:tailEnd/>
          </a:ln>
        </p:spPr>
      </p:pic>
      <p:pic>
        <p:nvPicPr>
          <p:cNvPr id="34825" name="图片 8" descr="图片包含 屏幕截图&#10;&#10;已生成极高可信度的说明"/>
          <p:cNvPicPr>
            <a:picLocks noChangeAspect="1"/>
          </p:cNvPicPr>
          <p:nvPr/>
        </p:nvPicPr>
        <p:blipFill>
          <a:blip r:embed="rId4"/>
          <a:srcRect/>
          <a:stretch>
            <a:fillRect/>
          </a:stretch>
        </p:blipFill>
        <p:spPr bwMode="auto">
          <a:xfrm>
            <a:off x="8507413" y="1900238"/>
            <a:ext cx="3430587" cy="2576512"/>
          </a:xfrm>
          <a:prstGeom prst="rect">
            <a:avLst/>
          </a:prstGeom>
          <a:noFill/>
          <a:ln w="9525">
            <a:noFill/>
            <a:miter lim="800000"/>
            <a:headEnd/>
            <a:tailEnd/>
          </a:ln>
        </p:spPr>
      </p:pic>
      <p:sp>
        <p:nvSpPr>
          <p:cNvPr id="118" name="矩形 117">
            <a:extLst>
              <a:ext uri="{FF2B5EF4-FFF2-40B4-BE49-F238E27FC236}"/>
            </a:extLst>
          </p:cNvPr>
          <p:cNvSpPr/>
          <p:nvPr/>
        </p:nvSpPr>
        <p:spPr>
          <a:xfrm>
            <a:off x="1179513" y="1277938"/>
            <a:ext cx="11523662" cy="419100"/>
          </a:xfrm>
          <a:prstGeom prst="rect">
            <a:avLst/>
          </a:prstGeom>
        </p:spPr>
        <p:txBody>
          <a:bodyPr>
            <a:spAutoFit/>
          </a:bodyPr>
          <a:lstStyle/>
          <a:p>
            <a:pPr fontAlgn="auto">
              <a:lnSpc>
                <a:spcPct val="150000"/>
              </a:lnSpc>
              <a:spcBef>
                <a:spcPts val="0"/>
              </a:spcBef>
              <a:spcAft>
                <a:spcPts val="0"/>
              </a:spcAft>
              <a:defRPr/>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cs typeface="+mn-cs"/>
              </a:rPr>
              <a:t>名称和登记信息一并填报、同步审查、结果一并反馈</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cs typeface="+mn-cs"/>
              </a:rPr>
              <a:t>,</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cs typeface="+mn-cs"/>
              </a:rPr>
              <a:t>一次性知晓申报数据中存在的各类问题并一并予以修改</a:t>
            </a:r>
            <a:endPar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p:txBody>
      </p:sp>
      <p:sp>
        <p:nvSpPr>
          <p:cNvPr id="34827" name="矩形 3"/>
          <p:cNvSpPr>
            <a:spLocks noChangeArrowheads="1"/>
          </p:cNvSpPr>
          <p:nvPr/>
        </p:nvSpPr>
        <p:spPr bwMode="auto">
          <a:xfrm>
            <a:off x="747713" y="1931988"/>
            <a:ext cx="1654175" cy="769937"/>
          </a:xfrm>
          <a:prstGeom prst="rect">
            <a:avLst/>
          </a:prstGeom>
          <a:noFill/>
          <a:ln w="9525">
            <a:noFill/>
            <a:miter lim="800000"/>
            <a:headEnd/>
            <a:tailEnd/>
          </a:ln>
        </p:spPr>
        <p:txBody>
          <a:bodyPr>
            <a:spAutoFit/>
          </a:bodyPr>
          <a:lstStyle/>
          <a:p>
            <a:r>
              <a:rPr lang="en-US" altLang="zh-CN" sz="4400">
                <a:solidFill>
                  <a:srgbClr val="0099FF"/>
                </a:solidFill>
                <a:latin typeface="微软雅黑" pitchFamily="34" charset="-122"/>
                <a:ea typeface="微软雅黑" pitchFamily="34" charset="-122"/>
              </a:rPr>
              <a:t>3</a:t>
            </a:r>
            <a:r>
              <a:rPr lang="zh-CN" altLang="en-US" sz="2000">
                <a:solidFill>
                  <a:srgbClr val="0099FF"/>
                </a:solidFill>
                <a:latin typeface="微软雅黑" pitchFamily="34" charset="-122"/>
                <a:ea typeface="微软雅黑" pitchFamily="34" charset="-122"/>
              </a:rPr>
              <a:t>日办结</a:t>
            </a:r>
            <a:endParaRPr lang="zh-CN" altLang="en-US" sz="2000">
              <a:solidFill>
                <a:srgbClr val="0099FF"/>
              </a:solidFill>
              <a:latin typeface="等线"/>
              <a:ea typeface="等线"/>
            </a:endParaRPr>
          </a:p>
        </p:txBody>
      </p:sp>
      <p:pic>
        <p:nvPicPr>
          <p:cNvPr id="34828" name="图片 6" descr="图片包含 屏幕截图&#10;&#10;已生成极高可信度的说明"/>
          <p:cNvPicPr>
            <a:picLocks noChangeAspect="1"/>
          </p:cNvPicPr>
          <p:nvPr/>
        </p:nvPicPr>
        <p:blipFill>
          <a:blip r:embed="rId5"/>
          <a:srcRect b="27335"/>
          <a:stretch>
            <a:fillRect/>
          </a:stretch>
        </p:blipFill>
        <p:spPr bwMode="auto">
          <a:xfrm>
            <a:off x="5726113" y="1898650"/>
            <a:ext cx="4032250" cy="2200275"/>
          </a:xfrm>
          <a:prstGeom prst="rect">
            <a:avLst/>
          </a:prstGeom>
          <a:noFill/>
          <a:ln w="9525">
            <a:noFill/>
            <a:miter lim="800000"/>
            <a:headEnd/>
            <a:tailEnd/>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reeform 10"/>
          <p:cNvSpPr>
            <a:spLocks/>
          </p:cNvSpPr>
          <p:nvPr/>
        </p:nvSpPr>
        <p:spPr bwMode="auto">
          <a:xfrm flipH="1">
            <a:off x="5969000" y="0"/>
            <a:ext cx="5487988" cy="2182813"/>
          </a:xfrm>
          <a:custGeom>
            <a:avLst/>
            <a:gdLst>
              <a:gd name="T0" fmla="*/ 0 w 1478"/>
              <a:gd name="T1" fmla="*/ 870633 h 737"/>
              <a:gd name="T2" fmla="*/ 5487143 w 1478"/>
              <a:gd name="T3" fmla="*/ 0 h 737"/>
              <a:gd name="T4" fmla="*/ 1132327 w 1478"/>
              <a:gd name="T5" fmla="*/ 2182505 h 737"/>
              <a:gd name="T6" fmla="*/ 0 w 1478"/>
              <a:gd name="T7" fmla="*/ 870633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35842" name="文本框 96"/>
          <p:cNvSpPr txBox="1">
            <a:spLocks noChangeArrowheads="1"/>
          </p:cNvSpPr>
          <p:nvPr/>
        </p:nvSpPr>
        <p:spPr bwMode="auto">
          <a:xfrm>
            <a:off x="822325" y="482600"/>
            <a:ext cx="4894263" cy="276225"/>
          </a:xfrm>
          <a:prstGeom prst="rect">
            <a:avLst/>
          </a:prstGeom>
          <a:noFill/>
          <a:ln w="9525">
            <a:noFill/>
            <a:miter lim="800000"/>
            <a:headEnd/>
            <a:tailEnd/>
          </a:ln>
        </p:spPr>
        <p:txBody>
          <a:bodyPr>
            <a:spAutoFit/>
          </a:bodyPr>
          <a:lstStyle/>
          <a:p>
            <a:r>
              <a:rPr lang="zh-CN" altLang="en-US" sz="1200">
                <a:solidFill>
                  <a:srgbClr val="0271BF"/>
                </a:solidFill>
                <a:latin typeface="微软雅黑" pitchFamily="34" charset="-122"/>
                <a:ea typeface="微软雅黑" pitchFamily="34" charset="-122"/>
              </a:rPr>
              <a:t>工商、公安、税务部门提升开办企业效率优化营商环境措施简介</a:t>
            </a:r>
          </a:p>
        </p:txBody>
      </p:sp>
      <p:grpSp>
        <p:nvGrpSpPr>
          <p:cNvPr id="35844" name="组合 57"/>
          <p:cNvGrpSpPr>
            <a:grpSpLocks/>
          </p:cNvGrpSpPr>
          <p:nvPr/>
        </p:nvGrpSpPr>
        <p:grpSpPr bwMode="auto">
          <a:xfrm rot="10800000">
            <a:off x="0" y="6265863"/>
            <a:ext cx="12192000" cy="606425"/>
            <a:chOff x="0" y="-9535"/>
            <a:chExt cx="9725025" cy="2950142"/>
          </a:xfrm>
        </p:grpSpPr>
        <p:sp>
          <p:nvSpPr>
            <p:cNvPr id="35971" name="Freeform 5"/>
            <p:cNvSpPr>
              <a:spLocks/>
            </p:cNvSpPr>
            <p:nvPr/>
          </p:nvSpPr>
          <p:spPr bwMode="auto">
            <a:xfrm>
              <a:off x="0" y="0"/>
              <a:ext cx="1489553" cy="2182505"/>
            </a:xfrm>
            <a:custGeom>
              <a:avLst/>
              <a:gdLst>
                <a:gd name="T0" fmla="*/ 0 w 503"/>
                <a:gd name="T1" fmla="*/ 0 h 737"/>
                <a:gd name="T2" fmla="*/ 1489553 w 503"/>
                <a:gd name="T3" fmla="*/ 2182505 h 737"/>
                <a:gd name="T4" fmla="*/ 0 w 503"/>
                <a:gd name="T5" fmla="*/ 1187496 h 737"/>
                <a:gd name="T6" fmla="*/ 0 w 503"/>
                <a:gd name="T7" fmla="*/ 0 h 737"/>
                <a:gd name="T8" fmla="*/ 0 60000 65536"/>
                <a:gd name="T9" fmla="*/ 0 60000 65536"/>
                <a:gd name="T10" fmla="*/ 0 60000 65536"/>
                <a:gd name="T11" fmla="*/ 0 60000 65536"/>
                <a:gd name="T12" fmla="*/ 0 w 503"/>
                <a:gd name="T13" fmla="*/ 0 h 737"/>
                <a:gd name="T14" fmla="*/ 503 w 503"/>
                <a:gd name="T15" fmla="*/ 737 h 737"/>
              </a:gdLst>
              <a:ahLst/>
              <a:cxnLst>
                <a:cxn ang="T8">
                  <a:pos x="T0" y="T1"/>
                </a:cxn>
                <a:cxn ang="T9">
                  <a:pos x="T2" y="T3"/>
                </a:cxn>
                <a:cxn ang="T10">
                  <a:pos x="T4" y="T5"/>
                </a:cxn>
                <a:cxn ang="T11">
                  <a:pos x="T6" y="T7"/>
                </a:cxn>
              </a:cxnLst>
              <a:rect l="T12" t="T13" r="T14" b="T15"/>
              <a:pathLst>
                <a:path w="503" h="737">
                  <a:moveTo>
                    <a:pt x="0" y="0"/>
                  </a:moveTo>
                  <a:lnTo>
                    <a:pt x="503" y="737"/>
                  </a:lnTo>
                  <a:lnTo>
                    <a:pt x="0" y="401"/>
                  </a:lnTo>
                  <a:lnTo>
                    <a:pt x="0" y="0"/>
                  </a:lnTo>
                  <a:close/>
                </a:path>
              </a:pathLst>
            </a:custGeom>
            <a:solidFill>
              <a:srgbClr val="0271BF"/>
            </a:solidFill>
            <a:ln w="9525">
              <a:noFill/>
              <a:miter lim="800000"/>
              <a:headEnd/>
              <a:tailEnd/>
            </a:ln>
          </p:spPr>
          <p:txBody>
            <a:bodyPr/>
            <a:lstStyle/>
            <a:p>
              <a:endParaRPr lang="zh-CN" altLang="en-US">
                <a:solidFill>
                  <a:srgbClr val="000000"/>
                </a:solidFill>
                <a:latin typeface="等线"/>
                <a:ea typeface="等线"/>
              </a:endParaRPr>
            </a:p>
          </p:txBody>
        </p:sp>
        <p:sp>
          <p:nvSpPr>
            <p:cNvPr id="35972" name="Freeform 7"/>
            <p:cNvSpPr>
              <a:spLocks/>
            </p:cNvSpPr>
            <p:nvPr/>
          </p:nvSpPr>
          <p:spPr bwMode="auto">
            <a:xfrm>
              <a:off x="6728154" y="0"/>
              <a:ext cx="2996871" cy="2940607"/>
            </a:xfrm>
            <a:custGeom>
              <a:avLst/>
              <a:gdLst>
                <a:gd name="T0" fmla="*/ 0 w 1012"/>
                <a:gd name="T1" fmla="*/ 0 h 993"/>
                <a:gd name="T2" fmla="*/ 2996871 w 1012"/>
                <a:gd name="T3" fmla="*/ 0 h 993"/>
                <a:gd name="T4" fmla="*/ 2996871 w 1012"/>
                <a:gd name="T5" fmla="*/ 2940607 h 993"/>
                <a:gd name="T6" fmla="*/ 0 w 1012"/>
                <a:gd name="T7" fmla="*/ 0 h 993"/>
                <a:gd name="T8" fmla="*/ 0 60000 65536"/>
                <a:gd name="T9" fmla="*/ 0 60000 65536"/>
                <a:gd name="T10" fmla="*/ 0 60000 65536"/>
                <a:gd name="T11" fmla="*/ 0 60000 65536"/>
                <a:gd name="T12" fmla="*/ 0 w 1012"/>
                <a:gd name="T13" fmla="*/ 0 h 993"/>
                <a:gd name="T14" fmla="*/ 1012 w 1012"/>
                <a:gd name="T15" fmla="*/ 993 h 993"/>
              </a:gdLst>
              <a:ahLst/>
              <a:cxnLst>
                <a:cxn ang="T8">
                  <a:pos x="T0" y="T1"/>
                </a:cxn>
                <a:cxn ang="T9">
                  <a:pos x="T2" y="T3"/>
                </a:cxn>
                <a:cxn ang="T10">
                  <a:pos x="T4" y="T5"/>
                </a:cxn>
                <a:cxn ang="T11">
                  <a:pos x="T6" y="T7"/>
                </a:cxn>
              </a:cxnLst>
              <a:rect l="T12" t="T13" r="T14" b="T15"/>
              <a:pathLst>
                <a:path w="1012" h="993">
                  <a:moveTo>
                    <a:pt x="0" y="0"/>
                  </a:moveTo>
                  <a:lnTo>
                    <a:pt x="1012" y="0"/>
                  </a:lnTo>
                  <a:lnTo>
                    <a:pt x="1012" y="993"/>
                  </a:lnTo>
                  <a:lnTo>
                    <a:pt x="0" y="0"/>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35973" name="Freeform 8"/>
            <p:cNvSpPr>
              <a:spLocks/>
            </p:cNvSpPr>
            <p:nvPr/>
          </p:nvSpPr>
          <p:spPr bwMode="auto">
            <a:xfrm>
              <a:off x="2" y="1"/>
              <a:ext cx="4963198" cy="870631"/>
            </a:xfrm>
            <a:custGeom>
              <a:avLst/>
              <a:gdLst>
                <a:gd name="T0" fmla="*/ 0 w 1676"/>
                <a:gd name="T1" fmla="*/ 0 h 294"/>
                <a:gd name="T2" fmla="*/ 586344 w 1676"/>
                <a:gd name="T3" fmla="*/ 870631 h 294"/>
                <a:gd name="T4" fmla="*/ 4963198 w 1676"/>
                <a:gd name="T5" fmla="*/ 0 h 294"/>
                <a:gd name="T6" fmla="*/ 0 w 1676"/>
                <a:gd name="T7" fmla="*/ 0 h 294"/>
                <a:gd name="T8" fmla="*/ 0 60000 65536"/>
                <a:gd name="T9" fmla="*/ 0 60000 65536"/>
                <a:gd name="T10" fmla="*/ 0 60000 65536"/>
                <a:gd name="T11" fmla="*/ 0 60000 65536"/>
                <a:gd name="T12" fmla="*/ 0 w 1676"/>
                <a:gd name="T13" fmla="*/ 0 h 294"/>
                <a:gd name="T14" fmla="*/ 1676 w 1676"/>
                <a:gd name="T15" fmla="*/ 294 h 294"/>
              </a:gdLst>
              <a:ahLst/>
              <a:cxnLst>
                <a:cxn ang="T8">
                  <a:pos x="T0" y="T1"/>
                </a:cxn>
                <a:cxn ang="T9">
                  <a:pos x="T2" y="T3"/>
                </a:cxn>
                <a:cxn ang="T10">
                  <a:pos x="T4" y="T5"/>
                </a:cxn>
                <a:cxn ang="T11">
                  <a:pos x="T6" y="T7"/>
                </a:cxn>
              </a:cxnLst>
              <a:rect l="T12" t="T13" r="T14" b="T15"/>
              <a:pathLst>
                <a:path w="1676" h="294">
                  <a:moveTo>
                    <a:pt x="0" y="0"/>
                  </a:moveTo>
                  <a:lnTo>
                    <a:pt x="198" y="294"/>
                  </a:lnTo>
                  <a:lnTo>
                    <a:pt x="1676" y="0"/>
                  </a:lnTo>
                  <a:lnTo>
                    <a:pt x="0" y="0"/>
                  </a:lnTo>
                  <a:close/>
                </a:path>
              </a:pathLst>
            </a:custGeom>
            <a:solidFill>
              <a:srgbClr val="025B98"/>
            </a:solidFill>
            <a:ln w="9525">
              <a:noFill/>
              <a:miter lim="800000"/>
              <a:headEnd/>
              <a:tailEnd/>
            </a:ln>
          </p:spPr>
          <p:txBody>
            <a:bodyPr/>
            <a:lstStyle/>
            <a:p>
              <a:endParaRPr lang="zh-CN" altLang="en-US">
                <a:solidFill>
                  <a:srgbClr val="000000"/>
                </a:solidFill>
                <a:latin typeface="等线"/>
                <a:ea typeface="等线"/>
              </a:endParaRPr>
            </a:p>
          </p:txBody>
        </p:sp>
        <p:sp>
          <p:nvSpPr>
            <p:cNvPr id="35974" name="Freeform 9"/>
            <p:cNvSpPr>
              <a:spLocks/>
            </p:cNvSpPr>
            <p:nvPr/>
          </p:nvSpPr>
          <p:spPr bwMode="auto">
            <a:xfrm>
              <a:off x="578747" y="-9535"/>
              <a:ext cx="4376854" cy="2182503"/>
            </a:xfrm>
            <a:custGeom>
              <a:avLst/>
              <a:gdLst>
                <a:gd name="T0" fmla="*/ 0 w 1478"/>
                <a:gd name="T1" fmla="*/ 870632 h 737"/>
                <a:gd name="T2" fmla="*/ 4376854 w 1478"/>
                <a:gd name="T3" fmla="*/ 0 h 737"/>
                <a:gd name="T4" fmla="*/ 903207 w 1478"/>
                <a:gd name="T5" fmla="*/ 2182503 h 737"/>
                <a:gd name="T6" fmla="*/ 0 w 1478"/>
                <a:gd name="T7" fmla="*/ 870632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close/>
                </a:path>
              </a:pathLst>
            </a:custGeom>
            <a:solidFill>
              <a:srgbClr val="024D80"/>
            </a:solidFill>
            <a:ln w="9525">
              <a:noFill/>
              <a:miter lim="800000"/>
              <a:headEnd/>
              <a:tailEnd/>
            </a:ln>
          </p:spPr>
          <p:txBody>
            <a:bodyPr/>
            <a:lstStyle/>
            <a:p>
              <a:endParaRPr lang="zh-CN" altLang="en-US">
                <a:solidFill>
                  <a:srgbClr val="000000"/>
                </a:solidFill>
                <a:latin typeface="等线"/>
                <a:ea typeface="等线"/>
              </a:endParaRPr>
            </a:p>
          </p:txBody>
        </p:sp>
        <p:sp>
          <p:nvSpPr>
            <p:cNvPr id="35975" name="Freeform 10"/>
            <p:cNvSpPr>
              <a:spLocks/>
            </p:cNvSpPr>
            <p:nvPr/>
          </p:nvSpPr>
          <p:spPr bwMode="auto">
            <a:xfrm>
              <a:off x="586344" y="0"/>
              <a:ext cx="4376854" cy="2182505"/>
            </a:xfrm>
            <a:custGeom>
              <a:avLst/>
              <a:gdLst>
                <a:gd name="T0" fmla="*/ 0 w 1478"/>
                <a:gd name="T1" fmla="*/ 870633 h 737"/>
                <a:gd name="T2" fmla="*/ 4376854 w 1478"/>
                <a:gd name="T3" fmla="*/ 0 h 737"/>
                <a:gd name="T4" fmla="*/ 903207 w 1478"/>
                <a:gd name="T5" fmla="*/ 2182505 h 737"/>
                <a:gd name="T6" fmla="*/ 0 w 1478"/>
                <a:gd name="T7" fmla="*/ 870633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35976" name="Freeform 15"/>
            <p:cNvSpPr>
              <a:spLocks/>
            </p:cNvSpPr>
            <p:nvPr/>
          </p:nvSpPr>
          <p:spPr bwMode="auto">
            <a:xfrm>
              <a:off x="1474357" y="0"/>
              <a:ext cx="8235474" cy="2182505"/>
            </a:xfrm>
            <a:custGeom>
              <a:avLst/>
              <a:gdLst>
                <a:gd name="T0" fmla="*/ 0 w 2781"/>
                <a:gd name="T1" fmla="*/ 2182505 h 737"/>
                <a:gd name="T2" fmla="*/ 8235474 w 2781"/>
                <a:gd name="T3" fmla="*/ 0 h 737"/>
                <a:gd name="T4" fmla="*/ 3473647 w 2781"/>
                <a:gd name="T5" fmla="*/ 0 h 737"/>
                <a:gd name="T6" fmla="*/ 0 w 2781"/>
                <a:gd name="T7" fmla="*/ 2182505 h 737"/>
                <a:gd name="T8" fmla="*/ 0 60000 65536"/>
                <a:gd name="T9" fmla="*/ 0 60000 65536"/>
                <a:gd name="T10" fmla="*/ 0 60000 65536"/>
                <a:gd name="T11" fmla="*/ 0 60000 65536"/>
                <a:gd name="T12" fmla="*/ 0 w 2781"/>
                <a:gd name="T13" fmla="*/ 0 h 737"/>
                <a:gd name="T14" fmla="*/ 2781 w 2781"/>
                <a:gd name="T15" fmla="*/ 737 h 737"/>
              </a:gdLst>
              <a:ahLst/>
              <a:cxnLst>
                <a:cxn ang="T8">
                  <a:pos x="T0" y="T1"/>
                </a:cxn>
                <a:cxn ang="T9">
                  <a:pos x="T2" y="T3"/>
                </a:cxn>
                <a:cxn ang="T10">
                  <a:pos x="T4" y="T5"/>
                </a:cxn>
                <a:cxn ang="T11">
                  <a:pos x="T6" y="T7"/>
                </a:cxn>
              </a:cxnLst>
              <a:rect l="T12" t="T13" r="T14" b="T15"/>
              <a:pathLst>
                <a:path w="2781" h="737">
                  <a:moveTo>
                    <a:pt x="0" y="737"/>
                  </a:moveTo>
                  <a:lnTo>
                    <a:pt x="2781" y="0"/>
                  </a:lnTo>
                  <a:lnTo>
                    <a:pt x="1173" y="0"/>
                  </a:lnTo>
                  <a:lnTo>
                    <a:pt x="0" y="737"/>
                  </a:lnTo>
                  <a:close/>
                </a:path>
              </a:pathLst>
            </a:custGeom>
            <a:solidFill>
              <a:srgbClr val="0271BF"/>
            </a:solidFill>
            <a:ln w="9525">
              <a:noFill/>
              <a:miter lim="800000"/>
              <a:headEnd/>
              <a:tailEnd/>
            </a:ln>
          </p:spPr>
          <p:txBody>
            <a:bodyPr/>
            <a:lstStyle/>
            <a:p>
              <a:endParaRPr lang="zh-CN" altLang="en-US">
                <a:solidFill>
                  <a:srgbClr val="000000"/>
                </a:solidFill>
                <a:latin typeface="等线"/>
                <a:ea typeface="等线"/>
              </a:endParaRPr>
            </a:p>
          </p:txBody>
        </p:sp>
      </p:grpSp>
      <p:sp>
        <p:nvSpPr>
          <p:cNvPr id="116" name="文本框 115">
            <a:extLst>
              <a:ext uri="{FF2B5EF4-FFF2-40B4-BE49-F238E27FC236}"/>
            </a:extLst>
          </p:cNvPr>
          <p:cNvSpPr txBox="1"/>
          <p:nvPr/>
        </p:nvSpPr>
        <p:spPr>
          <a:xfrm>
            <a:off x="10288588" y="55563"/>
            <a:ext cx="1649412" cy="769937"/>
          </a:xfrm>
          <a:prstGeom prst="rect">
            <a:avLst/>
          </a:prstGeom>
          <a:noFill/>
        </p:spPr>
        <p:txBody>
          <a:bodyPr wrap="none">
            <a:spAutoFit/>
          </a:bodyPr>
          <a:lstStyle/>
          <a:p>
            <a:pPr fontAlgn="auto">
              <a:spcBef>
                <a:spcPts val="0"/>
              </a:spcBef>
              <a:spcAft>
                <a:spcPts val="0"/>
              </a:spcAft>
              <a:defRPr/>
            </a:pPr>
            <a:r>
              <a:rPr lang="zh-CN" altLang="en-US" sz="4400" dirty="0">
                <a:solidFill>
                  <a:schemeClr val="bg1">
                    <a:lumMod val="85000"/>
                  </a:schemeClr>
                </a:solidFill>
                <a:latin typeface="微软雅黑" panose="020B0503020204020204" pitchFamily="34" charset="-122"/>
                <a:ea typeface="微软雅黑" panose="020B0503020204020204" pitchFamily="34" charset="-122"/>
                <a:cs typeface="+mn-cs"/>
              </a:rPr>
              <a:t>工  商</a:t>
            </a:r>
          </a:p>
        </p:txBody>
      </p:sp>
      <p:grpSp>
        <p:nvGrpSpPr>
          <p:cNvPr id="35846" name="组合 29"/>
          <p:cNvGrpSpPr>
            <a:grpSpLocks/>
          </p:cNvGrpSpPr>
          <p:nvPr/>
        </p:nvGrpSpPr>
        <p:grpSpPr bwMode="auto">
          <a:xfrm>
            <a:off x="196850" y="1849438"/>
            <a:ext cx="3128963" cy="4960937"/>
            <a:chOff x="358140" y="3721029"/>
            <a:chExt cx="2056292" cy="3136969"/>
          </a:xfrm>
        </p:grpSpPr>
        <p:sp>
          <p:nvSpPr>
            <p:cNvPr id="35950" name="Freeform 106"/>
            <p:cNvSpPr>
              <a:spLocks/>
            </p:cNvSpPr>
            <p:nvPr/>
          </p:nvSpPr>
          <p:spPr bwMode="auto">
            <a:xfrm>
              <a:off x="1769026" y="4559056"/>
              <a:ext cx="317700" cy="2108825"/>
            </a:xfrm>
            <a:custGeom>
              <a:avLst/>
              <a:gdLst>
                <a:gd name="T0" fmla="*/ 177612 w 127"/>
                <a:gd name="T1" fmla="*/ 0 h 843"/>
                <a:gd name="T2" fmla="*/ 0 w 127"/>
                <a:gd name="T3" fmla="*/ 2108825 h 843"/>
                <a:gd name="T4" fmla="*/ 140088 w 127"/>
                <a:gd name="T5" fmla="*/ 2108825 h 843"/>
                <a:gd name="T6" fmla="*/ 317700 w 127"/>
                <a:gd name="T7" fmla="*/ 0 h 843"/>
                <a:gd name="T8" fmla="*/ 177612 w 127"/>
                <a:gd name="T9" fmla="*/ 0 h 843"/>
                <a:gd name="T10" fmla="*/ 0 60000 65536"/>
                <a:gd name="T11" fmla="*/ 0 60000 65536"/>
                <a:gd name="T12" fmla="*/ 0 60000 65536"/>
                <a:gd name="T13" fmla="*/ 0 60000 65536"/>
                <a:gd name="T14" fmla="*/ 0 60000 65536"/>
                <a:gd name="T15" fmla="*/ 0 w 127"/>
                <a:gd name="T16" fmla="*/ 0 h 843"/>
                <a:gd name="T17" fmla="*/ 127 w 127"/>
                <a:gd name="T18" fmla="*/ 843 h 843"/>
              </a:gdLst>
              <a:ahLst/>
              <a:cxnLst>
                <a:cxn ang="T10">
                  <a:pos x="T0" y="T1"/>
                </a:cxn>
                <a:cxn ang="T11">
                  <a:pos x="T2" y="T3"/>
                </a:cxn>
                <a:cxn ang="T12">
                  <a:pos x="T4" y="T5"/>
                </a:cxn>
                <a:cxn ang="T13">
                  <a:pos x="T6" y="T7"/>
                </a:cxn>
                <a:cxn ang="T14">
                  <a:pos x="T8" y="T9"/>
                </a:cxn>
              </a:cxnLst>
              <a:rect l="T15" t="T16" r="T17" b="T18"/>
              <a:pathLst>
                <a:path w="127" h="843">
                  <a:moveTo>
                    <a:pt x="71" y="0"/>
                  </a:moveTo>
                  <a:lnTo>
                    <a:pt x="0" y="843"/>
                  </a:lnTo>
                  <a:lnTo>
                    <a:pt x="56" y="843"/>
                  </a:lnTo>
                  <a:lnTo>
                    <a:pt x="127" y="0"/>
                  </a:lnTo>
                  <a:lnTo>
                    <a:pt x="71" y="0"/>
                  </a:lnTo>
                  <a:close/>
                </a:path>
              </a:pathLst>
            </a:custGeom>
            <a:solidFill>
              <a:srgbClr val="9E9E9E"/>
            </a:solidFill>
            <a:ln w="9525">
              <a:noFill/>
              <a:miter lim="800000"/>
              <a:headEnd/>
              <a:tailEnd/>
            </a:ln>
          </p:spPr>
          <p:txBody>
            <a:bodyPr/>
            <a:lstStyle/>
            <a:p>
              <a:endParaRPr lang="zh-CN" altLang="en-US">
                <a:latin typeface="等线"/>
                <a:ea typeface="等线"/>
              </a:endParaRPr>
            </a:p>
          </p:txBody>
        </p:sp>
        <p:sp>
          <p:nvSpPr>
            <p:cNvPr id="35951" name="Freeform 107"/>
            <p:cNvSpPr>
              <a:spLocks/>
            </p:cNvSpPr>
            <p:nvPr/>
          </p:nvSpPr>
          <p:spPr bwMode="auto">
            <a:xfrm>
              <a:off x="448197" y="4559056"/>
              <a:ext cx="317700" cy="2108825"/>
            </a:xfrm>
            <a:custGeom>
              <a:avLst/>
              <a:gdLst>
                <a:gd name="T0" fmla="*/ 0 w 127"/>
                <a:gd name="T1" fmla="*/ 2108825 h 843"/>
                <a:gd name="T2" fmla="*/ 140088 w 127"/>
                <a:gd name="T3" fmla="*/ 2108825 h 843"/>
                <a:gd name="T4" fmla="*/ 317700 w 127"/>
                <a:gd name="T5" fmla="*/ 0 h 843"/>
                <a:gd name="T6" fmla="*/ 177612 w 127"/>
                <a:gd name="T7" fmla="*/ 0 h 843"/>
                <a:gd name="T8" fmla="*/ 0 w 127"/>
                <a:gd name="T9" fmla="*/ 2108825 h 843"/>
                <a:gd name="T10" fmla="*/ 0 60000 65536"/>
                <a:gd name="T11" fmla="*/ 0 60000 65536"/>
                <a:gd name="T12" fmla="*/ 0 60000 65536"/>
                <a:gd name="T13" fmla="*/ 0 60000 65536"/>
                <a:gd name="T14" fmla="*/ 0 60000 65536"/>
                <a:gd name="T15" fmla="*/ 0 w 127"/>
                <a:gd name="T16" fmla="*/ 0 h 843"/>
                <a:gd name="T17" fmla="*/ 127 w 127"/>
                <a:gd name="T18" fmla="*/ 843 h 843"/>
              </a:gdLst>
              <a:ahLst/>
              <a:cxnLst>
                <a:cxn ang="T10">
                  <a:pos x="T0" y="T1"/>
                </a:cxn>
                <a:cxn ang="T11">
                  <a:pos x="T2" y="T3"/>
                </a:cxn>
                <a:cxn ang="T12">
                  <a:pos x="T4" y="T5"/>
                </a:cxn>
                <a:cxn ang="T13">
                  <a:pos x="T6" y="T7"/>
                </a:cxn>
                <a:cxn ang="T14">
                  <a:pos x="T8" y="T9"/>
                </a:cxn>
              </a:cxnLst>
              <a:rect l="T15" t="T16" r="T17" b="T18"/>
              <a:pathLst>
                <a:path w="127" h="843">
                  <a:moveTo>
                    <a:pt x="0" y="843"/>
                  </a:moveTo>
                  <a:lnTo>
                    <a:pt x="56" y="843"/>
                  </a:lnTo>
                  <a:lnTo>
                    <a:pt x="127" y="0"/>
                  </a:lnTo>
                  <a:lnTo>
                    <a:pt x="71" y="0"/>
                  </a:lnTo>
                  <a:lnTo>
                    <a:pt x="0" y="843"/>
                  </a:lnTo>
                  <a:close/>
                </a:path>
              </a:pathLst>
            </a:custGeom>
            <a:solidFill>
              <a:srgbClr val="9E9E9E"/>
            </a:solidFill>
            <a:ln w="9525">
              <a:noFill/>
              <a:miter lim="800000"/>
              <a:headEnd/>
              <a:tailEnd/>
            </a:ln>
          </p:spPr>
          <p:txBody>
            <a:bodyPr/>
            <a:lstStyle/>
            <a:p>
              <a:endParaRPr lang="zh-CN" altLang="en-US">
                <a:latin typeface="等线"/>
                <a:ea typeface="等线"/>
              </a:endParaRPr>
            </a:p>
          </p:txBody>
        </p:sp>
        <p:sp>
          <p:nvSpPr>
            <p:cNvPr id="35952" name="Freeform 108"/>
            <p:cNvSpPr>
              <a:spLocks/>
            </p:cNvSpPr>
            <p:nvPr/>
          </p:nvSpPr>
          <p:spPr bwMode="auto">
            <a:xfrm>
              <a:off x="358140" y="3833601"/>
              <a:ext cx="1766109" cy="2103821"/>
            </a:xfrm>
            <a:custGeom>
              <a:avLst/>
              <a:gdLst>
                <a:gd name="T0" fmla="*/ 0 w 706"/>
                <a:gd name="T1" fmla="*/ 2103821 h 841"/>
                <a:gd name="T2" fmla="*/ 1588498 w 706"/>
                <a:gd name="T3" fmla="*/ 2103821 h 841"/>
                <a:gd name="T4" fmla="*/ 1766109 w 706"/>
                <a:gd name="T5" fmla="*/ 0 h 841"/>
                <a:gd name="T6" fmla="*/ 177612 w 706"/>
                <a:gd name="T7" fmla="*/ 0 h 841"/>
                <a:gd name="T8" fmla="*/ 0 w 706"/>
                <a:gd name="T9" fmla="*/ 2103821 h 841"/>
                <a:gd name="T10" fmla="*/ 0 60000 65536"/>
                <a:gd name="T11" fmla="*/ 0 60000 65536"/>
                <a:gd name="T12" fmla="*/ 0 60000 65536"/>
                <a:gd name="T13" fmla="*/ 0 60000 65536"/>
                <a:gd name="T14" fmla="*/ 0 60000 65536"/>
                <a:gd name="T15" fmla="*/ 0 w 706"/>
                <a:gd name="T16" fmla="*/ 0 h 841"/>
                <a:gd name="T17" fmla="*/ 706 w 706"/>
                <a:gd name="T18" fmla="*/ 841 h 841"/>
              </a:gdLst>
              <a:ahLst/>
              <a:cxnLst>
                <a:cxn ang="T10">
                  <a:pos x="T0" y="T1"/>
                </a:cxn>
                <a:cxn ang="T11">
                  <a:pos x="T2" y="T3"/>
                </a:cxn>
                <a:cxn ang="T12">
                  <a:pos x="T4" y="T5"/>
                </a:cxn>
                <a:cxn ang="T13">
                  <a:pos x="T6" y="T7"/>
                </a:cxn>
                <a:cxn ang="T14">
                  <a:pos x="T8" y="T9"/>
                </a:cxn>
              </a:cxnLst>
              <a:rect l="T15" t="T16" r="T17" b="T18"/>
              <a:pathLst>
                <a:path w="706" h="841">
                  <a:moveTo>
                    <a:pt x="0" y="841"/>
                  </a:moveTo>
                  <a:lnTo>
                    <a:pt x="635" y="841"/>
                  </a:lnTo>
                  <a:lnTo>
                    <a:pt x="706" y="0"/>
                  </a:lnTo>
                  <a:lnTo>
                    <a:pt x="71" y="0"/>
                  </a:lnTo>
                  <a:lnTo>
                    <a:pt x="0" y="841"/>
                  </a:lnTo>
                  <a:close/>
                </a:path>
              </a:pathLst>
            </a:custGeom>
            <a:solidFill>
              <a:srgbClr val="9E9E9E"/>
            </a:solidFill>
            <a:ln w="9525">
              <a:noFill/>
              <a:miter lim="800000"/>
              <a:headEnd/>
              <a:tailEnd/>
            </a:ln>
          </p:spPr>
          <p:txBody>
            <a:bodyPr/>
            <a:lstStyle/>
            <a:p>
              <a:endParaRPr lang="zh-CN" altLang="en-US">
                <a:latin typeface="等线"/>
                <a:ea typeface="等线"/>
              </a:endParaRPr>
            </a:p>
          </p:txBody>
        </p:sp>
        <p:sp>
          <p:nvSpPr>
            <p:cNvPr id="35953" name="Freeform 109"/>
            <p:cNvSpPr>
              <a:spLocks/>
            </p:cNvSpPr>
            <p:nvPr/>
          </p:nvSpPr>
          <p:spPr bwMode="auto">
            <a:xfrm>
              <a:off x="855953" y="4756679"/>
              <a:ext cx="312697" cy="2101319"/>
            </a:xfrm>
            <a:custGeom>
              <a:avLst/>
              <a:gdLst>
                <a:gd name="T0" fmla="*/ 312697 w 125"/>
                <a:gd name="T1" fmla="*/ 2101319 h 840"/>
                <a:gd name="T2" fmla="*/ 177612 w 125"/>
                <a:gd name="T3" fmla="*/ 2101319 h 840"/>
                <a:gd name="T4" fmla="*/ 0 w 125"/>
                <a:gd name="T5" fmla="*/ 0 h 840"/>
                <a:gd name="T6" fmla="*/ 135085 w 125"/>
                <a:gd name="T7" fmla="*/ 0 h 840"/>
                <a:gd name="T8" fmla="*/ 312697 w 125"/>
                <a:gd name="T9" fmla="*/ 2101319 h 840"/>
                <a:gd name="T10" fmla="*/ 0 60000 65536"/>
                <a:gd name="T11" fmla="*/ 0 60000 65536"/>
                <a:gd name="T12" fmla="*/ 0 60000 65536"/>
                <a:gd name="T13" fmla="*/ 0 60000 65536"/>
                <a:gd name="T14" fmla="*/ 0 60000 65536"/>
                <a:gd name="T15" fmla="*/ 0 w 125"/>
                <a:gd name="T16" fmla="*/ 0 h 840"/>
                <a:gd name="T17" fmla="*/ 125 w 125"/>
                <a:gd name="T18" fmla="*/ 840 h 840"/>
              </a:gdLst>
              <a:ahLst/>
              <a:cxnLst>
                <a:cxn ang="T10">
                  <a:pos x="T0" y="T1"/>
                </a:cxn>
                <a:cxn ang="T11">
                  <a:pos x="T2" y="T3"/>
                </a:cxn>
                <a:cxn ang="T12">
                  <a:pos x="T4" y="T5"/>
                </a:cxn>
                <a:cxn ang="T13">
                  <a:pos x="T6" y="T7"/>
                </a:cxn>
                <a:cxn ang="T14">
                  <a:pos x="T8" y="T9"/>
                </a:cxn>
              </a:cxnLst>
              <a:rect l="T15" t="T16" r="T17" b="T18"/>
              <a:pathLst>
                <a:path w="125" h="840">
                  <a:moveTo>
                    <a:pt x="125" y="840"/>
                  </a:moveTo>
                  <a:lnTo>
                    <a:pt x="71" y="840"/>
                  </a:lnTo>
                  <a:lnTo>
                    <a:pt x="0" y="0"/>
                  </a:lnTo>
                  <a:lnTo>
                    <a:pt x="54" y="0"/>
                  </a:lnTo>
                  <a:lnTo>
                    <a:pt x="125" y="840"/>
                  </a:lnTo>
                  <a:close/>
                </a:path>
              </a:pathLst>
            </a:custGeom>
            <a:solidFill>
              <a:srgbClr val="D6D6D6"/>
            </a:solidFill>
            <a:ln w="9525">
              <a:noFill/>
              <a:miter lim="800000"/>
              <a:headEnd/>
              <a:tailEnd/>
            </a:ln>
          </p:spPr>
          <p:txBody>
            <a:bodyPr/>
            <a:lstStyle/>
            <a:p>
              <a:endParaRPr lang="zh-CN" altLang="en-US">
                <a:latin typeface="等线"/>
                <a:ea typeface="等线"/>
              </a:endParaRPr>
            </a:p>
          </p:txBody>
        </p:sp>
        <p:sp>
          <p:nvSpPr>
            <p:cNvPr id="35954" name="Freeform 110"/>
            <p:cNvSpPr>
              <a:spLocks/>
            </p:cNvSpPr>
            <p:nvPr/>
          </p:nvSpPr>
          <p:spPr bwMode="auto">
            <a:xfrm>
              <a:off x="2034192" y="4756679"/>
              <a:ext cx="320201" cy="2101319"/>
            </a:xfrm>
            <a:custGeom>
              <a:avLst/>
              <a:gdLst>
                <a:gd name="T0" fmla="*/ 320201 w 128"/>
                <a:gd name="T1" fmla="*/ 2101319 h 840"/>
                <a:gd name="T2" fmla="*/ 185116 w 128"/>
                <a:gd name="T3" fmla="*/ 2101319 h 840"/>
                <a:gd name="T4" fmla="*/ 0 w 128"/>
                <a:gd name="T5" fmla="*/ 0 h 840"/>
                <a:gd name="T6" fmla="*/ 142589 w 128"/>
                <a:gd name="T7" fmla="*/ 0 h 840"/>
                <a:gd name="T8" fmla="*/ 320201 w 128"/>
                <a:gd name="T9" fmla="*/ 2101319 h 840"/>
                <a:gd name="T10" fmla="*/ 0 60000 65536"/>
                <a:gd name="T11" fmla="*/ 0 60000 65536"/>
                <a:gd name="T12" fmla="*/ 0 60000 65536"/>
                <a:gd name="T13" fmla="*/ 0 60000 65536"/>
                <a:gd name="T14" fmla="*/ 0 60000 65536"/>
                <a:gd name="T15" fmla="*/ 0 w 128"/>
                <a:gd name="T16" fmla="*/ 0 h 840"/>
                <a:gd name="T17" fmla="*/ 128 w 128"/>
                <a:gd name="T18" fmla="*/ 840 h 840"/>
              </a:gdLst>
              <a:ahLst/>
              <a:cxnLst>
                <a:cxn ang="T10">
                  <a:pos x="T0" y="T1"/>
                </a:cxn>
                <a:cxn ang="T11">
                  <a:pos x="T2" y="T3"/>
                </a:cxn>
                <a:cxn ang="T12">
                  <a:pos x="T4" y="T5"/>
                </a:cxn>
                <a:cxn ang="T13">
                  <a:pos x="T6" y="T7"/>
                </a:cxn>
                <a:cxn ang="T14">
                  <a:pos x="T8" y="T9"/>
                </a:cxn>
              </a:cxnLst>
              <a:rect l="T15" t="T16" r="T17" b="T18"/>
              <a:pathLst>
                <a:path w="128" h="840">
                  <a:moveTo>
                    <a:pt x="128" y="840"/>
                  </a:moveTo>
                  <a:lnTo>
                    <a:pt x="74" y="840"/>
                  </a:lnTo>
                  <a:lnTo>
                    <a:pt x="0" y="0"/>
                  </a:lnTo>
                  <a:lnTo>
                    <a:pt x="57" y="0"/>
                  </a:lnTo>
                  <a:lnTo>
                    <a:pt x="128" y="840"/>
                  </a:lnTo>
                  <a:close/>
                </a:path>
              </a:pathLst>
            </a:custGeom>
            <a:solidFill>
              <a:srgbClr val="D6D6D6"/>
            </a:solidFill>
            <a:ln w="9525">
              <a:noFill/>
              <a:miter lim="800000"/>
              <a:headEnd/>
              <a:tailEnd/>
            </a:ln>
          </p:spPr>
          <p:txBody>
            <a:bodyPr/>
            <a:lstStyle/>
            <a:p>
              <a:endParaRPr lang="zh-CN" altLang="en-US">
                <a:latin typeface="等线"/>
                <a:ea typeface="等线"/>
              </a:endParaRPr>
            </a:p>
          </p:txBody>
        </p:sp>
        <p:sp>
          <p:nvSpPr>
            <p:cNvPr id="35955" name="Freeform 111"/>
            <p:cNvSpPr>
              <a:spLocks/>
            </p:cNvSpPr>
            <p:nvPr/>
          </p:nvSpPr>
          <p:spPr bwMode="auto">
            <a:xfrm>
              <a:off x="630812" y="3941167"/>
              <a:ext cx="1783620" cy="2108825"/>
            </a:xfrm>
            <a:custGeom>
              <a:avLst/>
              <a:gdLst>
                <a:gd name="T0" fmla="*/ 1783620 w 713"/>
                <a:gd name="T1" fmla="*/ 2108825 h 843"/>
                <a:gd name="T2" fmla="*/ 177612 w 713"/>
                <a:gd name="T3" fmla="*/ 2108825 h 843"/>
                <a:gd name="T4" fmla="*/ 0 w 713"/>
                <a:gd name="T5" fmla="*/ 0 h 843"/>
                <a:gd name="T6" fmla="*/ 1606009 w 713"/>
                <a:gd name="T7" fmla="*/ 0 h 843"/>
                <a:gd name="T8" fmla="*/ 1783620 w 713"/>
                <a:gd name="T9" fmla="*/ 2108825 h 843"/>
                <a:gd name="T10" fmla="*/ 0 60000 65536"/>
                <a:gd name="T11" fmla="*/ 0 60000 65536"/>
                <a:gd name="T12" fmla="*/ 0 60000 65536"/>
                <a:gd name="T13" fmla="*/ 0 60000 65536"/>
                <a:gd name="T14" fmla="*/ 0 60000 65536"/>
                <a:gd name="T15" fmla="*/ 0 w 713"/>
                <a:gd name="T16" fmla="*/ 0 h 843"/>
                <a:gd name="T17" fmla="*/ 713 w 713"/>
                <a:gd name="T18" fmla="*/ 843 h 843"/>
              </a:gdLst>
              <a:ahLst/>
              <a:cxnLst>
                <a:cxn ang="T10">
                  <a:pos x="T0" y="T1"/>
                </a:cxn>
                <a:cxn ang="T11">
                  <a:pos x="T2" y="T3"/>
                </a:cxn>
                <a:cxn ang="T12">
                  <a:pos x="T4" y="T5"/>
                </a:cxn>
                <a:cxn ang="T13">
                  <a:pos x="T6" y="T7"/>
                </a:cxn>
                <a:cxn ang="T14">
                  <a:pos x="T8" y="T9"/>
                </a:cxn>
              </a:cxnLst>
              <a:rect l="T15" t="T16" r="T17" b="T18"/>
              <a:pathLst>
                <a:path w="713" h="843">
                  <a:moveTo>
                    <a:pt x="713" y="843"/>
                  </a:moveTo>
                  <a:lnTo>
                    <a:pt x="71" y="843"/>
                  </a:lnTo>
                  <a:lnTo>
                    <a:pt x="0" y="0"/>
                  </a:lnTo>
                  <a:lnTo>
                    <a:pt x="642" y="0"/>
                  </a:lnTo>
                  <a:lnTo>
                    <a:pt x="713" y="843"/>
                  </a:lnTo>
                  <a:close/>
                </a:path>
              </a:pathLst>
            </a:custGeom>
            <a:solidFill>
              <a:srgbClr val="D6D6D6"/>
            </a:solidFill>
            <a:ln w="9525">
              <a:noFill/>
              <a:miter lim="800000"/>
              <a:headEnd/>
              <a:tailEnd/>
            </a:ln>
          </p:spPr>
          <p:txBody>
            <a:bodyPr/>
            <a:lstStyle/>
            <a:p>
              <a:endParaRPr lang="zh-CN" altLang="en-US">
                <a:latin typeface="等线"/>
                <a:ea typeface="等线"/>
              </a:endParaRPr>
            </a:p>
          </p:txBody>
        </p:sp>
        <p:sp>
          <p:nvSpPr>
            <p:cNvPr id="35956" name="Rectangle 112"/>
            <p:cNvSpPr>
              <a:spLocks noChangeArrowheads="1"/>
            </p:cNvSpPr>
            <p:nvPr/>
          </p:nvSpPr>
          <p:spPr bwMode="auto">
            <a:xfrm>
              <a:off x="613300" y="3721029"/>
              <a:ext cx="1616014" cy="232647"/>
            </a:xfrm>
            <a:prstGeom prst="rect">
              <a:avLst/>
            </a:prstGeom>
            <a:solidFill>
              <a:srgbClr val="D6D6D6"/>
            </a:solidFill>
            <a:ln w="9525">
              <a:noFill/>
              <a:miter lim="800000"/>
              <a:headEnd/>
              <a:tailEnd/>
            </a:ln>
          </p:spPr>
          <p:txBody>
            <a:bodyPr/>
            <a:lstStyle/>
            <a:p>
              <a:endParaRPr lang="zh-CN" altLang="en-US">
                <a:latin typeface="等线"/>
                <a:ea typeface="等线"/>
              </a:endParaRPr>
            </a:p>
          </p:txBody>
        </p:sp>
        <p:sp>
          <p:nvSpPr>
            <p:cNvPr id="35957" name="Oval 113"/>
            <p:cNvSpPr>
              <a:spLocks noChangeArrowheads="1"/>
            </p:cNvSpPr>
            <p:nvPr/>
          </p:nvSpPr>
          <p:spPr bwMode="auto">
            <a:xfrm>
              <a:off x="2146764" y="3721029"/>
              <a:ext cx="165104" cy="232647"/>
            </a:xfrm>
            <a:prstGeom prst="ellipse">
              <a:avLst/>
            </a:prstGeom>
            <a:solidFill>
              <a:srgbClr val="D6D6D6"/>
            </a:solidFill>
            <a:ln w="9525">
              <a:noFill/>
              <a:round/>
              <a:headEnd/>
              <a:tailEnd/>
            </a:ln>
          </p:spPr>
          <p:txBody>
            <a:bodyPr/>
            <a:lstStyle/>
            <a:p>
              <a:endParaRPr lang="zh-CN" altLang="en-US">
                <a:latin typeface="等线"/>
                <a:ea typeface="等线"/>
              </a:endParaRPr>
            </a:p>
          </p:txBody>
        </p:sp>
        <p:sp>
          <p:nvSpPr>
            <p:cNvPr id="35958" name="Oval 114"/>
            <p:cNvSpPr>
              <a:spLocks noChangeArrowheads="1"/>
            </p:cNvSpPr>
            <p:nvPr/>
          </p:nvSpPr>
          <p:spPr bwMode="auto">
            <a:xfrm>
              <a:off x="530749" y="3721029"/>
              <a:ext cx="165104" cy="232647"/>
            </a:xfrm>
            <a:prstGeom prst="ellipse">
              <a:avLst/>
            </a:prstGeom>
            <a:solidFill>
              <a:srgbClr val="9E9E9E"/>
            </a:solidFill>
            <a:ln w="9525">
              <a:noFill/>
              <a:round/>
              <a:headEnd/>
              <a:tailEnd/>
            </a:ln>
          </p:spPr>
          <p:txBody>
            <a:bodyPr/>
            <a:lstStyle/>
            <a:p>
              <a:endParaRPr lang="zh-CN" altLang="en-US">
                <a:latin typeface="等线"/>
                <a:ea typeface="等线"/>
              </a:endParaRPr>
            </a:p>
          </p:txBody>
        </p:sp>
        <p:sp>
          <p:nvSpPr>
            <p:cNvPr id="35959" name="Freeform 115"/>
            <p:cNvSpPr>
              <a:spLocks/>
            </p:cNvSpPr>
            <p:nvPr/>
          </p:nvSpPr>
          <p:spPr bwMode="auto">
            <a:xfrm>
              <a:off x="1011051" y="4166309"/>
              <a:ext cx="402754" cy="142590"/>
            </a:xfrm>
            <a:custGeom>
              <a:avLst/>
              <a:gdLst>
                <a:gd name="T0" fmla="*/ 396831 w 68"/>
                <a:gd name="T1" fmla="*/ 83177 h 24"/>
                <a:gd name="T2" fmla="*/ 343525 w 68"/>
                <a:gd name="T3" fmla="*/ 142590 h 24"/>
                <a:gd name="T4" fmla="*/ 71074 w 68"/>
                <a:gd name="T5" fmla="*/ 142590 h 24"/>
                <a:gd name="T6" fmla="*/ 0 w 68"/>
                <a:gd name="T7" fmla="*/ 83177 h 24"/>
                <a:gd name="T8" fmla="*/ 0 w 68"/>
                <a:gd name="T9" fmla="*/ 65354 h 24"/>
                <a:gd name="T10" fmla="*/ 59229 w 68"/>
                <a:gd name="T11" fmla="*/ 5941 h 24"/>
                <a:gd name="T12" fmla="*/ 331680 w 68"/>
                <a:gd name="T13" fmla="*/ 0 h 24"/>
                <a:gd name="T14" fmla="*/ 396831 w 68"/>
                <a:gd name="T15" fmla="*/ 59413 h 24"/>
                <a:gd name="T16" fmla="*/ 396831 w 68"/>
                <a:gd name="T17" fmla="*/ 8317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24"/>
                <a:gd name="T29" fmla="*/ 68 w 68"/>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24">
                  <a:moveTo>
                    <a:pt x="67" y="14"/>
                  </a:moveTo>
                  <a:cubicBezTo>
                    <a:pt x="68" y="19"/>
                    <a:pt x="63" y="24"/>
                    <a:pt x="58" y="24"/>
                  </a:cubicBezTo>
                  <a:cubicBezTo>
                    <a:pt x="12" y="24"/>
                    <a:pt x="12" y="24"/>
                    <a:pt x="12" y="24"/>
                  </a:cubicBezTo>
                  <a:cubicBezTo>
                    <a:pt x="6" y="24"/>
                    <a:pt x="1" y="20"/>
                    <a:pt x="0" y="14"/>
                  </a:cubicBezTo>
                  <a:cubicBezTo>
                    <a:pt x="0" y="11"/>
                    <a:pt x="0" y="11"/>
                    <a:pt x="0" y="11"/>
                  </a:cubicBezTo>
                  <a:cubicBezTo>
                    <a:pt x="0" y="5"/>
                    <a:pt x="4" y="1"/>
                    <a:pt x="10" y="1"/>
                  </a:cubicBezTo>
                  <a:cubicBezTo>
                    <a:pt x="56" y="0"/>
                    <a:pt x="56" y="0"/>
                    <a:pt x="56" y="0"/>
                  </a:cubicBezTo>
                  <a:cubicBezTo>
                    <a:pt x="61" y="0"/>
                    <a:pt x="67" y="5"/>
                    <a:pt x="67" y="10"/>
                  </a:cubicBezTo>
                  <a:lnTo>
                    <a:pt x="67" y="14"/>
                  </a:lnTo>
                  <a:close/>
                </a:path>
              </a:pathLst>
            </a:custGeom>
            <a:solidFill>
              <a:srgbClr val="BABABA"/>
            </a:solidFill>
            <a:ln w="9525">
              <a:noFill/>
              <a:miter lim="800000"/>
              <a:headEnd/>
              <a:tailEnd/>
            </a:ln>
          </p:spPr>
          <p:txBody>
            <a:bodyPr/>
            <a:lstStyle/>
            <a:p>
              <a:endParaRPr lang="zh-CN" altLang="en-US">
                <a:latin typeface="等线"/>
                <a:ea typeface="等线"/>
              </a:endParaRPr>
            </a:p>
          </p:txBody>
        </p:sp>
        <p:sp>
          <p:nvSpPr>
            <p:cNvPr id="35960" name="Freeform 116"/>
            <p:cNvSpPr>
              <a:spLocks/>
            </p:cNvSpPr>
            <p:nvPr/>
          </p:nvSpPr>
          <p:spPr bwMode="auto">
            <a:xfrm>
              <a:off x="1011051" y="4494015"/>
              <a:ext cx="460289" cy="202628"/>
            </a:xfrm>
            <a:custGeom>
              <a:avLst/>
              <a:gdLst>
                <a:gd name="T0" fmla="*/ 460289 w 184"/>
                <a:gd name="T1" fmla="*/ 195123 h 81"/>
                <a:gd name="T2" fmla="*/ 17511 w 184"/>
                <a:gd name="T3" fmla="*/ 202628 h 81"/>
                <a:gd name="T4" fmla="*/ 0 w 184"/>
                <a:gd name="T5" fmla="*/ 5003 h 81"/>
                <a:gd name="T6" fmla="*/ 442778 w 184"/>
                <a:gd name="T7" fmla="*/ 0 h 81"/>
                <a:gd name="T8" fmla="*/ 460289 w 184"/>
                <a:gd name="T9" fmla="*/ 195123 h 81"/>
                <a:gd name="T10" fmla="*/ 0 60000 65536"/>
                <a:gd name="T11" fmla="*/ 0 60000 65536"/>
                <a:gd name="T12" fmla="*/ 0 60000 65536"/>
                <a:gd name="T13" fmla="*/ 0 60000 65536"/>
                <a:gd name="T14" fmla="*/ 0 60000 65536"/>
                <a:gd name="T15" fmla="*/ 0 w 184"/>
                <a:gd name="T16" fmla="*/ 0 h 81"/>
                <a:gd name="T17" fmla="*/ 184 w 184"/>
                <a:gd name="T18" fmla="*/ 81 h 81"/>
              </a:gdLst>
              <a:ahLst/>
              <a:cxnLst>
                <a:cxn ang="T10">
                  <a:pos x="T0" y="T1"/>
                </a:cxn>
                <a:cxn ang="T11">
                  <a:pos x="T2" y="T3"/>
                </a:cxn>
                <a:cxn ang="T12">
                  <a:pos x="T4" y="T5"/>
                </a:cxn>
                <a:cxn ang="T13">
                  <a:pos x="T6" y="T7"/>
                </a:cxn>
                <a:cxn ang="T14">
                  <a:pos x="T8" y="T9"/>
                </a:cxn>
              </a:cxnLst>
              <a:rect l="T15" t="T16" r="T17" b="T18"/>
              <a:pathLst>
                <a:path w="184" h="81">
                  <a:moveTo>
                    <a:pt x="184" y="78"/>
                  </a:moveTo>
                  <a:lnTo>
                    <a:pt x="7" y="81"/>
                  </a:lnTo>
                  <a:lnTo>
                    <a:pt x="0" y="2"/>
                  </a:lnTo>
                  <a:lnTo>
                    <a:pt x="177" y="0"/>
                  </a:lnTo>
                  <a:lnTo>
                    <a:pt x="184" y="78"/>
                  </a:lnTo>
                  <a:close/>
                </a:path>
              </a:pathLst>
            </a:custGeom>
            <a:solidFill>
              <a:srgbClr val="BABABA"/>
            </a:solidFill>
            <a:ln w="9525">
              <a:noFill/>
              <a:miter lim="800000"/>
              <a:headEnd/>
              <a:tailEnd/>
            </a:ln>
          </p:spPr>
          <p:txBody>
            <a:bodyPr/>
            <a:lstStyle/>
            <a:p>
              <a:endParaRPr lang="zh-CN" altLang="en-US">
                <a:latin typeface="等线"/>
                <a:ea typeface="等线"/>
              </a:endParaRPr>
            </a:p>
          </p:txBody>
        </p:sp>
        <p:sp>
          <p:nvSpPr>
            <p:cNvPr id="35961" name="Freeform 117"/>
            <p:cNvSpPr>
              <a:spLocks/>
            </p:cNvSpPr>
            <p:nvPr/>
          </p:nvSpPr>
          <p:spPr bwMode="auto">
            <a:xfrm>
              <a:off x="1046073" y="4839232"/>
              <a:ext cx="442779" cy="225141"/>
            </a:xfrm>
            <a:custGeom>
              <a:avLst/>
              <a:gdLst>
                <a:gd name="T0" fmla="*/ 212634 w 177"/>
                <a:gd name="T1" fmla="*/ 0 h 90"/>
                <a:gd name="T2" fmla="*/ 0 w 177"/>
                <a:gd name="T3" fmla="*/ 112571 h 90"/>
                <a:gd name="T4" fmla="*/ 230145 w 177"/>
                <a:gd name="T5" fmla="*/ 225141 h 90"/>
                <a:gd name="T6" fmla="*/ 442779 w 177"/>
                <a:gd name="T7" fmla="*/ 112571 h 90"/>
                <a:gd name="T8" fmla="*/ 212634 w 177"/>
                <a:gd name="T9" fmla="*/ 0 h 90"/>
                <a:gd name="T10" fmla="*/ 0 60000 65536"/>
                <a:gd name="T11" fmla="*/ 0 60000 65536"/>
                <a:gd name="T12" fmla="*/ 0 60000 65536"/>
                <a:gd name="T13" fmla="*/ 0 60000 65536"/>
                <a:gd name="T14" fmla="*/ 0 60000 65536"/>
                <a:gd name="T15" fmla="*/ 0 w 177"/>
                <a:gd name="T16" fmla="*/ 0 h 90"/>
                <a:gd name="T17" fmla="*/ 177 w 177"/>
                <a:gd name="T18" fmla="*/ 90 h 90"/>
              </a:gdLst>
              <a:ahLst/>
              <a:cxnLst>
                <a:cxn ang="T10">
                  <a:pos x="T0" y="T1"/>
                </a:cxn>
                <a:cxn ang="T11">
                  <a:pos x="T2" y="T3"/>
                </a:cxn>
                <a:cxn ang="T12">
                  <a:pos x="T4" y="T5"/>
                </a:cxn>
                <a:cxn ang="T13">
                  <a:pos x="T6" y="T7"/>
                </a:cxn>
                <a:cxn ang="T14">
                  <a:pos x="T8" y="T9"/>
                </a:cxn>
              </a:cxnLst>
              <a:rect l="T15" t="T16" r="T17" b="T18"/>
              <a:pathLst>
                <a:path w="177" h="90">
                  <a:moveTo>
                    <a:pt x="85" y="0"/>
                  </a:moveTo>
                  <a:lnTo>
                    <a:pt x="0" y="45"/>
                  </a:lnTo>
                  <a:lnTo>
                    <a:pt x="92" y="90"/>
                  </a:lnTo>
                  <a:lnTo>
                    <a:pt x="177" y="45"/>
                  </a:lnTo>
                  <a:lnTo>
                    <a:pt x="85" y="0"/>
                  </a:lnTo>
                  <a:close/>
                </a:path>
              </a:pathLst>
            </a:custGeom>
            <a:solidFill>
              <a:srgbClr val="BABABA"/>
            </a:solidFill>
            <a:ln w="9525">
              <a:noFill/>
              <a:miter lim="800000"/>
              <a:headEnd/>
              <a:tailEnd/>
            </a:ln>
          </p:spPr>
          <p:txBody>
            <a:bodyPr/>
            <a:lstStyle/>
            <a:p>
              <a:endParaRPr lang="zh-CN" altLang="en-US">
                <a:latin typeface="等线"/>
                <a:ea typeface="等线"/>
              </a:endParaRPr>
            </a:p>
          </p:txBody>
        </p:sp>
        <p:sp>
          <p:nvSpPr>
            <p:cNvPr id="35962" name="Freeform 118"/>
            <p:cNvSpPr>
              <a:spLocks/>
            </p:cNvSpPr>
            <p:nvPr/>
          </p:nvSpPr>
          <p:spPr bwMode="auto">
            <a:xfrm>
              <a:off x="1068586" y="5206962"/>
              <a:ext cx="462791" cy="202628"/>
            </a:xfrm>
            <a:custGeom>
              <a:avLst/>
              <a:gdLst>
                <a:gd name="T0" fmla="*/ 462791 w 185"/>
                <a:gd name="T1" fmla="*/ 195123 h 81"/>
                <a:gd name="T2" fmla="*/ 17511 w 185"/>
                <a:gd name="T3" fmla="*/ 202628 h 81"/>
                <a:gd name="T4" fmla="*/ 0 w 185"/>
                <a:gd name="T5" fmla="*/ 0 h 81"/>
                <a:gd name="T6" fmla="*/ 445280 w 185"/>
                <a:gd name="T7" fmla="*/ 0 h 81"/>
                <a:gd name="T8" fmla="*/ 462791 w 185"/>
                <a:gd name="T9" fmla="*/ 195123 h 81"/>
                <a:gd name="T10" fmla="*/ 0 60000 65536"/>
                <a:gd name="T11" fmla="*/ 0 60000 65536"/>
                <a:gd name="T12" fmla="*/ 0 60000 65536"/>
                <a:gd name="T13" fmla="*/ 0 60000 65536"/>
                <a:gd name="T14" fmla="*/ 0 60000 65536"/>
                <a:gd name="T15" fmla="*/ 0 w 185"/>
                <a:gd name="T16" fmla="*/ 0 h 81"/>
                <a:gd name="T17" fmla="*/ 185 w 185"/>
                <a:gd name="T18" fmla="*/ 81 h 81"/>
              </a:gdLst>
              <a:ahLst/>
              <a:cxnLst>
                <a:cxn ang="T10">
                  <a:pos x="T0" y="T1"/>
                </a:cxn>
                <a:cxn ang="T11">
                  <a:pos x="T2" y="T3"/>
                </a:cxn>
                <a:cxn ang="T12">
                  <a:pos x="T4" y="T5"/>
                </a:cxn>
                <a:cxn ang="T13">
                  <a:pos x="T6" y="T7"/>
                </a:cxn>
                <a:cxn ang="T14">
                  <a:pos x="T8" y="T9"/>
                </a:cxn>
              </a:cxnLst>
              <a:rect l="T15" t="T16" r="T17" b="T18"/>
              <a:pathLst>
                <a:path w="185" h="81">
                  <a:moveTo>
                    <a:pt x="185" y="78"/>
                  </a:moveTo>
                  <a:lnTo>
                    <a:pt x="7" y="81"/>
                  </a:lnTo>
                  <a:lnTo>
                    <a:pt x="0" y="0"/>
                  </a:lnTo>
                  <a:lnTo>
                    <a:pt x="178" y="0"/>
                  </a:lnTo>
                  <a:lnTo>
                    <a:pt x="185" y="78"/>
                  </a:lnTo>
                  <a:close/>
                </a:path>
              </a:pathLst>
            </a:custGeom>
            <a:solidFill>
              <a:srgbClr val="BABABA"/>
            </a:solidFill>
            <a:ln w="9525">
              <a:noFill/>
              <a:miter lim="800000"/>
              <a:headEnd/>
              <a:tailEnd/>
            </a:ln>
          </p:spPr>
          <p:txBody>
            <a:bodyPr/>
            <a:lstStyle/>
            <a:p>
              <a:endParaRPr lang="zh-CN" altLang="en-US">
                <a:latin typeface="等线"/>
                <a:ea typeface="等线"/>
              </a:endParaRPr>
            </a:p>
          </p:txBody>
        </p:sp>
        <p:sp>
          <p:nvSpPr>
            <p:cNvPr id="35963" name="Freeform 119"/>
            <p:cNvSpPr>
              <a:spLocks/>
            </p:cNvSpPr>
            <p:nvPr/>
          </p:nvSpPr>
          <p:spPr bwMode="auto">
            <a:xfrm>
              <a:off x="1128624" y="5592204"/>
              <a:ext cx="402754" cy="137587"/>
            </a:xfrm>
            <a:custGeom>
              <a:avLst/>
              <a:gdLst>
                <a:gd name="T0" fmla="*/ 402754 w 68"/>
                <a:gd name="T1" fmla="*/ 77767 h 23"/>
                <a:gd name="T2" fmla="*/ 343525 w 68"/>
                <a:gd name="T3" fmla="*/ 137587 h 23"/>
                <a:gd name="T4" fmla="*/ 71074 w 68"/>
                <a:gd name="T5" fmla="*/ 137587 h 23"/>
                <a:gd name="T6" fmla="*/ 5923 w 68"/>
                <a:gd name="T7" fmla="*/ 77767 h 23"/>
                <a:gd name="T8" fmla="*/ 0 w 68"/>
                <a:gd name="T9" fmla="*/ 59820 h 23"/>
                <a:gd name="T10" fmla="*/ 59229 w 68"/>
                <a:gd name="T11" fmla="*/ 0 h 23"/>
                <a:gd name="T12" fmla="*/ 331680 w 68"/>
                <a:gd name="T13" fmla="*/ 0 h 23"/>
                <a:gd name="T14" fmla="*/ 396831 w 68"/>
                <a:gd name="T15" fmla="*/ 59820 h 23"/>
                <a:gd name="T16" fmla="*/ 402754 w 68"/>
                <a:gd name="T17" fmla="*/ 77767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23"/>
                <a:gd name="T29" fmla="*/ 68 w 68"/>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23">
                  <a:moveTo>
                    <a:pt x="68" y="13"/>
                  </a:moveTo>
                  <a:cubicBezTo>
                    <a:pt x="68" y="18"/>
                    <a:pt x="64" y="23"/>
                    <a:pt x="58" y="23"/>
                  </a:cubicBezTo>
                  <a:cubicBezTo>
                    <a:pt x="12" y="23"/>
                    <a:pt x="12" y="23"/>
                    <a:pt x="12" y="23"/>
                  </a:cubicBezTo>
                  <a:cubicBezTo>
                    <a:pt x="6" y="23"/>
                    <a:pt x="1" y="19"/>
                    <a:pt x="1" y="13"/>
                  </a:cubicBezTo>
                  <a:cubicBezTo>
                    <a:pt x="0" y="10"/>
                    <a:pt x="0" y="10"/>
                    <a:pt x="0" y="10"/>
                  </a:cubicBezTo>
                  <a:cubicBezTo>
                    <a:pt x="0" y="5"/>
                    <a:pt x="4" y="0"/>
                    <a:pt x="10" y="0"/>
                  </a:cubicBezTo>
                  <a:cubicBezTo>
                    <a:pt x="56" y="0"/>
                    <a:pt x="56" y="0"/>
                    <a:pt x="56" y="0"/>
                  </a:cubicBezTo>
                  <a:cubicBezTo>
                    <a:pt x="62" y="0"/>
                    <a:pt x="67" y="4"/>
                    <a:pt x="67" y="10"/>
                  </a:cubicBezTo>
                  <a:lnTo>
                    <a:pt x="68" y="13"/>
                  </a:lnTo>
                  <a:close/>
                </a:path>
              </a:pathLst>
            </a:custGeom>
            <a:solidFill>
              <a:srgbClr val="BABABA"/>
            </a:solidFill>
            <a:ln w="9525">
              <a:noFill/>
              <a:miter lim="800000"/>
              <a:headEnd/>
              <a:tailEnd/>
            </a:ln>
          </p:spPr>
          <p:txBody>
            <a:bodyPr/>
            <a:lstStyle/>
            <a:p>
              <a:endParaRPr lang="zh-CN" altLang="en-US">
                <a:latin typeface="等线"/>
                <a:ea typeface="等线"/>
              </a:endParaRPr>
            </a:p>
          </p:txBody>
        </p:sp>
        <p:sp>
          <p:nvSpPr>
            <p:cNvPr id="35964" name="Freeform 120"/>
            <p:cNvSpPr>
              <a:spLocks/>
            </p:cNvSpPr>
            <p:nvPr/>
          </p:nvSpPr>
          <p:spPr bwMode="auto">
            <a:xfrm>
              <a:off x="1193665" y="4238855"/>
              <a:ext cx="152597" cy="1400879"/>
            </a:xfrm>
            <a:custGeom>
              <a:avLst/>
              <a:gdLst>
                <a:gd name="T0" fmla="*/ 152597 w 61"/>
                <a:gd name="T1" fmla="*/ 1400879 h 560"/>
                <a:gd name="T2" fmla="*/ 112572 w 61"/>
                <a:gd name="T3" fmla="*/ 1400879 h 560"/>
                <a:gd name="T4" fmla="*/ 0 w 61"/>
                <a:gd name="T5" fmla="*/ 0 h 560"/>
                <a:gd name="T6" fmla="*/ 35022 w 61"/>
                <a:gd name="T7" fmla="*/ 0 h 560"/>
                <a:gd name="T8" fmla="*/ 152597 w 61"/>
                <a:gd name="T9" fmla="*/ 1400879 h 560"/>
                <a:gd name="T10" fmla="*/ 0 60000 65536"/>
                <a:gd name="T11" fmla="*/ 0 60000 65536"/>
                <a:gd name="T12" fmla="*/ 0 60000 65536"/>
                <a:gd name="T13" fmla="*/ 0 60000 65536"/>
                <a:gd name="T14" fmla="*/ 0 60000 65536"/>
                <a:gd name="T15" fmla="*/ 0 w 61"/>
                <a:gd name="T16" fmla="*/ 0 h 560"/>
                <a:gd name="T17" fmla="*/ 61 w 61"/>
                <a:gd name="T18" fmla="*/ 560 h 560"/>
              </a:gdLst>
              <a:ahLst/>
              <a:cxnLst>
                <a:cxn ang="T10">
                  <a:pos x="T0" y="T1"/>
                </a:cxn>
                <a:cxn ang="T11">
                  <a:pos x="T2" y="T3"/>
                </a:cxn>
                <a:cxn ang="T12">
                  <a:pos x="T4" y="T5"/>
                </a:cxn>
                <a:cxn ang="T13">
                  <a:pos x="T6" y="T7"/>
                </a:cxn>
                <a:cxn ang="T14">
                  <a:pos x="T8" y="T9"/>
                </a:cxn>
              </a:cxnLst>
              <a:rect l="T15" t="T16" r="T17" b="T18"/>
              <a:pathLst>
                <a:path w="61" h="560">
                  <a:moveTo>
                    <a:pt x="61" y="560"/>
                  </a:moveTo>
                  <a:lnTo>
                    <a:pt x="45" y="560"/>
                  </a:lnTo>
                  <a:lnTo>
                    <a:pt x="0" y="0"/>
                  </a:lnTo>
                  <a:lnTo>
                    <a:pt x="14" y="0"/>
                  </a:lnTo>
                  <a:lnTo>
                    <a:pt x="61" y="560"/>
                  </a:lnTo>
                  <a:close/>
                </a:path>
              </a:pathLst>
            </a:custGeom>
            <a:solidFill>
              <a:srgbClr val="BABABA"/>
            </a:solidFill>
            <a:ln w="9525">
              <a:noFill/>
              <a:miter lim="800000"/>
              <a:headEnd/>
              <a:tailEnd/>
            </a:ln>
          </p:spPr>
          <p:txBody>
            <a:bodyPr/>
            <a:lstStyle/>
            <a:p>
              <a:endParaRPr lang="zh-CN" altLang="en-US">
                <a:latin typeface="等线"/>
                <a:ea typeface="等线"/>
              </a:endParaRPr>
            </a:p>
          </p:txBody>
        </p:sp>
        <p:sp>
          <p:nvSpPr>
            <p:cNvPr id="35965" name="Freeform 121"/>
            <p:cNvSpPr>
              <a:spLocks/>
            </p:cNvSpPr>
            <p:nvPr/>
          </p:nvSpPr>
          <p:spPr bwMode="auto">
            <a:xfrm>
              <a:off x="1281220" y="4926786"/>
              <a:ext cx="657914" cy="582867"/>
            </a:xfrm>
            <a:custGeom>
              <a:avLst/>
              <a:gdLst>
                <a:gd name="T0" fmla="*/ 657914 w 263"/>
                <a:gd name="T1" fmla="*/ 577864 h 233"/>
                <a:gd name="T2" fmla="*/ 20013 w 263"/>
                <a:gd name="T3" fmla="*/ 582867 h 233"/>
                <a:gd name="T4" fmla="*/ 20013 w 263"/>
                <a:gd name="T5" fmla="*/ 547845 h 233"/>
                <a:gd name="T6" fmla="*/ 622892 w 263"/>
                <a:gd name="T7" fmla="*/ 542842 h 233"/>
                <a:gd name="T8" fmla="*/ 575362 w 263"/>
                <a:gd name="T9" fmla="*/ 30019 h 233"/>
                <a:gd name="T10" fmla="*/ 0 w 263"/>
                <a:gd name="T11" fmla="*/ 37524 h 233"/>
                <a:gd name="T12" fmla="*/ 0 w 263"/>
                <a:gd name="T13" fmla="*/ 0 h 233"/>
                <a:gd name="T14" fmla="*/ 610384 w 263"/>
                <a:gd name="T15" fmla="*/ 0 h 233"/>
                <a:gd name="T16" fmla="*/ 657914 w 263"/>
                <a:gd name="T17" fmla="*/ 577864 h 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233"/>
                <a:gd name="T29" fmla="*/ 263 w 263"/>
                <a:gd name="T30" fmla="*/ 233 h 2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233">
                  <a:moveTo>
                    <a:pt x="263" y="231"/>
                  </a:moveTo>
                  <a:lnTo>
                    <a:pt x="8" y="233"/>
                  </a:lnTo>
                  <a:lnTo>
                    <a:pt x="8" y="219"/>
                  </a:lnTo>
                  <a:lnTo>
                    <a:pt x="249" y="217"/>
                  </a:lnTo>
                  <a:lnTo>
                    <a:pt x="230" y="12"/>
                  </a:lnTo>
                  <a:lnTo>
                    <a:pt x="0" y="15"/>
                  </a:lnTo>
                  <a:lnTo>
                    <a:pt x="0" y="0"/>
                  </a:lnTo>
                  <a:lnTo>
                    <a:pt x="244" y="0"/>
                  </a:lnTo>
                  <a:lnTo>
                    <a:pt x="263" y="231"/>
                  </a:lnTo>
                  <a:close/>
                </a:path>
              </a:pathLst>
            </a:custGeom>
            <a:solidFill>
              <a:srgbClr val="BABABA"/>
            </a:solidFill>
            <a:ln w="9525">
              <a:noFill/>
              <a:miter lim="800000"/>
              <a:headEnd/>
              <a:tailEnd/>
            </a:ln>
          </p:spPr>
          <p:txBody>
            <a:bodyPr/>
            <a:lstStyle/>
            <a:p>
              <a:endParaRPr lang="zh-CN" altLang="en-US">
                <a:latin typeface="等线"/>
                <a:ea typeface="等线"/>
              </a:endParaRPr>
            </a:p>
          </p:txBody>
        </p:sp>
        <p:sp>
          <p:nvSpPr>
            <p:cNvPr id="35966" name="Freeform 122"/>
            <p:cNvSpPr>
              <a:spLocks/>
            </p:cNvSpPr>
            <p:nvPr/>
          </p:nvSpPr>
          <p:spPr bwMode="auto">
            <a:xfrm>
              <a:off x="1643947" y="4851739"/>
              <a:ext cx="462791" cy="200126"/>
            </a:xfrm>
            <a:custGeom>
              <a:avLst/>
              <a:gdLst>
                <a:gd name="T0" fmla="*/ 462791 w 185"/>
                <a:gd name="T1" fmla="*/ 195123 h 80"/>
                <a:gd name="T2" fmla="*/ 17511 w 185"/>
                <a:gd name="T3" fmla="*/ 200126 h 80"/>
                <a:gd name="T4" fmla="*/ 0 w 185"/>
                <a:gd name="T5" fmla="*/ 5003 h 80"/>
                <a:gd name="T6" fmla="*/ 450283 w 185"/>
                <a:gd name="T7" fmla="*/ 0 h 80"/>
                <a:gd name="T8" fmla="*/ 462791 w 185"/>
                <a:gd name="T9" fmla="*/ 195123 h 80"/>
                <a:gd name="T10" fmla="*/ 0 60000 65536"/>
                <a:gd name="T11" fmla="*/ 0 60000 65536"/>
                <a:gd name="T12" fmla="*/ 0 60000 65536"/>
                <a:gd name="T13" fmla="*/ 0 60000 65536"/>
                <a:gd name="T14" fmla="*/ 0 60000 65536"/>
                <a:gd name="T15" fmla="*/ 0 w 185"/>
                <a:gd name="T16" fmla="*/ 0 h 80"/>
                <a:gd name="T17" fmla="*/ 185 w 185"/>
                <a:gd name="T18" fmla="*/ 80 h 80"/>
              </a:gdLst>
              <a:ahLst/>
              <a:cxnLst>
                <a:cxn ang="T10">
                  <a:pos x="T0" y="T1"/>
                </a:cxn>
                <a:cxn ang="T11">
                  <a:pos x="T2" y="T3"/>
                </a:cxn>
                <a:cxn ang="T12">
                  <a:pos x="T4" y="T5"/>
                </a:cxn>
                <a:cxn ang="T13">
                  <a:pos x="T6" y="T7"/>
                </a:cxn>
                <a:cxn ang="T14">
                  <a:pos x="T8" y="T9"/>
                </a:cxn>
              </a:cxnLst>
              <a:rect l="T15" t="T16" r="T17" b="T18"/>
              <a:pathLst>
                <a:path w="185" h="80">
                  <a:moveTo>
                    <a:pt x="185" y="78"/>
                  </a:moveTo>
                  <a:lnTo>
                    <a:pt x="7" y="80"/>
                  </a:lnTo>
                  <a:lnTo>
                    <a:pt x="0" y="2"/>
                  </a:lnTo>
                  <a:lnTo>
                    <a:pt x="180" y="0"/>
                  </a:lnTo>
                  <a:lnTo>
                    <a:pt x="185" y="78"/>
                  </a:lnTo>
                  <a:close/>
                </a:path>
              </a:pathLst>
            </a:custGeom>
            <a:solidFill>
              <a:srgbClr val="BABABA"/>
            </a:solidFill>
            <a:ln w="9525">
              <a:noFill/>
              <a:miter lim="800000"/>
              <a:headEnd/>
              <a:tailEnd/>
            </a:ln>
          </p:spPr>
          <p:txBody>
            <a:bodyPr/>
            <a:lstStyle/>
            <a:p>
              <a:endParaRPr lang="zh-CN" altLang="en-US">
                <a:latin typeface="等线"/>
                <a:ea typeface="等线"/>
              </a:endParaRPr>
            </a:p>
          </p:txBody>
        </p:sp>
        <p:sp>
          <p:nvSpPr>
            <p:cNvPr id="35967" name="Freeform 123"/>
            <p:cNvSpPr>
              <a:spLocks/>
            </p:cNvSpPr>
            <p:nvPr/>
          </p:nvSpPr>
          <p:spPr bwMode="auto">
            <a:xfrm>
              <a:off x="1583909" y="4173814"/>
              <a:ext cx="82553" cy="65041"/>
            </a:xfrm>
            <a:custGeom>
              <a:avLst/>
              <a:gdLst>
                <a:gd name="T0" fmla="*/ 12508 w 33"/>
                <a:gd name="T1" fmla="*/ 65041 h 26"/>
                <a:gd name="T2" fmla="*/ 82553 w 33"/>
                <a:gd name="T3" fmla="*/ 65041 h 26"/>
                <a:gd name="T4" fmla="*/ 72547 w 33"/>
                <a:gd name="T5" fmla="*/ 0 h 26"/>
                <a:gd name="T6" fmla="*/ 0 w 33"/>
                <a:gd name="T7" fmla="*/ 0 h 26"/>
                <a:gd name="T8" fmla="*/ 12508 w 33"/>
                <a:gd name="T9" fmla="*/ 65041 h 26"/>
                <a:gd name="T10" fmla="*/ 0 60000 65536"/>
                <a:gd name="T11" fmla="*/ 0 60000 65536"/>
                <a:gd name="T12" fmla="*/ 0 60000 65536"/>
                <a:gd name="T13" fmla="*/ 0 60000 65536"/>
                <a:gd name="T14" fmla="*/ 0 60000 65536"/>
                <a:gd name="T15" fmla="*/ 0 w 33"/>
                <a:gd name="T16" fmla="*/ 0 h 26"/>
                <a:gd name="T17" fmla="*/ 33 w 33"/>
                <a:gd name="T18" fmla="*/ 26 h 26"/>
              </a:gdLst>
              <a:ahLst/>
              <a:cxnLst>
                <a:cxn ang="T10">
                  <a:pos x="T0" y="T1"/>
                </a:cxn>
                <a:cxn ang="T11">
                  <a:pos x="T2" y="T3"/>
                </a:cxn>
                <a:cxn ang="T12">
                  <a:pos x="T4" y="T5"/>
                </a:cxn>
                <a:cxn ang="T13">
                  <a:pos x="T6" y="T7"/>
                </a:cxn>
                <a:cxn ang="T14">
                  <a:pos x="T8" y="T9"/>
                </a:cxn>
              </a:cxnLst>
              <a:rect l="T15" t="T16" r="T17" b="T18"/>
              <a:pathLst>
                <a:path w="33" h="26">
                  <a:moveTo>
                    <a:pt x="5" y="26"/>
                  </a:moveTo>
                  <a:lnTo>
                    <a:pt x="33" y="26"/>
                  </a:lnTo>
                  <a:lnTo>
                    <a:pt x="29" y="0"/>
                  </a:lnTo>
                  <a:lnTo>
                    <a:pt x="0" y="0"/>
                  </a:lnTo>
                  <a:lnTo>
                    <a:pt x="5" y="26"/>
                  </a:lnTo>
                  <a:close/>
                </a:path>
              </a:pathLst>
            </a:custGeom>
            <a:solidFill>
              <a:srgbClr val="BABABA"/>
            </a:solidFill>
            <a:ln w="9525">
              <a:noFill/>
              <a:miter lim="800000"/>
              <a:headEnd/>
              <a:tailEnd/>
            </a:ln>
          </p:spPr>
          <p:txBody>
            <a:bodyPr/>
            <a:lstStyle/>
            <a:p>
              <a:endParaRPr lang="zh-CN" altLang="en-US">
                <a:latin typeface="等线"/>
                <a:ea typeface="等线"/>
              </a:endParaRPr>
            </a:p>
          </p:txBody>
        </p:sp>
        <p:sp>
          <p:nvSpPr>
            <p:cNvPr id="35968" name="Freeform 124"/>
            <p:cNvSpPr>
              <a:spLocks/>
            </p:cNvSpPr>
            <p:nvPr/>
          </p:nvSpPr>
          <p:spPr bwMode="auto">
            <a:xfrm>
              <a:off x="1696481" y="4173814"/>
              <a:ext cx="367732" cy="65041"/>
            </a:xfrm>
            <a:custGeom>
              <a:avLst/>
              <a:gdLst>
                <a:gd name="T0" fmla="*/ 0 w 147"/>
                <a:gd name="T1" fmla="*/ 0 h 26"/>
                <a:gd name="T2" fmla="*/ 12508 w 147"/>
                <a:gd name="T3" fmla="*/ 65041 h 26"/>
                <a:gd name="T4" fmla="*/ 367732 w 147"/>
                <a:gd name="T5" fmla="*/ 65041 h 26"/>
                <a:gd name="T6" fmla="*/ 355224 w 147"/>
                <a:gd name="T7" fmla="*/ 0 h 26"/>
                <a:gd name="T8" fmla="*/ 0 w 147"/>
                <a:gd name="T9" fmla="*/ 0 h 26"/>
                <a:gd name="T10" fmla="*/ 0 60000 65536"/>
                <a:gd name="T11" fmla="*/ 0 60000 65536"/>
                <a:gd name="T12" fmla="*/ 0 60000 65536"/>
                <a:gd name="T13" fmla="*/ 0 60000 65536"/>
                <a:gd name="T14" fmla="*/ 0 60000 65536"/>
                <a:gd name="T15" fmla="*/ 0 w 147"/>
                <a:gd name="T16" fmla="*/ 0 h 26"/>
                <a:gd name="T17" fmla="*/ 147 w 147"/>
                <a:gd name="T18" fmla="*/ 26 h 26"/>
              </a:gdLst>
              <a:ahLst/>
              <a:cxnLst>
                <a:cxn ang="T10">
                  <a:pos x="T0" y="T1"/>
                </a:cxn>
                <a:cxn ang="T11">
                  <a:pos x="T2" y="T3"/>
                </a:cxn>
                <a:cxn ang="T12">
                  <a:pos x="T4" y="T5"/>
                </a:cxn>
                <a:cxn ang="T13">
                  <a:pos x="T6" y="T7"/>
                </a:cxn>
                <a:cxn ang="T14">
                  <a:pos x="T8" y="T9"/>
                </a:cxn>
              </a:cxnLst>
              <a:rect l="T15" t="T16" r="T17" b="T18"/>
              <a:pathLst>
                <a:path w="147" h="26">
                  <a:moveTo>
                    <a:pt x="0" y="0"/>
                  </a:moveTo>
                  <a:lnTo>
                    <a:pt x="5" y="26"/>
                  </a:lnTo>
                  <a:lnTo>
                    <a:pt x="147" y="26"/>
                  </a:lnTo>
                  <a:lnTo>
                    <a:pt x="142" y="0"/>
                  </a:lnTo>
                  <a:lnTo>
                    <a:pt x="0" y="0"/>
                  </a:lnTo>
                  <a:close/>
                </a:path>
              </a:pathLst>
            </a:custGeom>
            <a:solidFill>
              <a:srgbClr val="BABABA"/>
            </a:solidFill>
            <a:ln w="9525">
              <a:noFill/>
              <a:miter lim="800000"/>
              <a:headEnd/>
              <a:tailEnd/>
            </a:ln>
          </p:spPr>
          <p:txBody>
            <a:bodyPr/>
            <a:lstStyle/>
            <a:p>
              <a:endParaRPr lang="zh-CN" altLang="en-US">
                <a:latin typeface="等线"/>
                <a:ea typeface="等线"/>
              </a:endParaRPr>
            </a:p>
          </p:txBody>
        </p:sp>
        <p:sp>
          <p:nvSpPr>
            <p:cNvPr id="35969" name="Freeform 125"/>
            <p:cNvSpPr>
              <a:spLocks/>
            </p:cNvSpPr>
            <p:nvPr/>
          </p:nvSpPr>
          <p:spPr bwMode="auto">
            <a:xfrm>
              <a:off x="1596418" y="4273877"/>
              <a:ext cx="82553" cy="72546"/>
            </a:xfrm>
            <a:custGeom>
              <a:avLst/>
              <a:gdLst>
                <a:gd name="T0" fmla="*/ 12508 w 33"/>
                <a:gd name="T1" fmla="*/ 72546 h 29"/>
                <a:gd name="T2" fmla="*/ 82553 w 33"/>
                <a:gd name="T3" fmla="*/ 72546 h 29"/>
                <a:gd name="T4" fmla="*/ 70045 w 33"/>
                <a:gd name="T5" fmla="*/ 0 h 29"/>
                <a:gd name="T6" fmla="*/ 0 w 33"/>
                <a:gd name="T7" fmla="*/ 0 h 29"/>
                <a:gd name="T8" fmla="*/ 12508 w 33"/>
                <a:gd name="T9" fmla="*/ 72546 h 29"/>
                <a:gd name="T10" fmla="*/ 0 60000 65536"/>
                <a:gd name="T11" fmla="*/ 0 60000 65536"/>
                <a:gd name="T12" fmla="*/ 0 60000 65536"/>
                <a:gd name="T13" fmla="*/ 0 60000 65536"/>
                <a:gd name="T14" fmla="*/ 0 60000 65536"/>
                <a:gd name="T15" fmla="*/ 0 w 33"/>
                <a:gd name="T16" fmla="*/ 0 h 29"/>
                <a:gd name="T17" fmla="*/ 33 w 33"/>
                <a:gd name="T18" fmla="*/ 29 h 29"/>
              </a:gdLst>
              <a:ahLst/>
              <a:cxnLst>
                <a:cxn ang="T10">
                  <a:pos x="T0" y="T1"/>
                </a:cxn>
                <a:cxn ang="T11">
                  <a:pos x="T2" y="T3"/>
                </a:cxn>
                <a:cxn ang="T12">
                  <a:pos x="T4" y="T5"/>
                </a:cxn>
                <a:cxn ang="T13">
                  <a:pos x="T6" y="T7"/>
                </a:cxn>
                <a:cxn ang="T14">
                  <a:pos x="T8" y="T9"/>
                </a:cxn>
              </a:cxnLst>
              <a:rect l="T15" t="T16" r="T17" b="T18"/>
              <a:pathLst>
                <a:path w="33" h="29">
                  <a:moveTo>
                    <a:pt x="5" y="29"/>
                  </a:moveTo>
                  <a:lnTo>
                    <a:pt x="33" y="29"/>
                  </a:lnTo>
                  <a:lnTo>
                    <a:pt x="28" y="0"/>
                  </a:lnTo>
                  <a:lnTo>
                    <a:pt x="0" y="0"/>
                  </a:lnTo>
                  <a:lnTo>
                    <a:pt x="5" y="29"/>
                  </a:lnTo>
                  <a:close/>
                </a:path>
              </a:pathLst>
            </a:custGeom>
            <a:solidFill>
              <a:srgbClr val="BABABA"/>
            </a:solidFill>
            <a:ln w="9525">
              <a:noFill/>
              <a:miter lim="800000"/>
              <a:headEnd/>
              <a:tailEnd/>
            </a:ln>
          </p:spPr>
          <p:txBody>
            <a:bodyPr/>
            <a:lstStyle/>
            <a:p>
              <a:endParaRPr lang="zh-CN" altLang="en-US">
                <a:latin typeface="等线"/>
                <a:ea typeface="等线"/>
              </a:endParaRPr>
            </a:p>
          </p:txBody>
        </p:sp>
        <p:sp>
          <p:nvSpPr>
            <p:cNvPr id="35970" name="Freeform 126"/>
            <p:cNvSpPr>
              <a:spLocks/>
            </p:cNvSpPr>
            <p:nvPr/>
          </p:nvSpPr>
          <p:spPr bwMode="auto">
            <a:xfrm>
              <a:off x="1713991" y="4273877"/>
              <a:ext cx="255160" cy="72546"/>
            </a:xfrm>
            <a:custGeom>
              <a:avLst/>
              <a:gdLst>
                <a:gd name="T0" fmla="*/ 7505 w 102"/>
                <a:gd name="T1" fmla="*/ 72546 h 29"/>
                <a:gd name="T2" fmla="*/ 255160 w 102"/>
                <a:gd name="T3" fmla="*/ 72546 h 29"/>
                <a:gd name="T4" fmla="*/ 242652 w 102"/>
                <a:gd name="T5" fmla="*/ 0 h 29"/>
                <a:gd name="T6" fmla="*/ 0 w 102"/>
                <a:gd name="T7" fmla="*/ 0 h 29"/>
                <a:gd name="T8" fmla="*/ 7505 w 102"/>
                <a:gd name="T9" fmla="*/ 72546 h 29"/>
                <a:gd name="T10" fmla="*/ 0 60000 65536"/>
                <a:gd name="T11" fmla="*/ 0 60000 65536"/>
                <a:gd name="T12" fmla="*/ 0 60000 65536"/>
                <a:gd name="T13" fmla="*/ 0 60000 65536"/>
                <a:gd name="T14" fmla="*/ 0 60000 65536"/>
                <a:gd name="T15" fmla="*/ 0 w 102"/>
                <a:gd name="T16" fmla="*/ 0 h 29"/>
                <a:gd name="T17" fmla="*/ 102 w 102"/>
                <a:gd name="T18" fmla="*/ 29 h 29"/>
              </a:gdLst>
              <a:ahLst/>
              <a:cxnLst>
                <a:cxn ang="T10">
                  <a:pos x="T0" y="T1"/>
                </a:cxn>
                <a:cxn ang="T11">
                  <a:pos x="T2" y="T3"/>
                </a:cxn>
                <a:cxn ang="T12">
                  <a:pos x="T4" y="T5"/>
                </a:cxn>
                <a:cxn ang="T13">
                  <a:pos x="T6" y="T7"/>
                </a:cxn>
                <a:cxn ang="T14">
                  <a:pos x="T8" y="T9"/>
                </a:cxn>
              </a:cxnLst>
              <a:rect l="T15" t="T16" r="T17" b="T18"/>
              <a:pathLst>
                <a:path w="102" h="29">
                  <a:moveTo>
                    <a:pt x="3" y="29"/>
                  </a:moveTo>
                  <a:lnTo>
                    <a:pt x="102" y="29"/>
                  </a:lnTo>
                  <a:lnTo>
                    <a:pt x="97" y="0"/>
                  </a:lnTo>
                  <a:lnTo>
                    <a:pt x="0" y="0"/>
                  </a:lnTo>
                  <a:lnTo>
                    <a:pt x="3" y="29"/>
                  </a:lnTo>
                  <a:close/>
                </a:path>
              </a:pathLst>
            </a:custGeom>
            <a:solidFill>
              <a:srgbClr val="BABABA"/>
            </a:solidFill>
            <a:ln w="9525">
              <a:noFill/>
              <a:miter lim="800000"/>
              <a:headEnd/>
              <a:tailEnd/>
            </a:ln>
          </p:spPr>
          <p:txBody>
            <a:bodyPr/>
            <a:lstStyle/>
            <a:p>
              <a:endParaRPr lang="zh-CN" altLang="en-US">
                <a:latin typeface="等线"/>
                <a:ea typeface="等线"/>
              </a:endParaRPr>
            </a:p>
          </p:txBody>
        </p:sp>
      </p:grpSp>
      <p:grpSp>
        <p:nvGrpSpPr>
          <p:cNvPr id="35847" name="组合 51"/>
          <p:cNvGrpSpPr>
            <a:grpSpLocks/>
          </p:cNvGrpSpPr>
          <p:nvPr/>
        </p:nvGrpSpPr>
        <p:grpSpPr bwMode="auto">
          <a:xfrm>
            <a:off x="2195513" y="3579813"/>
            <a:ext cx="4598987" cy="3148012"/>
            <a:chOff x="2141760" y="3711023"/>
            <a:chExt cx="4317711" cy="3146977"/>
          </a:xfrm>
        </p:grpSpPr>
        <p:sp>
          <p:nvSpPr>
            <p:cNvPr id="35853" name="Freeform 36"/>
            <p:cNvSpPr>
              <a:spLocks/>
            </p:cNvSpPr>
            <p:nvPr/>
          </p:nvSpPr>
          <p:spPr bwMode="auto">
            <a:xfrm>
              <a:off x="6049213" y="4423971"/>
              <a:ext cx="185116" cy="242653"/>
            </a:xfrm>
            <a:custGeom>
              <a:avLst/>
              <a:gdLst>
                <a:gd name="T0" fmla="*/ 185116 w 31"/>
                <a:gd name="T1" fmla="*/ 218980 h 41"/>
                <a:gd name="T2" fmla="*/ 167202 w 31"/>
                <a:gd name="T3" fmla="*/ 242653 h 41"/>
                <a:gd name="T4" fmla="*/ 17914 w 31"/>
                <a:gd name="T5" fmla="*/ 242653 h 41"/>
                <a:gd name="T6" fmla="*/ 0 w 31"/>
                <a:gd name="T7" fmla="*/ 218980 h 41"/>
                <a:gd name="T8" fmla="*/ 0 w 31"/>
                <a:gd name="T9" fmla="*/ 17755 h 41"/>
                <a:gd name="T10" fmla="*/ 17914 w 31"/>
                <a:gd name="T11" fmla="*/ 0 h 41"/>
                <a:gd name="T12" fmla="*/ 167202 w 31"/>
                <a:gd name="T13" fmla="*/ 0 h 41"/>
                <a:gd name="T14" fmla="*/ 185116 w 31"/>
                <a:gd name="T15" fmla="*/ 17755 h 41"/>
                <a:gd name="T16" fmla="*/ 185116 w 31"/>
                <a:gd name="T17" fmla="*/ 21898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41"/>
                <a:gd name="T29" fmla="*/ 31 w 31"/>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41">
                  <a:moveTo>
                    <a:pt x="31" y="37"/>
                  </a:moveTo>
                  <a:cubicBezTo>
                    <a:pt x="31" y="39"/>
                    <a:pt x="30" y="41"/>
                    <a:pt x="28" y="41"/>
                  </a:cubicBezTo>
                  <a:cubicBezTo>
                    <a:pt x="3" y="41"/>
                    <a:pt x="3" y="41"/>
                    <a:pt x="3" y="41"/>
                  </a:cubicBezTo>
                  <a:cubicBezTo>
                    <a:pt x="1" y="41"/>
                    <a:pt x="0" y="39"/>
                    <a:pt x="0" y="37"/>
                  </a:cubicBezTo>
                  <a:cubicBezTo>
                    <a:pt x="0" y="3"/>
                    <a:pt x="0" y="3"/>
                    <a:pt x="0" y="3"/>
                  </a:cubicBezTo>
                  <a:cubicBezTo>
                    <a:pt x="0" y="1"/>
                    <a:pt x="1" y="0"/>
                    <a:pt x="3" y="0"/>
                  </a:cubicBezTo>
                  <a:cubicBezTo>
                    <a:pt x="28" y="0"/>
                    <a:pt x="28" y="0"/>
                    <a:pt x="28" y="0"/>
                  </a:cubicBezTo>
                  <a:cubicBezTo>
                    <a:pt x="30" y="0"/>
                    <a:pt x="31" y="1"/>
                    <a:pt x="31" y="3"/>
                  </a:cubicBezTo>
                  <a:lnTo>
                    <a:pt x="31" y="37"/>
                  </a:lnTo>
                  <a:close/>
                </a:path>
              </a:pathLst>
            </a:custGeom>
            <a:solidFill>
              <a:srgbClr val="FBE8D1"/>
            </a:solidFill>
            <a:ln w="9525">
              <a:noFill/>
              <a:miter lim="800000"/>
              <a:headEnd/>
              <a:tailEnd/>
            </a:ln>
          </p:spPr>
          <p:txBody>
            <a:bodyPr/>
            <a:lstStyle/>
            <a:p>
              <a:endParaRPr lang="zh-CN" altLang="en-US">
                <a:latin typeface="等线"/>
                <a:ea typeface="等线"/>
              </a:endParaRPr>
            </a:p>
          </p:txBody>
        </p:sp>
        <p:sp>
          <p:nvSpPr>
            <p:cNvPr id="35854" name="Freeform 37"/>
            <p:cNvSpPr>
              <a:spLocks/>
            </p:cNvSpPr>
            <p:nvPr/>
          </p:nvSpPr>
          <p:spPr bwMode="auto">
            <a:xfrm>
              <a:off x="5754028" y="3793576"/>
              <a:ext cx="632898" cy="635399"/>
            </a:xfrm>
            <a:custGeom>
              <a:avLst/>
              <a:gdLst>
                <a:gd name="T0" fmla="*/ 615153 w 107"/>
                <a:gd name="T1" fmla="*/ 290977 h 107"/>
                <a:gd name="T2" fmla="*/ 343066 w 107"/>
                <a:gd name="T3" fmla="*/ 617584 h 107"/>
                <a:gd name="T4" fmla="*/ 17745 w 107"/>
                <a:gd name="T5" fmla="*/ 344422 h 107"/>
                <a:gd name="T6" fmla="*/ 289832 w 107"/>
                <a:gd name="T7" fmla="*/ 17815 h 107"/>
                <a:gd name="T8" fmla="*/ 615153 w 107"/>
                <a:gd name="T9" fmla="*/ 290977 h 107"/>
                <a:gd name="T10" fmla="*/ 0 60000 65536"/>
                <a:gd name="T11" fmla="*/ 0 60000 65536"/>
                <a:gd name="T12" fmla="*/ 0 60000 65536"/>
                <a:gd name="T13" fmla="*/ 0 60000 65536"/>
                <a:gd name="T14" fmla="*/ 0 60000 65536"/>
                <a:gd name="T15" fmla="*/ 0 w 107"/>
                <a:gd name="T16" fmla="*/ 0 h 107"/>
                <a:gd name="T17" fmla="*/ 107 w 107"/>
                <a:gd name="T18" fmla="*/ 107 h 107"/>
              </a:gdLst>
              <a:ahLst/>
              <a:cxnLst>
                <a:cxn ang="T10">
                  <a:pos x="T0" y="T1"/>
                </a:cxn>
                <a:cxn ang="T11">
                  <a:pos x="T2" y="T3"/>
                </a:cxn>
                <a:cxn ang="T12">
                  <a:pos x="T4" y="T5"/>
                </a:cxn>
                <a:cxn ang="T13">
                  <a:pos x="T6" y="T7"/>
                </a:cxn>
                <a:cxn ang="T14">
                  <a:pos x="T8" y="T9"/>
                </a:cxn>
              </a:cxnLst>
              <a:rect l="T15" t="T16" r="T17" b="T18"/>
              <a:pathLst>
                <a:path w="107" h="107">
                  <a:moveTo>
                    <a:pt x="104" y="49"/>
                  </a:moveTo>
                  <a:cubicBezTo>
                    <a:pt x="107" y="77"/>
                    <a:pt x="87" y="102"/>
                    <a:pt x="58" y="104"/>
                  </a:cubicBezTo>
                  <a:cubicBezTo>
                    <a:pt x="30" y="107"/>
                    <a:pt x="5" y="87"/>
                    <a:pt x="3" y="58"/>
                  </a:cubicBezTo>
                  <a:cubicBezTo>
                    <a:pt x="0" y="30"/>
                    <a:pt x="20" y="5"/>
                    <a:pt x="49" y="3"/>
                  </a:cubicBezTo>
                  <a:cubicBezTo>
                    <a:pt x="77" y="0"/>
                    <a:pt x="102" y="21"/>
                    <a:pt x="104" y="49"/>
                  </a:cubicBezTo>
                  <a:close/>
                </a:path>
              </a:pathLst>
            </a:custGeom>
            <a:solidFill>
              <a:srgbClr val="FBE8D1"/>
            </a:solidFill>
            <a:ln w="9525">
              <a:noFill/>
              <a:miter lim="800000"/>
              <a:headEnd/>
              <a:tailEnd/>
            </a:ln>
          </p:spPr>
          <p:txBody>
            <a:bodyPr/>
            <a:lstStyle/>
            <a:p>
              <a:endParaRPr lang="zh-CN" altLang="en-US">
                <a:latin typeface="等线"/>
                <a:ea typeface="等线"/>
              </a:endParaRPr>
            </a:p>
          </p:txBody>
        </p:sp>
        <p:sp>
          <p:nvSpPr>
            <p:cNvPr id="35855" name="Freeform 38"/>
            <p:cNvSpPr>
              <a:spLocks/>
            </p:cNvSpPr>
            <p:nvPr/>
          </p:nvSpPr>
          <p:spPr bwMode="auto">
            <a:xfrm>
              <a:off x="5754028" y="3901142"/>
              <a:ext cx="485305" cy="675424"/>
            </a:xfrm>
            <a:custGeom>
              <a:avLst/>
              <a:gdLst>
                <a:gd name="T0" fmla="*/ 473468 w 82"/>
                <a:gd name="T1" fmla="*/ 391035 h 114"/>
                <a:gd name="T2" fmla="*/ 313673 w 82"/>
                <a:gd name="T3" fmla="*/ 657650 h 114"/>
                <a:gd name="T4" fmla="*/ 254489 w 82"/>
                <a:gd name="T5" fmla="*/ 663574 h 114"/>
                <a:gd name="T6" fmla="*/ 35510 w 82"/>
                <a:gd name="T7" fmla="*/ 438433 h 114"/>
                <a:gd name="T8" fmla="*/ 11837 w 82"/>
                <a:gd name="T9" fmla="*/ 225141 h 114"/>
                <a:gd name="T10" fmla="*/ 183469 w 82"/>
                <a:gd name="T11" fmla="*/ 17774 h 114"/>
                <a:gd name="T12" fmla="*/ 242653 w 82"/>
                <a:gd name="T13" fmla="*/ 11850 h 114"/>
                <a:gd name="T14" fmla="*/ 449795 w 82"/>
                <a:gd name="T15" fmla="*/ 177743 h 114"/>
                <a:gd name="T16" fmla="*/ 473468 w 82"/>
                <a:gd name="T17" fmla="*/ 391035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14"/>
                <a:gd name="T29" fmla="*/ 82 w 82"/>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14">
                  <a:moveTo>
                    <a:pt x="80" y="66"/>
                  </a:moveTo>
                  <a:cubicBezTo>
                    <a:pt x="82" y="84"/>
                    <a:pt x="70" y="109"/>
                    <a:pt x="53" y="111"/>
                  </a:cubicBezTo>
                  <a:cubicBezTo>
                    <a:pt x="43" y="112"/>
                    <a:pt x="43" y="112"/>
                    <a:pt x="43" y="112"/>
                  </a:cubicBezTo>
                  <a:cubicBezTo>
                    <a:pt x="25" y="114"/>
                    <a:pt x="8" y="92"/>
                    <a:pt x="6" y="74"/>
                  </a:cubicBezTo>
                  <a:cubicBezTo>
                    <a:pt x="2" y="38"/>
                    <a:pt x="2" y="38"/>
                    <a:pt x="2" y="38"/>
                  </a:cubicBezTo>
                  <a:cubicBezTo>
                    <a:pt x="0" y="21"/>
                    <a:pt x="13" y="5"/>
                    <a:pt x="31" y="3"/>
                  </a:cubicBezTo>
                  <a:cubicBezTo>
                    <a:pt x="41" y="2"/>
                    <a:pt x="41" y="2"/>
                    <a:pt x="41" y="2"/>
                  </a:cubicBezTo>
                  <a:cubicBezTo>
                    <a:pt x="58" y="0"/>
                    <a:pt x="74" y="13"/>
                    <a:pt x="76" y="30"/>
                  </a:cubicBezTo>
                  <a:lnTo>
                    <a:pt x="80" y="66"/>
                  </a:lnTo>
                  <a:close/>
                </a:path>
              </a:pathLst>
            </a:custGeom>
            <a:solidFill>
              <a:srgbClr val="FBE8D1"/>
            </a:solidFill>
            <a:ln w="9525">
              <a:noFill/>
              <a:miter lim="800000"/>
              <a:headEnd/>
              <a:tailEnd/>
            </a:ln>
          </p:spPr>
          <p:txBody>
            <a:bodyPr/>
            <a:lstStyle/>
            <a:p>
              <a:endParaRPr lang="zh-CN" altLang="en-US">
                <a:latin typeface="等线"/>
                <a:ea typeface="等线"/>
              </a:endParaRPr>
            </a:p>
          </p:txBody>
        </p:sp>
        <p:sp>
          <p:nvSpPr>
            <p:cNvPr id="35856" name="Freeform 39"/>
            <p:cNvSpPr>
              <a:spLocks/>
            </p:cNvSpPr>
            <p:nvPr/>
          </p:nvSpPr>
          <p:spPr bwMode="auto">
            <a:xfrm>
              <a:off x="5949151" y="4178817"/>
              <a:ext cx="420264" cy="410258"/>
            </a:xfrm>
            <a:custGeom>
              <a:avLst/>
              <a:gdLst>
                <a:gd name="T0" fmla="*/ 420264 w 71"/>
                <a:gd name="T1" fmla="*/ 0 h 69"/>
                <a:gd name="T2" fmla="*/ 159819 w 71"/>
                <a:gd name="T3" fmla="*/ 374583 h 69"/>
                <a:gd name="T4" fmla="*/ 130223 w 71"/>
                <a:gd name="T5" fmla="*/ 41620 h 69"/>
                <a:gd name="T6" fmla="*/ 420264 w 71"/>
                <a:gd name="T7" fmla="*/ 0 h 69"/>
                <a:gd name="T8" fmla="*/ 0 60000 65536"/>
                <a:gd name="T9" fmla="*/ 0 60000 65536"/>
                <a:gd name="T10" fmla="*/ 0 60000 65536"/>
                <a:gd name="T11" fmla="*/ 0 60000 65536"/>
                <a:gd name="T12" fmla="*/ 0 w 71"/>
                <a:gd name="T13" fmla="*/ 0 h 69"/>
                <a:gd name="T14" fmla="*/ 71 w 71"/>
                <a:gd name="T15" fmla="*/ 69 h 69"/>
              </a:gdLst>
              <a:ahLst/>
              <a:cxnLst>
                <a:cxn ang="T8">
                  <a:pos x="T0" y="T1"/>
                </a:cxn>
                <a:cxn ang="T9">
                  <a:pos x="T2" y="T3"/>
                </a:cxn>
                <a:cxn ang="T10">
                  <a:pos x="T4" y="T5"/>
                </a:cxn>
                <a:cxn ang="T11">
                  <a:pos x="T6" y="T7"/>
                </a:cxn>
              </a:cxnLst>
              <a:rect l="T12" t="T13" r="T14" b="T15"/>
              <a:pathLst>
                <a:path w="71" h="69">
                  <a:moveTo>
                    <a:pt x="71" y="0"/>
                  </a:moveTo>
                  <a:cubicBezTo>
                    <a:pt x="71" y="0"/>
                    <a:pt x="54" y="58"/>
                    <a:pt x="27" y="63"/>
                  </a:cubicBezTo>
                  <a:cubicBezTo>
                    <a:pt x="0" y="69"/>
                    <a:pt x="22" y="7"/>
                    <a:pt x="22" y="7"/>
                  </a:cubicBezTo>
                  <a:lnTo>
                    <a:pt x="71" y="0"/>
                  </a:lnTo>
                  <a:close/>
                </a:path>
              </a:pathLst>
            </a:custGeom>
            <a:solidFill>
              <a:srgbClr val="FBE8D1"/>
            </a:solidFill>
            <a:ln w="9525">
              <a:noFill/>
              <a:miter lim="800000"/>
              <a:headEnd/>
              <a:tailEnd/>
            </a:ln>
          </p:spPr>
          <p:txBody>
            <a:bodyPr/>
            <a:lstStyle/>
            <a:p>
              <a:endParaRPr lang="zh-CN" altLang="en-US">
                <a:latin typeface="等线"/>
                <a:ea typeface="等线"/>
              </a:endParaRPr>
            </a:p>
          </p:txBody>
        </p:sp>
        <p:sp>
          <p:nvSpPr>
            <p:cNvPr id="35857" name="Freeform 40"/>
            <p:cNvSpPr>
              <a:spLocks/>
            </p:cNvSpPr>
            <p:nvPr/>
          </p:nvSpPr>
          <p:spPr bwMode="auto">
            <a:xfrm>
              <a:off x="5789050" y="4321406"/>
              <a:ext cx="355223" cy="255160"/>
            </a:xfrm>
            <a:custGeom>
              <a:avLst/>
              <a:gdLst>
                <a:gd name="T0" fmla="*/ 35522 w 60"/>
                <a:gd name="T1" fmla="*/ 112745 h 43"/>
                <a:gd name="T2" fmla="*/ 159850 w 60"/>
                <a:gd name="T3" fmla="*/ 249226 h 43"/>
                <a:gd name="T4" fmla="*/ 355223 w 60"/>
                <a:gd name="T5" fmla="*/ 142415 h 43"/>
                <a:gd name="T6" fmla="*/ 136169 w 60"/>
                <a:gd name="T7" fmla="*/ 11868 h 43"/>
                <a:gd name="T8" fmla="*/ 35522 w 60"/>
                <a:gd name="T9" fmla="*/ 112745 h 43"/>
                <a:gd name="T10" fmla="*/ 0 60000 65536"/>
                <a:gd name="T11" fmla="*/ 0 60000 65536"/>
                <a:gd name="T12" fmla="*/ 0 60000 65536"/>
                <a:gd name="T13" fmla="*/ 0 60000 65536"/>
                <a:gd name="T14" fmla="*/ 0 60000 65536"/>
                <a:gd name="T15" fmla="*/ 0 w 60"/>
                <a:gd name="T16" fmla="*/ 0 h 43"/>
                <a:gd name="T17" fmla="*/ 60 w 60"/>
                <a:gd name="T18" fmla="*/ 43 h 43"/>
              </a:gdLst>
              <a:ahLst/>
              <a:cxnLst>
                <a:cxn ang="T10">
                  <a:pos x="T0" y="T1"/>
                </a:cxn>
                <a:cxn ang="T11">
                  <a:pos x="T2" y="T3"/>
                </a:cxn>
                <a:cxn ang="T12">
                  <a:pos x="T4" y="T5"/>
                </a:cxn>
                <a:cxn ang="T13">
                  <a:pos x="T6" y="T7"/>
                </a:cxn>
                <a:cxn ang="T14">
                  <a:pos x="T8" y="T9"/>
                </a:cxn>
              </a:cxnLst>
              <a:rect l="T15" t="T16" r="T17" b="T18"/>
              <a:pathLst>
                <a:path w="60" h="43">
                  <a:moveTo>
                    <a:pt x="6" y="19"/>
                  </a:moveTo>
                  <a:cubicBezTo>
                    <a:pt x="6" y="19"/>
                    <a:pt x="10" y="43"/>
                    <a:pt x="27" y="42"/>
                  </a:cubicBezTo>
                  <a:cubicBezTo>
                    <a:pt x="46" y="42"/>
                    <a:pt x="53" y="31"/>
                    <a:pt x="60" y="24"/>
                  </a:cubicBezTo>
                  <a:cubicBezTo>
                    <a:pt x="55" y="14"/>
                    <a:pt x="46" y="0"/>
                    <a:pt x="23" y="2"/>
                  </a:cubicBezTo>
                  <a:cubicBezTo>
                    <a:pt x="0" y="7"/>
                    <a:pt x="6" y="19"/>
                    <a:pt x="6" y="19"/>
                  </a:cubicBezTo>
                  <a:close/>
                </a:path>
              </a:pathLst>
            </a:custGeom>
            <a:solidFill>
              <a:srgbClr val="703C2C"/>
            </a:solidFill>
            <a:ln w="9525">
              <a:noFill/>
              <a:miter lim="800000"/>
              <a:headEnd/>
              <a:tailEnd/>
            </a:ln>
          </p:spPr>
          <p:txBody>
            <a:bodyPr/>
            <a:lstStyle/>
            <a:p>
              <a:endParaRPr lang="zh-CN" altLang="en-US">
                <a:latin typeface="等线"/>
                <a:ea typeface="等线"/>
              </a:endParaRPr>
            </a:p>
          </p:txBody>
        </p:sp>
        <p:sp>
          <p:nvSpPr>
            <p:cNvPr id="35858" name="Freeform 41"/>
            <p:cNvSpPr>
              <a:spLocks/>
            </p:cNvSpPr>
            <p:nvPr/>
          </p:nvSpPr>
          <p:spPr bwMode="auto">
            <a:xfrm>
              <a:off x="5879107" y="4386447"/>
              <a:ext cx="142590" cy="55035"/>
            </a:xfrm>
            <a:custGeom>
              <a:avLst/>
              <a:gdLst>
                <a:gd name="T0" fmla="*/ 142590 w 57"/>
                <a:gd name="T1" fmla="*/ 42527 h 22"/>
                <a:gd name="T2" fmla="*/ 5003 w 57"/>
                <a:gd name="T3" fmla="*/ 55035 h 22"/>
                <a:gd name="T4" fmla="*/ 0 w 57"/>
                <a:gd name="T5" fmla="*/ 17511 h 22"/>
                <a:gd name="T6" fmla="*/ 135085 w 57"/>
                <a:gd name="T7" fmla="*/ 0 h 22"/>
                <a:gd name="T8" fmla="*/ 142590 w 57"/>
                <a:gd name="T9" fmla="*/ 42527 h 22"/>
                <a:gd name="T10" fmla="*/ 0 60000 65536"/>
                <a:gd name="T11" fmla="*/ 0 60000 65536"/>
                <a:gd name="T12" fmla="*/ 0 60000 65536"/>
                <a:gd name="T13" fmla="*/ 0 60000 65536"/>
                <a:gd name="T14" fmla="*/ 0 60000 65536"/>
                <a:gd name="T15" fmla="*/ 0 w 57"/>
                <a:gd name="T16" fmla="*/ 0 h 22"/>
                <a:gd name="T17" fmla="*/ 57 w 57"/>
                <a:gd name="T18" fmla="*/ 22 h 22"/>
              </a:gdLst>
              <a:ahLst/>
              <a:cxnLst>
                <a:cxn ang="T10">
                  <a:pos x="T0" y="T1"/>
                </a:cxn>
                <a:cxn ang="T11">
                  <a:pos x="T2" y="T3"/>
                </a:cxn>
                <a:cxn ang="T12">
                  <a:pos x="T4" y="T5"/>
                </a:cxn>
                <a:cxn ang="T13">
                  <a:pos x="T6" y="T7"/>
                </a:cxn>
                <a:cxn ang="T14">
                  <a:pos x="T8" y="T9"/>
                </a:cxn>
              </a:cxnLst>
              <a:rect l="T15" t="T16" r="T17" b="T18"/>
              <a:pathLst>
                <a:path w="57" h="22">
                  <a:moveTo>
                    <a:pt x="57" y="17"/>
                  </a:moveTo>
                  <a:lnTo>
                    <a:pt x="2" y="22"/>
                  </a:lnTo>
                  <a:lnTo>
                    <a:pt x="0" y="7"/>
                  </a:lnTo>
                  <a:lnTo>
                    <a:pt x="54" y="0"/>
                  </a:lnTo>
                  <a:lnTo>
                    <a:pt x="57" y="17"/>
                  </a:lnTo>
                  <a:close/>
                </a:path>
              </a:pathLst>
            </a:custGeom>
            <a:solidFill>
              <a:srgbClr val="FBE8D1"/>
            </a:solidFill>
            <a:ln w="9525">
              <a:noFill/>
              <a:miter lim="800000"/>
              <a:headEnd/>
              <a:tailEnd/>
            </a:ln>
          </p:spPr>
          <p:txBody>
            <a:bodyPr/>
            <a:lstStyle/>
            <a:p>
              <a:endParaRPr lang="zh-CN" altLang="en-US">
                <a:latin typeface="等线"/>
                <a:ea typeface="等线"/>
              </a:endParaRPr>
            </a:p>
          </p:txBody>
        </p:sp>
        <p:sp>
          <p:nvSpPr>
            <p:cNvPr id="35859" name="Freeform 42"/>
            <p:cNvSpPr>
              <a:spLocks/>
            </p:cNvSpPr>
            <p:nvPr/>
          </p:nvSpPr>
          <p:spPr bwMode="auto">
            <a:xfrm>
              <a:off x="5766535" y="3746045"/>
              <a:ext cx="650408" cy="587870"/>
            </a:xfrm>
            <a:custGeom>
              <a:avLst/>
              <a:gdLst>
                <a:gd name="T0" fmla="*/ 532152 w 110"/>
                <a:gd name="T1" fmla="*/ 587870 h 99"/>
                <a:gd name="T2" fmla="*/ 437547 w 110"/>
                <a:gd name="T3" fmla="*/ 106885 h 99"/>
                <a:gd name="T4" fmla="*/ 11826 w 110"/>
                <a:gd name="T5" fmla="*/ 53443 h 99"/>
                <a:gd name="T6" fmla="*/ 313378 w 110"/>
                <a:gd name="T7" fmla="*/ 11876 h 99"/>
                <a:gd name="T8" fmla="*/ 467111 w 110"/>
                <a:gd name="T9" fmla="*/ 71257 h 99"/>
                <a:gd name="T10" fmla="*/ 603106 w 110"/>
                <a:gd name="T11" fmla="*/ 201895 h 99"/>
                <a:gd name="T12" fmla="*/ 532152 w 110"/>
                <a:gd name="T13" fmla="*/ 587870 h 99"/>
                <a:gd name="T14" fmla="*/ 0 60000 65536"/>
                <a:gd name="T15" fmla="*/ 0 60000 65536"/>
                <a:gd name="T16" fmla="*/ 0 60000 65536"/>
                <a:gd name="T17" fmla="*/ 0 60000 65536"/>
                <a:gd name="T18" fmla="*/ 0 60000 65536"/>
                <a:gd name="T19" fmla="*/ 0 60000 65536"/>
                <a:gd name="T20" fmla="*/ 0 60000 65536"/>
                <a:gd name="T21" fmla="*/ 0 w 110"/>
                <a:gd name="T22" fmla="*/ 0 h 99"/>
                <a:gd name="T23" fmla="*/ 110 w 110"/>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99">
                  <a:moveTo>
                    <a:pt x="90" y="99"/>
                  </a:moveTo>
                  <a:cubicBezTo>
                    <a:pt x="90" y="99"/>
                    <a:pt x="66" y="33"/>
                    <a:pt x="74" y="18"/>
                  </a:cubicBezTo>
                  <a:cubicBezTo>
                    <a:pt x="20" y="47"/>
                    <a:pt x="0" y="17"/>
                    <a:pt x="2" y="9"/>
                  </a:cubicBezTo>
                  <a:cubicBezTo>
                    <a:pt x="18" y="13"/>
                    <a:pt x="36" y="3"/>
                    <a:pt x="53" y="2"/>
                  </a:cubicBezTo>
                  <a:cubicBezTo>
                    <a:pt x="79" y="0"/>
                    <a:pt x="79" y="12"/>
                    <a:pt x="79" y="12"/>
                  </a:cubicBezTo>
                  <a:cubicBezTo>
                    <a:pt x="79" y="12"/>
                    <a:pt x="98" y="17"/>
                    <a:pt x="102" y="34"/>
                  </a:cubicBezTo>
                  <a:cubicBezTo>
                    <a:pt x="110" y="61"/>
                    <a:pt x="90" y="99"/>
                    <a:pt x="90" y="99"/>
                  </a:cubicBezTo>
                  <a:close/>
                </a:path>
              </a:pathLst>
            </a:custGeom>
            <a:solidFill>
              <a:srgbClr val="703C2C"/>
            </a:solidFill>
            <a:ln w="9525">
              <a:noFill/>
              <a:miter lim="800000"/>
              <a:headEnd/>
              <a:tailEnd/>
            </a:ln>
          </p:spPr>
          <p:txBody>
            <a:bodyPr/>
            <a:lstStyle/>
            <a:p>
              <a:endParaRPr lang="zh-CN" altLang="en-US">
                <a:latin typeface="等线"/>
                <a:ea typeface="等线"/>
              </a:endParaRPr>
            </a:p>
          </p:txBody>
        </p:sp>
        <p:sp>
          <p:nvSpPr>
            <p:cNvPr id="35860" name="Freeform 43"/>
            <p:cNvSpPr>
              <a:spLocks/>
            </p:cNvSpPr>
            <p:nvPr/>
          </p:nvSpPr>
          <p:spPr bwMode="auto">
            <a:xfrm>
              <a:off x="6204311" y="4036227"/>
              <a:ext cx="130082" cy="142590"/>
            </a:xfrm>
            <a:custGeom>
              <a:avLst/>
              <a:gdLst>
                <a:gd name="T0" fmla="*/ 130082 w 22"/>
                <a:gd name="T1" fmla="*/ 65354 h 24"/>
                <a:gd name="T2" fmla="*/ 70954 w 22"/>
                <a:gd name="T3" fmla="*/ 142590 h 24"/>
                <a:gd name="T4" fmla="*/ 5913 w 22"/>
                <a:gd name="T5" fmla="*/ 83177 h 24"/>
                <a:gd name="T6" fmla="*/ 59128 w 22"/>
                <a:gd name="T7" fmla="*/ 5941 h 24"/>
                <a:gd name="T8" fmla="*/ 130082 w 22"/>
                <a:gd name="T9" fmla="*/ 65354 h 24"/>
                <a:gd name="T10" fmla="*/ 0 60000 65536"/>
                <a:gd name="T11" fmla="*/ 0 60000 65536"/>
                <a:gd name="T12" fmla="*/ 0 60000 65536"/>
                <a:gd name="T13" fmla="*/ 0 60000 65536"/>
                <a:gd name="T14" fmla="*/ 0 60000 65536"/>
                <a:gd name="T15" fmla="*/ 0 w 22"/>
                <a:gd name="T16" fmla="*/ 0 h 24"/>
                <a:gd name="T17" fmla="*/ 22 w 22"/>
                <a:gd name="T18" fmla="*/ 24 h 24"/>
              </a:gdLst>
              <a:ahLst/>
              <a:cxnLst>
                <a:cxn ang="T10">
                  <a:pos x="T0" y="T1"/>
                </a:cxn>
                <a:cxn ang="T11">
                  <a:pos x="T2" y="T3"/>
                </a:cxn>
                <a:cxn ang="T12">
                  <a:pos x="T4" y="T5"/>
                </a:cxn>
                <a:cxn ang="T13">
                  <a:pos x="T6" y="T7"/>
                </a:cxn>
                <a:cxn ang="T14">
                  <a:pos x="T8" y="T9"/>
                </a:cxn>
              </a:cxnLst>
              <a:rect l="T15" t="T16" r="T17" b="T18"/>
              <a:pathLst>
                <a:path w="22" h="24">
                  <a:moveTo>
                    <a:pt x="22" y="11"/>
                  </a:moveTo>
                  <a:cubicBezTo>
                    <a:pt x="22" y="18"/>
                    <a:pt x="18" y="23"/>
                    <a:pt x="12" y="24"/>
                  </a:cubicBezTo>
                  <a:cubicBezTo>
                    <a:pt x="7" y="24"/>
                    <a:pt x="1" y="20"/>
                    <a:pt x="1" y="14"/>
                  </a:cubicBezTo>
                  <a:cubicBezTo>
                    <a:pt x="0" y="7"/>
                    <a:pt x="4" y="2"/>
                    <a:pt x="10" y="1"/>
                  </a:cubicBezTo>
                  <a:cubicBezTo>
                    <a:pt x="16" y="0"/>
                    <a:pt x="21" y="5"/>
                    <a:pt x="22" y="11"/>
                  </a:cubicBezTo>
                  <a:close/>
                </a:path>
              </a:pathLst>
            </a:custGeom>
            <a:solidFill>
              <a:srgbClr val="FBE8D1"/>
            </a:solidFill>
            <a:ln w="9525">
              <a:noFill/>
              <a:miter lim="800000"/>
              <a:headEnd/>
              <a:tailEnd/>
            </a:ln>
          </p:spPr>
          <p:txBody>
            <a:bodyPr/>
            <a:lstStyle/>
            <a:p>
              <a:endParaRPr lang="zh-CN" altLang="en-US">
                <a:latin typeface="等线"/>
                <a:ea typeface="等线"/>
              </a:endParaRPr>
            </a:p>
          </p:txBody>
        </p:sp>
        <p:sp>
          <p:nvSpPr>
            <p:cNvPr id="35861" name="Freeform 44"/>
            <p:cNvSpPr>
              <a:spLocks/>
            </p:cNvSpPr>
            <p:nvPr/>
          </p:nvSpPr>
          <p:spPr bwMode="auto">
            <a:xfrm>
              <a:off x="5796554" y="4126284"/>
              <a:ext cx="147593" cy="230144"/>
            </a:xfrm>
            <a:custGeom>
              <a:avLst/>
              <a:gdLst>
                <a:gd name="T0" fmla="*/ 129882 w 25"/>
                <a:gd name="T1" fmla="*/ 224243 h 39"/>
                <a:gd name="T2" fmla="*/ 129882 w 25"/>
                <a:gd name="T3" fmla="*/ 224243 h 39"/>
                <a:gd name="T4" fmla="*/ 17711 w 25"/>
                <a:gd name="T5" fmla="*/ 230144 h 39"/>
                <a:gd name="T6" fmla="*/ 5904 w 25"/>
                <a:gd name="T7" fmla="*/ 224243 h 39"/>
                <a:gd name="T8" fmla="*/ 0 w 25"/>
                <a:gd name="T9" fmla="*/ 206539 h 39"/>
                <a:gd name="T10" fmla="*/ 94460 w 25"/>
                <a:gd name="T11" fmla="*/ 11802 h 39"/>
                <a:gd name="T12" fmla="*/ 118074 w 25"/>
                <a:gd name="T13" fmla="*/ 0 h 39"/>
                <a:gd name="T14" fmla="*/ 129882 w 25"/>
                <a:gd name="T15" fmla="*/ 29506 h 39"/>
                <a:gd name="T16" fmla="*/ 47230 w 25"/>
                <a:gd name="T17" fmla="*/ 194737 h 39"/>
                <a:gd name="T18" fmla="*/ 129882 w 25"/>
                <a:gd name="T19" fmla="*/ 182935 h 39"/>
                <a:gd name="T20" fmla="*/ 147593 w 25"/>
                <a:gd name="T21" fmla="*/ 200638 h 39"/>
                <a:gd name="T22" fmla="*/ 129882 w 25"/>
                <a:gd name="T23" fmla="*/ 224243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39"/>
                <a:gd name="T38" fmla="*/ 25 w 25"/>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39">
                  <a:moveTo>
                    <a:pt x="22" y="38"/>
                  </a:moveTo>
                  <a:cubicBezTo>
                    <a:pt x="22" y="38"/>
                    <a:pt x="22" y="38"/>
                    <a:pt x="22" y="38"/>
                  </a:cubicBezTo>
                  <a:cubicBezTo>
                    <a:pt x="3" y="39"/>
                    <a:pt x="3" y="39"/>
                    <a:pt x="3" y="39"/>
                  </a:cubicBezTo>
                  <a:cubicBezTo>
                    <a:pt x="2" y="39"/>
                    <a:pt x="1" y="39"/>
                    <a:pt x="1" y="38"/>
                  </a:cubicBezTo>
                  <a:cubicBezTo>
                    <a:pt x="0" y="37"/>
                    <a:pt x="0" y="36"/>
                    <a:pt x="0" y="35"/>
                  </a:cubicBezTo>
                  <a:cubicBezTo>
                    <a:pt x="16" y="2"/>
                    <a:pt x="16" y="2"/>
                    <a:pt x="16" y="2"/>
                  </a:cubicBezTo>
                  <a:cubicBezTo>
                    <a:pt x="17" y="0"/>
                    <a:pt x="18" y="0"/>
                    <a:pt x="20" y="0"/>
                  </a:cubicBezTo>
                  <a:cubicBezTo>
                    <a:pt x="22" y="1"/>
                    <a:pt x="22" y="3"/>
                    <a:pt x="22" y="5"/>
                  </a:cubicBezTo>
                  <a:cubicBezTo>
                    <a:pt x="8" y="33"/>
                    <a:pt x="8" y="33"/>
                    <a:pt x="8" y="33"/>
                  </a:cubicBezTo>
                  <a:cubicBezTo>
                    <a:pt x="22" y="31"/>
                    <a:pt x="22" y="31"/>
                    <a:pt x="22" y="31"/>
                  </a:cubicBezTo>
                  <a:cubicBezTo>
                    <a:pt x="24" y="31"/>
                    <a:pt x="25" y="33"/>
                    <a:pt x="25" y="34"/>
                  </a:cubicBezTo>
                  <a:cubicBezTo>
                    <a:pt x="25" y="36"/>
                    <a:pt x="24" y="38"/>
                    <a:pt x="22" y="38"/>
                  </a:cubicBezTo>
                  <a:close/>
                </a:path>
              </a:pathLst>
            </a:custGeom>
            <a:solidFill>
              <a:srgbClr val="703C2C"/>
            </a:solidFill>
            <a:ln w="9525">
              <a:noFill/>
              <a:miter lim="800000"/>
              <a:headEnd/>
              <a:tailEnd/>
            </a:ln>
          </p:spPr>
          <p:txBody>
            <a:bodyPr/>
            <a:lstStyle/>
            <a:p>
              <a:endParaRPr lang="zh-CN" altLang="en-US">
                <a:latin typeface="等线"/>
                <a:ea typeface="等线"/>
              </a:endParaRPr>
            </a:p>
          </p:txBody>
        </p:sp>
        <p:sp>
          <p:nvSpPr>
            <p:cNvPr id="35862" name="Freeform 45"/>
            <p:cNvSpPr>
              <a:spLocks/>
            </p:cNvSpPr>
            <p:nvPr/>
          </p:nvSpPr>
          <p:spPr bwMode="auto">
            <a:xfrm>
              <a:off x="6169289" y="3928660"/>
              <a:ext cx="82553" cy="457788"/>
            </a:xfrm>
            <a:custGeom>
              <a:avLst/>
              <a:gdLst>
                <a:gd name="T0" fmla="*/ 30019 w 33"/>
                <a:gd name="T1" fmla="*/ 0 h 183"/>
                <a:gd name="T2" fmla="*/ 0 w 33"/>
                <a:gd name="T3" fmla="*/ 457788 h 183"/>
                <a:gd name="T4" fmla="*/ 70045 w 33"/>
                <a:gd name="T5" fmla="*/ 440277 h 183"/>
                <a:gd name="T6" fmla="*/ 82553 w 33"/>
                <a:gd name="T7" fmla="*/ 7505 h 183"/>
                <a:gd name="T8" fmla="*/ 30019 w 33"/>
                <a:gd name="T9" fmla="*/ 0 h 183"/>
                <a:gd name="T10" fmla="*/ 0 60000 65536"/>
                <a:gd name="T11" fmla="*/ 0 60000 65536"/>
                <a:gd name="T12" fmla="*/ 0 60000 65536"/>
                <a:gd name="T13" fmla="*/ 0 60000 65536"/>
                <a:gd name="T14" fmla="*/ 0 60000 65536"/>
                <a:gd name="T15" fmla="*/ 0 w 33"/>
                <a:gd name="T16" fmla="*/ 0 h 183"/>
                <a:gd name="T17" fmla="*/ 33 w 33"/>
                <a:gd name="T18" fmla="*/ 183 h 183"/>
              </a:gdLst>
              <a:ahLst/>
              <a:cxnLst>
                <a:cxn ang="T10">
                  <a:pos x="T0" y="T1"/>
                </a:cxn>
                <a:cxn ang="T11">
                  <a:pos x="T2" y="T3"/>
                </a:cxn>
                <a:cxn ang="T12">
                  <a:pos x="T4" y="T5"/>
                </a:cxn>
                <a:cxn ang="T13">
                  <a:pos x="T6" y="T7"/>
                </a:cxn>
                <a:cxn ang="T14">
                  <a:pos x="T8" y="T9"/>
                </a:cxn>
              </a:cxnLst>
              <a:rect l="T15" t="T16" r="T17" b="T18"/>
              <a:pathLst>
                <a:path w="33" h="183">
                  <a:moveTo>
                    <a:pt x="12" y="0"/>
                  </a:moveTo>
                  <a:lnTo>
                    <a:pt x="0" y="183"/>
                  </a:lnTo>
                  <a:lnTo>
                    <a:pt x="28" y="176"/>
                  </a:lnTo>
                  <a:lnTo>
                    <a:pt x="33" y="3"/>
                  </a:lnTo>
                  <a:lnTo>
                    <a:pt x="12" y="0"/>
                  </a:lnTo>
                  <a:close/>
                </a:path>
              </a:pathLst>
            </a:custGeom>
            <a:solidFill>
              <a:srgbClr val="703C2C"/>
            </a:solidFill>
            <a:ln w="9525">
              <a:noFill/>
              <a:miter lim="800000"/>
              <a:headEnd/>
              <a:tailEnd/>
            </a:ln>
          </p:spPr>
          <p:txBody>
            <a:bodyPr/>
            <a:lstStyle/>
            <a:p>
              <a:endParaRPr lang="zh-CN" altLang="en-US">
                <a:latin typeface="等线"/>
                <a:ea typeface="等线"/>
              </a:endParaRPr>
            </a:p>
          </p:txBody>
        </p:sp>
        <p:sp>
          <p:nvSpPr>
            <p:cNvPr id="35863" name="Freeform 46"/>
            <p:cNvSpPr>
              <a:spLocks noEditPoints="1"/>
            </p:cNvSpPr>
            <p:nvPr/>
          </p:nvSpPr>
          <p:spPr bwMode="auto">
            <a:xfrm>
              <a:off x="5636454" y="4006208"/>
              <a:ext cx="610383" cy="275173"/>
            </a:xfrm>
            <a:custGeom>
              <a:avLst/>
              <a:gdLst>
                <a:gd name="T0" fmla="*/ 598531 w 103"/>
                <a:gd name="T1" fmla="*/ 23928 h 46"/>
                <a:gd name="T2" fmla="*/ 592605 w 103"/>
                <a:gd name="T3" fmla="*/ 17946 h 46"/>
                <a:gd name="T4" fmla="*/ 551123 w 103"/>
                <a:gd name="T5" fmla="*/ 11964 h 46"/>
                <a:gd name="T6" fmla="*/ 456306 w 103"/>
                <a:gd name="T7" fmla="*/ 5982 h 46"/>
                <a:gd name="T8" fmla="*/ 444454 w 103"/>
                <a:gd name="T9" fmla="*/ 11964 h 46"/>
                <a:gd name="T10" fmla="*/ 337785 w 103"/>
                <a:gd name="T11" fmla="*/ 41874 h 46"/>
                <a:gd name="T12" fmla="*/ 296302 w 103"/>
                <a:gd name="T13" fmla="*/ 59820 h 46"/>
                <a:gd name="T14" fmla="*/ 260746 w 103"/>
                <a:gd name="T15" fmla="*/ 53838 h 46"/>
                <a:gd name="T16" fmla="*/ 160003 w 103"/>
                <a:gd name="T17" fmla="*/ 41874 h 46"/>
                <a:gd name="T18" fmla="*/ 154077 w 103"/>
                <a:gd name="T19" fmla="*/ 41874 h 46"/>
                <a:gd name="T20" fmla="*/ 142225 w 103"/>
                <a:gd name="T21" fmla="*/ 41874 h 46"/>
                <a:gd name="T22" fmla="*/ 77039 w 103"/>
                <a:gd name="T23" fmla="*/ 53838 h 46"/>
                <a:gd name="T24" fmla="*/ 11852 w 103"/>
                <a:gd name="T25" fmla="*/ 71784 h 46"/>
                <a:gd name="T26" fmla="*/ 5926 w 103"/>
                <a:gd name="T27" fmla="*/ 83748 h 46"/>
                <a:gd name="T28" fmla="*/ 5926 w 103"/>
                <a:gd name="T29" fmla="*/ 125622 h 46"/>
                <a:gd name="T30" fmla="*/ 23704 w 103"/>
                <a:gd name="T31" fmla="*/ 137587 h 46"/>
                <a:gd name="T32" fmla="*/ 59260 w 103"/>
                <a:gd name="T33" fmla="*/ 239281 h 46"/>
                <a:gd name="T34" fmla="*/ 154077 w 103"/>
                <a:gd name="T35" fmla="*/ 269191 h 46"/>
                <a:gd name="T36" fmla="*/ 272598 w 103"/>
                <a:gd name="T37" fmla="*/ 209371 h 46"/>
                <a:gd name="T38" fmla="*/ 302228 w 103"/>
                <a:gd name="T39" fmla="*/ 119640 h 46"/>
                <a:gd name="T40" fmla="*/ 308155 w 103"/>
                <a:gd name="T41" fmla="*/ 113658 h 46"/>
                <a:gd name="T42" fmla="*/ 314081 w 103"/>
                <a:gd name="T43" fmla="*/ 113658 h 46"/>
                <a:gd name="T44" fmla="*/ 361489 w 103"/>
                <a:gd name="T45" fmla="*/ 197407 h 46"/>
                <a:gd name="T46" fmla="*/ 485936 w 103"/>
                <a:gd name="T47" fmla="*/ 233299 h 46"/>
                <a:gd name="T48" fmla="*/ 574827 w 103"/>
                <a:gd name="T49" fmla="*/ 179461 h 46"/>
                <a:gd name="T50" fmla="*/ 586679 w 103"/>
                <a:gd name="T51" fmla="*/ 107676 h 46"/>
                <a:gd name="T52" fmla="*/ 586679 w 103"/>
                <a:gd name="T53" fmla="*/ 59820 h 46"/>
                <a:gd name="T54" fmla="*/ 598531 w 103"/>
                <a:gd name="T55" fmla="*/ 23928 h 46"/>
                <a:gd name="T56" fmla="*/ 533344 w 103"/>
                <a:gd name="T57" fmla="*/ 155533 h 46"/>
                <a:gd name="T58" fmla="*/ 480010 w 103"/>
                <a:gd name="T59" fmla="*/ 185443 h 46"/>
                <a:gd name="T60" fmla="*/ 391119 w 103"/>
                <a:gd name="T61" fmla="*/ 161515 h 46"/>
                <a:gd name="T62" fmla="*/ 355563 w 103"/>
                <a:gd name="T63" fmla="*/ 101694 h 46"/>
                <a:gd name="T64" fmla="*/ 438528 w 103"/>
                <a:gd name="T65" fmla="*/ 59820 h 46"/>
                <a:gd name="T66" fmla="*/ 444454 w 103"/>
                <a:gd name="T67" fmla="*/ 53838 h 46"/>
                <a:gd name="T68" fmla="*/ 444454 w 103"/>
                <a:gd name="T69" fmla="*/ 53838 h 46"/>
                <a:gd name="T70" fmla="*/ 450380 w 103"/>
                <a:gd name="T71" fmla="*/ 53838 h 46"/>
                <a:gd name="T72" fmla="*/ 462232 w 103"/>
                <a:gd name="T73" fmla="*/ 53838 h 46"/>
                <a:gd name="T74" fmla="*/ 539270 w 103"/>
                <a:gd name="T75" fmla="*/ 59820 h 46"/>
                <a:gd name="T76" fmla="*/ 533344 w 103"/>
                <a:gd name="T77" fmla="*/ 155533 h 46"/>
                <a:gd name="T78" fmla="*/ 254820 w 103"/>
                <a:gd name="T79" fmla="*/ 113658 h 46"/>
                <a:gd name="T80" fmla="*/ 231116 w 103"/>
                <a:gd name="T81" fmla="*/ 179461 h 46"/>
                <a:gd name="T82" fmla="*/ 154077 w 103"/>
                <a:gd name="T83" fmla="*/ 221335 h 46"/>
                <a:gd name="T84" fmla="*/ 94817 w 103"/>
                <a:gd name="T85" fmla="*/ 203389 h 46"/>
                <a:gd name="T86" fmla="*/ 71113 w 103"/>
                <a:gd name="T87" fmla="*/ 107676 h 46"/>
                <a:gd name="T88" fmla="*/ 148151 w 103"/>
                <a:gd name="T89" fmla="*/ 89730 h 46"/>
                <a:gd name="T90" fmla="*/ 160003 w 103"/>
                <a:gd name="T91" fmla="*/ 89730 h 46"/>
                <a:gd name="T92" fmla="*/ 160003 w 103"/>
                <a:gd name="T93" fmla="*/ 89730 h 46"/>
                <a:gd name="T94" fmla="*/ 160003 w 103"/>
                <a:gd name="T95" fmla="*/ 89730 h 46"/>
                <a:gd name="T96" fmla="*/ 165929 w 103"/>
                <a:gd name="T97" fmla="*/ 89730 h 46"/>
                <a:gd name="T98" fmla="*/ 254820 w 103"/>
                <a:gd name="T99" fmla="*/ 113658 h 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3"/>
                <a:gd name="T151" fmla="*/ 0 h 46"/>
                <a:gd name="T152" fmla="*/ 103 w 103"/>
                <a:gd name="T153" fmla="*/ 46 h 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3" h="46">
                  <a:moveTo>
                    <a:pt x="101" y="4"/>
                  </a:moveTo>
                  <a:cubicBezTo>
                    <a:pt x="101" y="3"/>
                    <a:pt x="101" y="3"/>
                    <a:pt x="100" y="3"/>
                  </a:cubicBezTo>
                  <a:cubicBezTo>
                    <a:pt x="98" y="2"/>
                    <a:pt x="95" y="2"/>
                    <a:pt x="93" y="2"/>
                  </a:cubicBezTo>
                  <a:cubicBezTo>
                    <a:pt x="90" y="1"/>
                    <a:pt x="84" y="0"/>
                    <a:pt x="77" y="1"/>
                  </a:cubicBezTo>
                  <a:cubicBezTo>
                    <a:pt x="76" y="1"/>
                    <a:pt x="75" y="2"/>
                    <a:pt x="75" y="2"/>
                  </a:cubicBezTo>
                  <a:cubicBezTo>
                    <a:pt x="68" y="2"/>
                    <a:pt x="61" y="4"/>
                    <a:pt x="57" y="7"/>
                  </a:cubicBezTo>
                  <a:cubicBezTo>
                    <a:pt x="55" y="8"/>
                    <a:pt x="52" y="9"/>
                    <a:pt x="50" y="10"/>
                  </a:cubicBezTo>
                  <a:cubicBezTo>
                    <a:pt x="49" y="10"/>
                    <a:pt x="46" y="10"/>
                    <a:pt x="44" y="9"/>
                  </a:cubicBezTo>
                  <a:cubicBezTo>
                    <a:pt x="40" y="7"/>
                    <a:pt x="33" y="6"/>
                    <a:pt x="27" y="7"/>
                  </a:cubicBezTo>
                  <a:cubicBezTo>
                    <a:pt x="27" y="7"/>
                    <a:pt x="26" y="7"/>
                    <a:pt x="26" y="7"/>
                  </a:cubicBezTo>
                  <a:cubicBezTo>
                    <a:pt x="26" y="7"/>
                    <a:pt x="25" y="7"/>
                    <a:pt x="24" y="7"/>
                  </a:cubicBezTo>
                  <a:cubicBezTo>
                    <a:pt x="19" y="8"/>
                    <a:pt x="15" y="8"/>
                    <a:pt x="13" y="9"/>
                  </a:cubicBezTo>
                  <a:cubicBezTo>
                    <a:pt x="2" y="12"/>
                    <a:pt x="2" y="12"/>
                    <a:pt x="2" y="12"/>
                  </a:cubicBezTo>
                  <a:cubicBezTo>
                    <a:pt x="1" y="12"/>
                    <a:pt x="1" y="13"/>
                    <a:pt x="1" y="14"/>
                  </a:cubicBezTo>
                  <a:cubicBezTo>
                    <a:pt x="1" y="16"/>
                    <a:pt x="0" y="19"/>
                    <a:pt x="1" y="21"/>
                  </a:cubicBezTo>
                  <a:cubicBezTo>
                    <a:pt x="2" y="22"/>
                    <a:pt x="3" y="20"/>
                    <a:pt x="4" y="23"/>
                  </a:cubicBezTo>
                  <a:cubicBezTo>
                    <a:pt x="5" y="28"/>
                    <a:pt x="6" y="36"/>
                    <a:pt x="10" y="40"/>
                  </a:cubicBezTo>
                  <a:cubicBezTo>
                    <a:pt x="14" y="44"/>
                    <a:pt x="20" y="46"/>
                    <a:pt x="26" y="45"/>
                  </a:cubicBezTo>
                  <a:cubicBezTo>
                    <a:pt x="35" y="44"/>
                    <a:pt x="41" y="40"/>
                    <a:pt x="46" y="35"/>
                  </a:cubicBezTo>
                  <a:cubicBezTo>
                    <a:pt x="50" y="30"/>
                    <a:pt x="51" y="24"/>
                    <a:pt x="51" y="20"/>
                  </a:cubicBezTo>
                  <a:cubicBezTo>
                    <a:pt x="52" y="19"/>
                    <a:pt x="52" y="19"/>
                    <a:pt x="52" y="19"/>
                  </a:cubicBezTo>
                  <a:cubicBezTo>
                    <a:pt x="52" y="19"/>
                    <a:pt x="52" y="19"/>
                    <a:pt x="53" y="19"/>
                  </a:cubicBezTo>
                  <a:cubicBezTo>
                    <a:pt x="54" y="23"/>
                    <a:pt x="56" y="29"/>
                    <a:pt x="61" y="33"/>
                  </a:cubicBezTo>
                  <a:cubicBezTo>
                    <a:pt x="67" y="38"/>
                    <a:pt x="74" y="40"/>
                    <a:pt x="82" y="39"/>
                  </a:cubicBezTo>
                  <a:cubicBezTo>
                    <a:pt x="89" y="38"/>
                    <a:pt x="94" y="35"/>
                    <a:pt x="97" y="30"/>
                  </a:cubicBezTo>
                  <a:cubicBezTo>
                    <a:pt x="99" y="26"/>
                    <a:pt x="100" y="22"/>
                    <a:pt x="99" y="18"/>
                  </a:cubicBezTo>
                  <a:cubicBezTo>
                    <a:pt x="99" y="15"/>
                    <a:pt x="99" y="13"/>
                    <a:pt x="99" y="10"/>
                  </a:cubicBezTo>
                  <a:cubicBezTo>
                    <a:pt x="99" y="8"/>
                    <a:pt x="103" y="8"/>
                    <a:pt x="101" y="4"/>
                  </a:cubicBezTo>
                  <a:close/>
                  <a:moveTo>
                    <a:pt x="90" y="26"/>
                  </a:moveTo>
                  <a:cubicBezTo>
                    <a:pt x="88" y="29"/>
                    <a:pt x="86" y="30"/>
                    <a:pt x="81" y="31"/>
                  </a:cubicBezTo>
                  <a:cubicBezTo>
                    <a:pt x="75" y="31"/>
                    <a:pt x="70" y="30"/>
                    <a:pt x="66" y="27"/>
                  </a:cubicBezTo>
                  <a:cubicBezTo>
                    <a:pt x="62" y="24"/>
                    <a:pt x="61" y="19"/>
                    <a:pt x="60" y="17"/>
                  </a:cubicBezTo>
                  <a:cubicBezTo>
                    <a:pt x="60" y="14"/>
                    <a:pt x="66" y="11"/>
                    <a:pt x="74" y="10"/>
                  </a:cubicBezTo>
                  <a:cubicBezTo>
                    <a:pt x="75" y="10"/>
                    <a:pt x="75" y="9"/>
                    <a:pt x="75" y="9"/>
                  </a:cubicBezTo>
                  <a:cubicBezTo>
                    <a:pt x="75" y="9"/>
                    <a:pt x="75" y="9"/>
                    <a:pt x="75" y="9"/>
                  </a:cubicBezTo>
                  <a:cubicBezTo>
                    <a:pt x="76" y="9"/>
                    <a:pt x="76" y="9"/>
                    <a:pt x="76" y="9"/>
                  </a:cubicBezTo>
                  <a:cubicBezTo>
                    <a:pt x="76" y="9"/>
                    <a:pt x="77" y="9"/>
                    <a:pt x="78" y="9"/>
                  </a:cubicBezTo>
                  <a:cubicBezTo>
                    <a:pt x="86" y="8"/>
                    <a:pt x="90" y="9"/>
                    <a:pt x="91" y="10"/>
                  </a:cubicBezTo>
                  <a:cubicBezTo>
                    <a:pt x="92" y="12"/>
                    <a:pt x="93" y="21"/>
                    <a:pt x="90" y="26"/>
                  </a:cubicBezTo>
                  <a:close/>
                  <a:moveTo>
                    <a:pt x="43" y="19"/>
                  </a:moveTo>
                  <a:cubicBezTo>
                    <a:pt x="43" y="21"/>
                    <a:pt x="43" y="26"/>
                    <a:pt x="39" y="30"/>
                  </a:cubicBezTo>
                  <a:cubicBezTo>
                    <a:pt x="36" y="34"/>
                    <a:pt x="32" y="36"/>
                    <a:pt x="26" y="37"/>
                  </a:cubicBezTo>
                  <a:cubicBezTo>
                    <a:pt x="21" y="37"/>
                    <a:pt x="18" y="36"/>
                    <a:pt x="16" y="34"/>
                  </a:cubicBezTo>
                  <a:cubicBezTo>
                    <a:pt x="12" y="30"/>
                    <a:pt x="12" y="21"/>
                    <a:pt x="12" y="18"/>
                  </a:cubicBezTo>
                  <a:cubicBezTo>
                    <a:pt x="13" y="18"/>
                    <a:pt x="16" y="16"/>
                    <a:pt x="25" y="15"/>
                  </a:cubicBezTo>
                  <a:cubicBezTo>
                    <a:pt x="26" y="15"/>
                    <a:pt x="26" y="15"/>
                    <a:pt x="27" y="15"/>
                  </a:cubicBezTo>
                  <a:cubicBezTo>
                    <a:pt x="27" y="15"/>
                    <a:pt x="27" y="15"/>
                    <a:pt x="27" y="15"/>
                  </a:cubicBezTo>
                  <a:cubicBezTo>
                    <a:pt x="27" y="15"/>
                    <a:pt x="27" y="15"/>
                    <a:pt x="27" y="15"/>
                  </a:cubicBezTo>
                  <a:cubicBezTo>
                    <a:pt x="27" y="15"/>
                    <a:pt x="28" y="15"/>
                    <a:pt x="28" y="15"/>
                  </a:cubicBezTo>
                  <a:cubicBezTo>
                    <a:pt x="37" y="14"/>
                    <a:pt x="43" y="16"/>
                    <a:pt x="43" y="19"/>
                  </a:cubicBezTo>
                  <a:close/>
                </a:path>
              </a:pathLst>
            </a:custGeom>
            <a:solidFill>
              <a:srgbClr val="703C2C"/>
            </a:solidFill>
            <a:ln w="9525">
              <a:noFill/>
              <a:miter lim="800000"/>
              <a:headEnd/>
              <a:tailEnd/>
            </a:ln>
          </p:spPr>
          <p:txBody>
            <a:bodyPr/>
            <a:lstStyle/>
            <a:p>
              <a:endParaRPr lang="zh-CN" altLang="en-US">
                <a:latin typeface="等线"/>
                <a:ea typeface="等线"/>
              </a:endParaRPr>
            </a:p>
          </p:txBody>
        </p:sp>
        <p:sp>
          <p:nvSpPr>
            <p:cNvPr id="35864" name="Freeform 47"/>
            <p:cNvSpPr>
              <a:spLocks/>
            </p:cNvSpPr>
            <p:nvPr/>
          </p:nvSpPr>
          <p:spPr bwMode="auto">
            <a:xfrm>
              <a:off x="5776541" y="4113777"/>
              <a:ext cx="85053" cy="90057"/>
            </a:xfrm>
            <a:custGeom>
              <a:avLst/>
              <a:gdLst>
                <a:gd name="T0" fmla="*/ 6075 w 14"/>
                <a:gd name="T1" fmla="*/ 48030 h 15"/>
                <a:gd name="T2" fmla="*/ 48602 w 14"/>
                <a:gd name="T3" fmla="*/ 84053 h 15"/>
                <a:gd name="T4" fmla="*/ 85053 w 14"/>
                <a:gd name="T5" fmla="*/ 36023 h 15"/>
                <a:gd name="T6" fmla="*/ 36451 w 14"/>
                <a:gd name="T7" fmla="*/ 0 h 15"/>
                <a:gd name="T8" fmla="*/ 6075 w 14"/>
                <a:gd name="T9" fmla="*/ 48030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1" y="8"/>
                  </a:moveTo>
                  <a:cubicBezTo>
                    <a:pt x="1" y="12"/>
                    <a:pt x="4" y="15"/>
                    <a:pt x="8" y="14"/>
                  </a:cubicBezTo>
                  <a:cubicBezTo>
                    <a:pt x="12" y="14"/>
                    <a:pt x="14" y="10"/>
                    <a:pt x="14" y="6"/>
                  </a:cubicBezTo>
                  <a:cubicBezTo>
                    <a:pt x="13" y="3"/>
                    <a:pt x="10" y="0"/>
                    <a:pt x="6" y="0"/>
                  </a:cubicBezTo>
                  <a:cubicBezTo>
                    <a:pt x="3" y="1"/>
                    <a:pt x="0" y="4"/>
                    <a:pt x="1" y="8"/>
                  </a:cubicBezTo>
                  <a:close/>
                </a:path>
              </a:pathLst>
            </a:custGeom>
            <a:solidFill>
              <a:srgbClr val="703C2C"/>
            </a:solidFill>
            <a:ln w="9525">
              <a:noFill/>
              <a:miter lim="800000"/>
              <a:headEnd/>
              <a:tailEnd/>
            </a:ln>
          </p:spPr>
          <p:txBody>
            <a:bodyPr/>
            <a:lstStyle/>
            <a:p>
              <a:endParaRPr lang="zh-CN" altLang="en-US">
                <a:latin typeface="等线"/>
                <a:ea typeface="等线"/>
              </a:endParaRPr>
            </a:p>
          </p:txBody>
        </p:sp>
        <p:sp>
          <p:nvSpPr>
            <p:cNvPr id="35865" name="Freeform 48"/>
            <p:cNvSpPr>
              <a:spLocks/>
            </p:cNvSpPr>
            <p:nvPr/>
          </p:nvSpPr>
          <p:spPr bwMode="auto">
            <a:xfrm>
              <a:off x="6039207" y="4083758"/>
              <a:ext cx="82553" cy="90057"/>
            </a:xfrm>
            <a:custGeom>
              <a:avLst/>
              <a:gdLst>
                <a:gd name="T0" fmla="*/ 5897 w 14"/>
                <a:gd name="T1" fmla="*/ 48030 h 15"/>
                <a:gd name="T2" fmla="*/ 47173 w 14"/>
                <a:gd name="T3" fmla="*/ 84053 h 15"/>
                <a:gd name="T4" fmla="*/ 82553 w 14"/>
                <a:gd name="T5" fmla="*/ 42027 h 15"/>
                <a:gd name="T6" fmla="*/ 41277 w 14"/>
                <a:gd name="T7" fmla="*/ 0 h 15"/>
                <a:gd name="T8" fmla="*/ 5897 w 14"/>
                <a:gd name="T9" fmla="*/ 48030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1" y="8"/>
                  </a:moveTo>
                  <a:cubicBezTo>
                    <a:pt x="1" y="12"/>
                    <a:pt x="5" y="15"/>
                    <a:pt x="8" y="14"/>
                  </a:cubicBezTo>
                  <a:cubicBezTo>
                    <a:pt x="12" y="14"/>
                    <a:pt x="14" y="10"/>
                    <a:pt x="14" y="7"/>
                  </a:cubicBezTo>
                  <a:cubicBezTo>
                    <a:pt x="14" y="3"/>
                    <a:pt x="10" y="0"/>
                    <a:pt x="7" y="0"/>
                  </a:cubicBezTo>
                  <a:cubicBezTo>
                    <a:pt x="3" y="1"/>
                    <a:pt x="0" y="4"/>
                    <a:pt x="1" y="8"/>
                  </a:cubicBezTo>
                  <a:close/>
                </a:path>
              </a:pathLst>
            </a:custGeom>
            <a:solidFill>
              <a:srgbClr val="703C2C"/>
            </a:solidFill>
            <a:ln w="9525">
              <a:noFill/>
              <a:miter lim="800000"/>
              <a:headEnd/>
              <a:tailEnd/>
            </a:ln>
          </p:spPr>
          <p:txBody>
            <a:bodyPr/>
            <a:lstStyle/>
            <a:p>
              <a:endParaRPr lang="zh-CN" altLang="en-US">
                <a:latin typeface="等线"/>
                <a:ea typeface="等线"/>
              </a:endParaRPr>
            </a:p>
          </p:txBody>
        </p:sp>
        <p:sp>
          <p:nvSpPr>
            <p:cNvPr id="35866" name="Freeform 49"/>
            <p:cNvSpPr>
              <a:spLocks/>
            </p:cNvSpPr>
            <p:nvPr/>
          </p:nvSpPr>
          <p:spPr bwMode="auto">
            <a:xfrm>
              <a:off x="5381293" y="5116906"/>
              <a:ext cx="217637" cy="190119"/>
            </a:xfrm>
            <a:custGeom>
              <a:avLst/>
              <a:gdLst>
                <a:gd name="T0" fmla="*/ 29410 w 37"/>
                <a:gd name="T1" fmla="*/ 59412 h 32"/>
                <a:gd name="T2" fmla="*/ 11764 w 37"/>
                <a:gd name="T3" fmla="*/ 101001 h 32"/>
                <a:gd name="T4" fmla="*/ 35292 w 37"/>
                <a:gd name="T5" fmla="*/ 166354 h 32"/>
                <a:gd name="T6" fmla="*/ 82349 w 37"/>
                <a:gd name="T7" fmla="*/ 184178 h 32"/>
                <a:gd name="T8" fmla="*/ 194109 w 37"/>
                <a:gd name="T9" fmla="*/ 130707 h 32"/>
                <a:gd name="T10" fmla="*/ 211755 w 37"/>
                <a:gd name="T11" fmla="*/ 89118 h 32"/>
                <a:gd name="T12" fmla="*/ 188227 w 37"/>
                <a:gd name="T13" fmla="*/ 23765 h 32"/>
                <a:gd name="T14" fmla="*/ 141170 w 37"/>
                <a:gd name="T15" fmla="*/ 5941 h 32"/>
                <a:gd name="T16" fmla="*/ 29410 w 37"/>
                <a:gd name="T17" fmla="*/ 59412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32"/>
                <a:gd name="T29" fmla="*/ 37 w 37"/>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32">
                  <a:moveTo>
                    <a:pt x="5" y="10"/>
                  </a:moveTo>
                  <a:cubicBezTo>
                    <a:pt x="2" y="11"/>
                    <a:pt x="0" y="14"/>
                    <a:pt x="2" y="17"/>
                  </a:cubicBezTo>
                  <a:cubicBezTo>
                    <a:pt x="6" y="28"/>
                    <a:pt x="6" y="28"/>
                    <a:pt x="6" y="28"/>
                  </a:cubicBezTo>
                  <a:cubicBezTo>
                    <a:pt x="8" y="31"/>
                    <a:pt x="11" y="32"/>
                    <a:pt x="14" y="31"/>
                  </a:cubicBezTo>
                  <a:cubicBezTo>
                    <a:pt x="33" y="22"/>
                    <a:pt x="33" y="22"/>
                    <a:pt x="33" y="22"/>
                  </a:cubicBezTo>
                  <a:cubicBezTo>
                    <a:pt x="36" y="21"/>
                    <a:pt x="37" y="18"/>
                    <a:pt x="36" y="15"/>
                  </a:cubicBezTo>
                  <a:cubicBezTo>
                    <a:pt x="32" y="4"/>
                    <a:pt x="32" y="4"/>
                    <a:pt x="32" y="4"/>
                  </a:cubicBezTo>
                  <a:cubicBezTo>
                    <a:pt x="30" y="1"/>
                    <a:pt x="27" y="0"/>
                    <a:pt x="24" y="1"/>
                  </a:cubicBezTo>
                  <a:lnTo>
                    <a:pt x="5" y="10"/>
                  </a:lnTo>
                  <a:close/>
                </a:path>
              </a:pathLst>
            </a:custGeom>
            <a:solidFill>
              <a:srgbClr val="FBE8D1"/>
            </a:solidFill>
            <a:ln w="9525">
              <a:noFill/>
              <a:miter lim="800000"/>
              <a:headEnd/>
              <a:tailEnd/>
            </a:ln>
          </p:spPr>
          <p:txBody>
            <a:bodyPr/>
            <a:lstStyle/>
            <a:p>
              <a:endParaRPr lang="zh-CN" altLang="en-US">
                <a:latin typeface="等线"/>
                <a:ea typeface="等线"/>
              </a:endParaRPr>
            </a:p>
          </p:txBody>
        </p:sp>
        <p:sp>
          <p:nvSpPr>
            <p:cNvPr id="80" name="Freeform 50">
              <a:extLst>
                <a:ext uri="{FF2B5EF4-FFF2-40B4-BE49-F238E27FC236}"/>
              </a:extLst>
            </p:cNvPr>
            <p:cNvSpPr>
              <a:spLocks/>
            </p:cNvSpPr>
            <p:nvPr/>
          </p:nvSpPr>
          <p:spPr bwMode="auto">
            <a:xfrm>
              <a:off x="5457917" y="4925061"/>
              <a:ext cx="520153" cy="352309"/>
            </a:xfrm>
            <a:custGeom>
              <a:avLst/>
              <a:gdLst>
                <a:gd name="T0" fmla="*/ 182 w 208"/>
                <a:gd name="T1" fmla="*/ 0 h 141"/>
                <a:gd name="T2" fmla="*/ 0 w 208"/>
                <a:gd name="T3" fmla="*/ 81 h 141"/>
                <a:gd name="T4" fmla="*/ 26 w 208"/>
                <a:gd name="T5" fmla="*/ 141 h 141"/>
                <a:gd name="T6" fmla="*/ 208 w 208"/>
                <a:gd name="T7" fmla="*/ 62 h 141"/>
                <a:gd name="T8" fmla="*/ 182 w 208"/>
                <a:gd name="T9" fmla="*/ 0 h 141"/>
              </a:gdLst>
              <a:ahLst/>
              <a:cxnLst>
                <a:cxn ang="0">
                  <a:pos x="T0" y="T1"/>
                </a:cxn>
                <a:cxn ang="0">
                  <a:pos x="T2" y="T3"/>
                </a:cxn>
                <a:cxn ang="0">
                  <a:pos x="T4" y="T5"/>
                </a:cxn>
                <a:cxn ang="0">
                  <a:pos x="T6" y="T7"/>
                </a:cxn>
                <a:cxn ang="0">
                  <a:pos x="T8" y="T9"/>
                </a:cxn>
              </a:cxnLst>
              <a:rect l="0" t="0" r="r" b="b"/>
              <a:pathLst>
                <a:path w="208" h="141">
                  <a:moveTo>
                    <a:pt x="182" y="0"/>
                  </a:moveTo>
                  <a:lnTo>
                    <a:pt x="0" y="81"/>
                  </a:lnTo>
                  <a:lnTo>
                    <a:pt x="26" y="141"/>
                  </a:lnTo>
                  <a:lnTo>
                    <a:pt x="208" y="62"/>
                  </a:lnTo>
                  <a:lnTo>
                    <a:pt x="182" y="0"/>
                  </a:lnTo>
                  <a:close/>
                </a:path>
              </a:pathLst>
            </a:custGeom>
            <a:solidFill>
              <a:schemeClr val="tx1">
                <a:lumMod val="75000"/>
                <a:lumOff val="2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35868" name="Freeform 51"/>
            <p:cNvSpPr>
              <a:spLocks/>
            </p:cNvSpPr>
            <p:nvPr/>
          </p:nvSpPr>
          <p:spPr bwMode="auto">
            <a:xfrm>
              <a:off x="5889113" y="4909276"/>
              <a:ext cx="185116" cy="185116"/>
            </a:xfrm>
            <a:custGeom>
              <a:avLst/>
              <a:gdLst>
                <a:gd name="T0" fmla="*/ 167202 w 31"/>
                <a:gd name="T1" fmla="*/ 59715 h 31"/>
                <a:gd name="T2" fmla="*/ 59715 w 31"/>
                <a:gd name="T3" fmla="*/ 17914 h 31"/>
                <a:gd name="T4" fmla="*/ 17914 w 31"/>
                <a:gd name="T5" fmla="*/ 125401 h 31"/>
                <a:gd name="T6" fmla="*/ 125401 w 31"/>
                <a:gd name="T7" fmla="*/ 167202 h 31"/>
                <a:gd name="T8" fmla="*/ 167202 w 31"/>
                <a:gd name="T9" fmla="*/ 59715 h 31"/>
                <a:gd name="T10" fmla="*/ 0 60000 65536"/>
                <a:gd name="T11" fmla="*/ 0 60000 65536"/>
                <a:gd name="T12" fmla="*/ 0 60000 65536"/>
                <a:gd name="T13" fmla="*/ 0 60000 65536"/>
                <a:gd name="T14" fmla="*/ 0 60000 65536"/>
                <a:gd name="T15" fmla="*/ 0 w 31"/>
                <a:gd name="T16" fmla="*/ 0 h 31"/>
                <a:gd name="T17" fmla="*/ 31 w 31"/>
                <a:gd name="T18" fmla="*/ 31 h 31"/>
              </a:gdLst>
              <a:ahLst/>
              <a:cxnLst>
                <a:cxn ang="T10">
                  <a:pos x="T0" y="T1"/>
                </a:cxn>
                <a:cxn ang="T11">
                  <a:pos x="T2" y="T3"/>
                </a:cxn>
                <a:cxn ang="T12">
                  <a:pos x="T4" y="T5"/>
                </a:cxn>
                <a:cxn ang="T13">
                  <a:pos x="T6" y="T7"/>
                </a:cxn>
                <a:cxn ang="T14">
                  <a:pos x="T8" y="T9"/>
                </a:cxn>
              </a:cxnLst>
              <a:rect l="T15" t="T16" r="T17" b="T18"/>
              <a:pathLst>
                <a:path w="31" h="31">
                  <a:moveTo>
                    <a:pt x="28" y="10"/>
                  </a:moveTo>
                  <a:cubicBezTo>
                    <a:pt x="25" y="3"/>
                    <a:pt x="17" y="0"/>
                    <a:pt x="10" y="3"/>
                  </a:cubicBezTo>
                  <a:cubicBezTo>
                    <a:pt x="3" y="6"/>
                    <a:pt x="0" y="14"/>
                    <a:pt x="3" y="21"/>
                  </a:cubicBezTo>
                  <a:cubicBezTo>
                    <a:pt x="6" y="28"/>
                    <a:pt x="14" y="31"/>
                    <a:pt x="21" y="28"/>
                  </a:cubicBezTo>
                  <a:cubicBezTo>
                    <a:pt x="28" y="25"/>
                    <a:pt x="31" y="17"/>
                    <a:pt x="28" y="10"/>
                  </a:cubicBezTo>
                  <a:close/>
                </a:path>
              </a:pathLst>
            </a:custGeom>
            <a:solidFill>
              <a:srgbClr val="1E273B"/>
            </a:solidFill>
            <a:ln w="9525">
              <a:noFill/>
              <a:miter lim="800000"/>
              <a:headEnd/>
              <a:tailEnd/>
            </a:ln>
          </p:spPr>
          <p:txBody>
            <a:bodyPr/>
            <a:lstStyle/>
            <a:p>
              <a:endParaRPr lang="zh-CN" altLang="en-US">
                <a:latin typeface="等线"/>
                <a:ea typeface="等线"/>
              </a:endParaRPr>
            </a:p>
          </p:txBody>
        </p:sp>
        <p:sp>
          <p:nvSpPr>
            <p:cNvPr id="82" name="Freeform 52">
              <a:extLst>
                <a:ext uri="{FF2B5EF4-FFF2-40B4-BE49-F238E27FC236}"/>
              </a:extLst>
            </p:cNvPr>
            <p:cNvSpPr>
              <a:spLocks/>
            </p:cNvSpPr>
            <p:nvPr/>
          </p:nvSpPr>
          <p:spPr bwMode="auto">
            <a:xfrm>
              <a:off x="5909511" y="5491612"/>
              <a:ext cx="165435" cy="1158494"/>
            </a:xfrm>
            <a:custGeom>
              <a:avLst/>
              <a:gdLst>
                <a:gd name="T0" fmla="*/ 28 w 28"/>
                <a:gd name="T1" fmla="*/ 15 h 195"/>
                <a:gd name="T2" fmla="*/ 28 w 28"/>
                <a:gd name="T3" fmla="*/ 14 h 195"/>
                <a:gd name="T4" fmla="*/ 28 w 28"/>
                <a:gd name="T5" fmla="*/ 14 h 195"/>
                <a:gd name="T6" fmla="*/ 28 w 28"/>
                <a:gd name="T7" fmla="*/ 12 h 195"/>
                <a:gd name="T8" fmla="*/ 28 w 28"/>
                <a:gd name="T9" fmla="*/ 12 h 195"/>
                <a:gd name="T10" fmla="*/ 14 w 28"/>
                <a:gd name="T11" fmla="*/ 0 h 195"/>
                <a:gd name="T12" fmla="*/ 1 w 28"/>
                <a:gd name="T13" fmla="*/ 12 h 195"/>
                <a:gd name="T14" fmla="*/ 0 w 28"/>
                <a:gd name="T15" fmla="*/ 12 h 195"/>
                <a:gd name="T16" fmla="*/ 0 w 28"/>
                <a:gd name="T17" fmla="*/ 195 h 195"/>
                <a:gd name="T18" fmla="*/ 28 w 28"/>
                <a:gd name="T19" fmla="*/ 195 h 195"/>
                <a:gd name="T20" fmla="*/ 28 w 28"/>
                <a:gd name="T21" fmla="*/ 1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95">
                  <a:moveTo>
                    <a:pt x="28" y="15"/>
                  </a:moveTo>
                  <a:cubicBezTo>
                    <a:pt x="28" y="15"/>
                    <a:pt x="28" y="15"/>
                    <a:pt x="28" y="14"/>
                  </a:cubicBezTo>
                  <a:cubicBezTo>
                    <a:pt x="28" y="14"/>
                    <a:pt x="28" y="14"/>
                    <a:pt x="28" y="14"/>
                  </a:cubicBezTo>
                  <a:cubicBezTo>
                    <a:pt x="28" y="12"/>
                    <a:pt x="28" y="12"/>
                    <a:pt x="28" y="12"/>
                  </a:cubicBezTo>
                  <a:cubicBezTo>
                    <a:pt x="28" y="12"/>
                    <a:pt x="28" y="12"/>
                    <a:pt x="28" y="12"/>
                  </a:cubicBezTo>
                  <a:cubicBezTo>
                    <a:pt x="27" y="6"/>
                    <a:pt x="21" y="0"/>
                    <a:pt x="14" y="0"/>
                  </a:cubicBezTo>
                  <a:cubicBezTo>
                    <a:pt x="7" y="0"/>
                    <a:pt x="2" y="6"/>
                    <a:pt x="1" y="12"/>
                  </a:cubicBezTo>
                  <a:cubicBezTo>
                    <a:pt x="0" y="12"/>
                    <a:pt x="0" y="12"/>
                    <a:pt x="0" y="12"/>
                  </a:cubicBezTo>
                  <a:cubicBezTo>
                    <a:pt x="0" y="195"/>
                    <a:pt x="0" y="195"/>
                    <a:pt x="0" y="195"/>
                  </a:cubicBezTo>
                  <a:cubicBezTo>
                    <a:pt x="28" y="195"/>
                    <a:pt x="28" y="195"/>
                    <a:pt x="28" y="195"/>
                  </a:cubicBezTo>
                  <a:lnTo>
                    <a:pt x="28" y="15"/>
                  </a:lnTo>
                  <a:close/>
                </a:path>
              </a:pathLst>
            </a:custGeom>
            <a:solidFill>
              <a:schemeClr val="tx1">
                <a:lumMod val="75000"/>
                <a:lumOff val="2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83" name="Freeform 53">
              <a:extLst>
                <a:ext uri="{FF2B5EF4-FFF2-40B4-BE49-F238E27FC236}"/>
              </a:extLst>
            </p:cNvPr>
            <p:cNvSpPr>
              <a:spLocks/>
            </p:cNvSpPr>
            <p:nvPr/>
          </p:nvSpPr>
          <p:spPr bwMode="auto">
            <a:xfrm>
              <a:off x="5684459" y="6615193"/>
              <a:ext cx="394959" cy="125371"/>
            </a:xfrm>
            <a:custGeom>
              <a:avLst/>
              <a:gdLst>
                <a:gd name="T0" fmla="*/ 62 w 67"/>
                <a:gd name="T1" fmla="*/ 0 h 21"/>
                <a:gd name="T2" fmla="*/ 40 w 67"/>
                <a:gd name="T3" fmla="*/ 0 h 21"/>
                <a:gd name="T4" fmla="*/ 38 w 67"/>
                <a:gd name="T5" fmla="*/ 1 h 21"/>
                <a:gd name="T6" fmla="*/ 3 w 67"/>
                <a:gd name="T7" fmla="*/ 14 h 21"/>
                <a:gd name="T8" fmla="*/ 0 w 67"/>
                <a:gd name="T9" fmla="*/ 18 h 21"/>
                <a:gd name="T10" fmla="*/ 5 w 67"/>
                <a:gd name="T11" fmla="*/ 21 h 21"/>
                <a:gd name="T12" fmla="*/ 39 w 67"/>
                <a:gd name="T13" fmla="*/ 21 h 21"/>
                <a:gd name="T14" fmla="*/ 50 w 67"/>
                <a:gd name="T15" fmla="*/ 17 h 21"/>
                <a:gd name="T16" fmla="*/ 50 w 67"/>
                <a:gd name="T17" fmla="*/ 21 h 21"/>
                <a:gd name="T18" fmla="*/ 62 w 67"/>
                <a:gd name="T19" fmla="*/ 21 h 21"/>
                <a:gd name="T20" fmla="*/ 67 w 67"/>
                <a:gd name="T21" fmla="*/ 17 h 21"/>
                <a:gd name="T22" fmla="*/ 67 w 67"/>
                <a:gd name="T23" fmla="*/ 4 h 21"/>
                <a:gd name="T24" fmla="*/ 62 w 67"/>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21">
                  <a:moveTo>
                    <a:pt x="62" y="0"/>
                  </a:moveTo>
                  <a:cubicBezTo>
                    <a:pt x="40" y="0"/>
                    <a:pt x="40" y="0"/>
                    <a:pt x="40" y="0"/>
                  </a:cubicBezTo>
                  <a:cubicBezTo>
                    <a:pt x="39" y="0"/>
                    <a:pt x="38" y="1"/>
                    <a:pt x="38" y="1"/>
                  </a:cubicBezTo>
                  <a:cubicBezTo>
                    <a:pt x="3" y="14"/>
                    <a:pt x="3" y="14"/>
                    <a:pt x="3" y="14"/>
                  </a:cubicBezTo>
                  <a:cubicBezTo>
                    <a:pt x="1" y="15"/>
                    <a:pt x="0" y="17"/>
                    <a:pt x="0" y="18"/>
                  </a:cubicBezTo>
                  <a:cubicBezTo>
                    <a:pt x="1" y="20"/>
                    <a:pt x="3" y="21"/>
                    <a:pt x="5" y="21"/>
                  </a:cubicBezTo>
                  <a:cubicBezTo>
                    <a:pt x="39" y="21"/>
                    <a:pt x="39" y="21"/>
                    <a:pt x="39" y="21"/>
                  </a:cubicBezTo>
                  <a:cubicBezTo>
                    <a:pt x="50" y="17"/>
                    <a:pt x="50" y="17"/>
                    <a:pt x="50" y="17"/>
                  </a:cubicBezTo>
                  <a:cubicBezTo>
                    <a:pt x="50" y="21"/>
                    <a:pt x="50" y="21"/>
                    <a:pt x="50" y="21"/>
                  </a:cubicBezTo>
                  <a:cubicBezTo>
                    <a:pt x="62" y="21"/>
                    <a:pt x="62" y="21"/>
                    <a:pt x="62" y="21"/>
                  </a:cubicBezTo>
                  <a:cubicBezTo>
                    <a:pt x="64" y="21"/>
                    <a:pt x="67" y="19"/>
                    <a:pt x="67" y="17"/>
                  </a:cubicBezTo>
                  <a:cubicBezTo>
                    <a:pt x="67" y="4"/>
                    <a:pt x="67" y="4"/>
                    <a:pt x="67" y="4"/>
                  </a:cubicBezTo>
                  <a:cubicBezTo>
                    <a:pt x="67" y="2"/>
                    <a:pt x="64" y="0"/>
                    <a:pt x="62" y="0"/>
                  </a:cubicBezTo>
                  <a:close/>
                </a:path>
              </a:pathLst>
            </a:custGeom>
            <a:solidFill>
              <a:schemeClr val="tx1">
                <a:lumMod val="75000"/>
                <a:lumOff val="2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84" name="Freeform 54">
              <a:extLst>
                <a:ext uri="{FF2B5EF4-FFF2-40B4-BE49-F238E27FC236}"/>
              </a:extLst>
            </p:cNvPr>
            <p:cNvSpPr>
              <a:spLocks/>
            </p:cNvSpPr>
            <p:nvPr/>
          </p:nvSpPr>
          <p:spPr bwMode="auto">
            <a:xfrm>
              <a:off x="5899078" y="4601317"/>
              <a:ext cx="515681" cy="942665"/>
            </a:xfrm>
            <a:custGeom>
              <a:avLst/>
              <a:gdLst>
                <a:gd name="T0" fmla="*/ 87 w 87"/>
                <a:gd name="T1" fmla="*/ 11 h 159"/>
                <a:gd name="T2" fmla="*/ 77 w 87"/>
                <a:gd name="T3" fmla="*/ 0 h 159"/>
                <a:gd name="T4" fmla="*/ 11 w 87"/>
                <a:gd name="T5" fmla="*/ 0 h 159"/>
                <a:gd name="T6" fmla="*/ 0 w 87"/>
                <a:gd name="T7" fmla="*/ 11 h 159"/>
                <a:gd name="T8" fmla="*/ 0 w 87"/>
                <a:gd name="T9" fmla="*/ 159 h 159"/>
                <a:gd name="T10" fmla="*/ 87 w 87"/>
                <a:gd name="T11" fmla="*/ 159 h 159"/>
                <a:gd name="T12" fmla="*/ 87 w 87"/>
                <a:gd name="T13" fmla="*/ 11 h 159"/>
              </a:gdLst>
              <a:ahLst/>
              <a:cxnLst>
                <a:cxn ang="0">
                  <a:pos x="T0" y="T1"/>
                </a:cxn>
                <a:cxn ang="0">
                  <a:pos x="T2" y="T3"/>
                </a:cxn>
                <a:cxn ang="0">
                  <a:pos x="T4" y="T5"/>
                </a:cxn>
                <a:cxn ang="0">
                  <a:pos x="T6" y="T7"/>
                </a:cxn>
                <a:cxn ang="0">
                  <a:pos x="T8" y="T9"/>
                </a:cxn>
                <a:cxn ang="0">
                  <a:pos x="T10" y="T11"/>
                </a:cxn>
                <a:cxn ang="0">
                  <a:pos x="T12" y="T13"/>
                </a:cxn>
              </a:cxnLst>
              <a:rect l="0" t="0" r="r" b="b"/>
              <a:pathLst>
                <a:path w="87" h="159">
                  <a:moveTo>
                    <a:pt x="87" y="11"/>
                  </a:moveTo>
                  <a:cubicBezTo>
                    <a:pt x="87" y="5"/>
                    <a:pt x="82" y="0"/>
                    <a:pt x="77" y="0"/>
                  </a:cubicBezTo>
                  <a:cubicBezTo>
                    <a:pt x="11" y="0"/>
                    <a:pt x="11" y="0"/>
                    <a:pt x="11" y="0"/>
                  </a:cubicBezTo>
                  <a:cubicBezTo>
                    <a:pt x="5" y="0"/>
                    <a:pt x="0" y="5"/>
                    <a:pt x="0" y="11"/>
                  </a:cubicBezTo>
                  <a:cubicBezTo>
                    <a:pt x="0" y="159"/>
                    <a:pt x="0" y="159"/>
                    <a:pt x="0" y="159"/>
                  </a:cubicBezTo>
                  <a:cubicBezTo>
                    <a:pt x="87" y="159"/>
                    <a:pt x="87" y="159"/>
                    <a:pt x="87" y="159"/>
                  </a:cubicBezTo>
                  <a:lnTo>
                    <a:pt x="87" y="11"/>
                  </a:lnTo>
                  <a:close/>
                </a:path>
              </a:pathLst>
            </a:custGeom>
            <a:solidFill>
              <a:schemeClr val="tx1">
                <a:lumMod val="75000"/>
                <a:lumOff val="2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85" name="Freeform 55">
              <a:extLst>
                <a:ext uri="{FF2B5EF4-FFF2-40B4-BE49-F238E27FC236}"/>
              </a:extLst>
            </p:cNvPr>
            <p:cNvSpPr>
              <a:spLocks/>
            </p:cNvSpPr>
            <p:nvPr/>
          </p:nvSpPr>
          <p:spPr bwMode="auto">
            <a:xfrm>
              <a:off x="5902058" y="5478917"/>
              <a:ext cx="514191" cy="280895"/>
            </a:xfrm>
            <a:custGeom>
              <a:avLst/>
              <a:gdLst>
                <a:gd name="T0" fmla="*/ 0 w 87"/>
                <a:gd name="T1" fmla="*/ 0 h 47"/>
                <a:gd name="T2" fmla="*/ 0 w 87"/>
                <a:gd name="T3" fmla="*/ 25 h 47"/>
                <a:gd name="T4" fmla="*/ 23 w 87"/>
                <a:gd name="T5" fmla="*/ 47 h 47"/>
                <a:gd name="T6" fmla="*/ 65 w 87"/>
                <a:gd name="T7" fmla="*/ 47 h 47"/>
                <a:gd name="T8" fmla="*/ 87 w 87"/>
                <a:gd name="T9" fmla="*/ 25 h 47"/>
                <a:gd name="T10" fmla="*/ 87 w 87"/>
                <a:gd name="T11" fmla="*/ 0 h 47"/>
                <a:gd name="T12" fmla="*/ 0 w 87"/>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87" h="47">
                  <a:moveTo>
                    <a:pt x="0" y="0"/>
                  </a:moveTo>
                  <a:cubicBezTo>
                    <a:pt x="0" y="25"/>
                    <a:pt x="0" y="25"/>
                    <a:pt x="0" y="25"/>
                  </a:cubicBezTo>
                  <a:cubicBezTo>
                    <a:pt x="0" y="37"/>
                    <a:pt x="11" y="47"/>
                    <a:pt x="23" y="47"/>
                  </a:cubicBezTo>
                  <a:cubicBezTo>
                    <a:pt x="65" y="47"/>
                    <a:pt x="65" y="47"/>
                    <a:pt x="65" y="47"/>
                  </a:cubicBezTo>
                  <a:cubicBezTo>
                    <a:pt x="77" y="47"/>
                    <a:pt x="87" y="37"/>
                    <a:pt x="87" y="25"/>
                  </a:cubicBezTo>
                  <a:cubicBezTo>
                    <a:pt x="87" y="0"/>
                    <a:pt x="87" y="0"/>
                    <a:pt x="87" y="0"/>
                  </a:cubicBezTo>
                  <a:lnTo>
                    <a:pt x="0" y="0"/>
                  </a:lnTo>
                  <a:close/>
                </a:path>
              </a:pathLst>
            </a:custGeom>
            <a:solidFill>
              <a:schemeClr val="tx1">
                <a:lumMod val="75000"/>
                <a:lumOff val="2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86" name="Freeform 56">
              <a:extLst>
                <a:ext uri="{FF2B5EF4-FFF2-40B4-BE49-F238E27FC236}"/>
              </a:extLst>
            </p:cNvPr>
            <p:cNvSpPr>
              <a:spLocks/>
            </p:cNvSpPr>
            <p:nvPr/>
          </p:nvSpPr>
          <p:spPr bwMode="auto">
            <a:xfrm>
              <a:off x="6186727" y="5616983"/>
              <a:ext cx="165435" cy="1153734"/>
            </a:xfrm>
            <a:custGeom>
              <a:avLst/>
              <a:gdLst>
                <a:gd name="T0" fmla="*/ 28 w 28"/>
                <a:gd name="T1" fmla="*/ 14 h 194"/>
                <a:gd name="T2" fmla="*/ 28 w 28"/>
                <a:gd name="T3" fmla="*/ 14 h 194"/>
                <a:gd name="T4" fmla="*/ 28 w 28"/>
                <a:gd name="T5" fmla="*/ 13 h 194"/>
                <a:gd name="T6" fmla="*/ 28 w 28"/>
                <a:gd name="T7" fmla="*/ 12 h 194"/>
                <a:gd name="T8" fmla="*/ 28 w 28"/>
                <a:gd name="T9" fmla="*/ 12 h 194"/>
                <a:gd name="T10" fmla="*/ 14 w 28"/>
                <a:gd name="T11" fmla="*/ 0 h 194"/>
                <a:gd name="T12" fmla="*/ 0 w 28"/>
                <a:gd name="T13" fmla="*/ 12 h 194"/>
                <a:gd name="T14" fmla="*/ 0 w 28"/>
                <a:gd name="T15" fmla="*/ 12 h 194"/>
                <a:gd name="T16" fmla="*/ 0 w 28"/>
                <a:gd name="T17" fmla="*/ 194 h 194"/>
                <a:gd name="T18" fmla="*/ 28 w 28"/>
                <a:gd name="T19" fmla="*/ 194 h 194"/>
                <a:gd name="T20" fmla="*/ 28 w 28"/>
                <a:gd name="T21" fmla="*/ 1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94">
                  <a:moveTo>
                    <a:pt x="28" y="14"/>
                  </a:moveTo>
                  <a:cubicBezTo>
                    <a:pt x="28" y="14"/>
                    <a:pt x="28" y="14"/>
                    <a:pt x="28" y="14"/>
                  </a:cubicBezTo>
                  <a:cubicBezTo>
                    <a:pt x="28" y="13"/>
                    <a:pt x="28" y="13"/>
                    <a:pt x="28" y="13"/>
                  </a:cubicBezTo>
                  <a:cubicBezTo>
                    <a:pt x="28" y="12"/>
                    <a:pt x="28" y="12"/>
                    <a:pt x="28" y="12"/>
                  </a:cubicBezTo>
                  <a:cubicBezTo>
                    <a:pt x="28" y="12"/>
                    <a:pt x="28" y="12"/>
                    <a:pt x="28" y="12"/>
                  </a:cubicBezTo>
                  <a:cubicBezTo>
                    <a:pt x="27" y="5"/>
                    <a:pt x="21" y="0"/>
                    <a:pt x="14" y="0"/>
                  </a:cubicBezTo>
                  <a:cubicBezTo>
                    <a:pt x="7" y="0"/>
                    <a:pt x="1" y="5"/>
                    <a:pt x="0" y="12"/>
                  </a:cubicBezTo>
                  <a:cubicBezTo>
                    <a:pt x="0" y="12"/>
                    <a:pt x="0" y="12"/>
                    <a:pt x="0" y="12"/>
                  </a:cubicBezTo>
                  <a:cubicBezTo>
                    <a:pt x="0" y="194"/>
                    <a:pt x="0" y="194"/>
                    <a:pt x="0" y="194"/>
                  </a:cubicBezTo>
                  <a:cubicBezTo>
                    <a:pt x="28" y="194"/>
                    <a:pt x="28" y="194"/>
                    <a:pt x="28" y="194"/>
                  </a:cubicBezTo>
                  <a:lnTo>
                    <a:pt x="28" y="14"/>
                  </a:lnTo>
                  <a:close/>
                </a:path>
              </a:pathLst>
            </a:custGeom>
            <a:solidFill>
              <a:schemeClr val="tx1">
                <a:lumMod val="75000"/>
                <a:lumOff val="2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87" name="Freeform 57">
              <a:extLst>
                <a:ext uri="{FF2B5EF4-FFF2-40B4-BE49-F238E27FC236}"/>
              </a:extLst>
            </p:cNvPr>
            <p:cNvSpPr>
              <a:spLocks/>
            </p:cNvSpPr>
            <p:nvPr/>
          </p:nvSpPr>
          <p:spPr bwMode="auto">
            <a:xfrm>
              <a:off x="5961675" y="6740564"/>
              <a:ext cx="390487" cy="117436"/>
            </a:xfrm>
            <a:custGeom>
              <a:avLst/>
              <a:gdLst>
                <a:gd name="T0" fmla="*/ 61 w 66"/>
                <a:gd name="T1" fmla="*/ 0 h 20"/>
                <a:gd name="T2" fmla="*/ 40 w 66"/>
                <a:gd name="T3" fmla="*/ 0 h 20"/>
                <a:gd name="T4" fmla="*/ 37 w 66"/>
                <a:gd name="T5" fmla="*/ 0 h 20"/>
                <a:gd name="T6" fmla="*/ 3 w 66"/>
                <a:gd name="T7" fmla="*/ 14 h 20"/>
                <a:gd name="T8" fmla="*/ 0 w 66"/>
                <a:gd name="T9" fmla="*/ 18 h 20"/>
                <a:gd name="T10" fmla="*/ 5 w 66"/>
                <a:gd name="T11" fmla="*/ 20 h 20"/>
                <a:gd name="T12" fmla="*/ 39 w 66"/>
                <a:gd name="T13" fmla="*/ 20 h 20"/>
                <a:gd name="T14" fmla="*/ 50 w 66"/>
                <a:gd name="T15" fmla="*/ 16 h 20"/>
                <a:gd name="T16" fmla="*/ 50 w 66"/>
                <a:gd name="T17" fmla="*/ 20 h 20"/>
                <a:gd name="T18" fmla="*/ 61 w 66"/>
                <a:gd name="T19" fmla="*/ 20 h 20"/>
                <a:gd name="T20" fmla="*/ 66 w 66"/>
                <a:gd name="T21" fmla="*/ 17 h 20"/>
                <a:gd name="T22" fmla="*/ 66 w 66"/>
                <a:gd name="T23" fmla="*/ 3 h 20"/>
                <a:gd name="T24" fmla="*/ 61 w 66"/>
                <a:gd name="T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0">
                  <a:moveTo>
                    <a:pt x="61" y="0"/>
                  </a:moveTo>
                  <a:cubicBezTo>
                    <a:pt x="40" y="0"/>
                    <a:pt x="40" y="0"/>
                    <a:pt x="40" y="0"/>
                  </a:cubicBezTo>
                  <a:cubicBezTo>
                    <a:pt x="39" y="0"/>
                    <a:pt x="38" y="0"/>
                    <a:pt x="37" y="0"/>
                  </a:cubicBezTo>
                  <a:cubicBezTo>
                    <a:pt x="3" y="14"/>
                    <a:pt x="3" y="14"/>
                    <a:pt x="3" y="14"/>
                  </a:cubicBezTo>
                  <a:cubicBezTo>
                    <a:pt x="1" y="14"/>
                    <a:pt x="0" y="16"/>
                    <a:pt x="0" y="18"/>
                  </a:cubicBezTo>
                  <a:cubicBezTo>
                    <a:pt x="1" y="19"/>
                    <a:pt x="3" y="20"/>
                    <a:pt x="5" y="20"/>
                  </a:cubicBezTo>
                  <a:cubicBezTo>
                    <a:pt x="39" y="20"/>
                    <a:pt x="39" y="20"/>
                    <a:pt x="39" y="20"/>
                  </a:cubicBezTo>
                  <a:cubicBezTo>
                    <a:pt x="50" y="16"/>
                    <a:pt x="50" y="16"/>
                    <a:pt x="50" y="16"/>
                  </a:cubicBezTo>
                  <a:cubicBezTo>
                    <a:pt x="50" y="20"/>
                    <a:pt x="50" y="20"/>
                    <a:pt x="50" y="20"/>
                  </a:cubicBezTo>
                  <a:cubicBezTo>
                    <a:pt x="61" y="20"/>
                    <a:pt x="61" y="20"/>
                    <a:pt x="61" y="20"/>
                  </a:cubicBezTo>
                  <a:cubicBezTo>
                    <a:pt x="64" y="20"/>
                    <a:pt x="66" y="19"/>
                    <a:pt x="66" y="17"/>
                  </a:cubicBezTo>
                  <a:cubicBezTo>
                    <a:pt x="66" y="3"/>
                    <a:pt x="66" y="3"/>
                    <a:pt x="66" y="3"/>
                  </a:cubicBezTo>
                  <a:cubicBezTo>
                    <a:pt x="66" y="1"/>
                    <a:pt x="64" y="0"/>
                    <a:pt x="61" y="0"/>
                  </a:cubicBezTo>
                  <a:close/>
                </a:path>
              </a:pathLst>
            </a:custGeom>
            <a:solidFill>
              <a:schemeClr val="tx1">
                <a:lumMod val="75000"/>
                <a:lumOff val="2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35875" name="Freeform 58"/>
            <p:cNvSpPr>
              <a:spLocks/>
            </p:cNvSpPr>
            <p:nvPr/>
          </p:nvSpPr>
          <p:spPr bwMode="auto">
            <a:xfrm>
              <a:off x="5996680" y="4601582"/>
              <a:ext cx="272672" cy="272672"/>
            </a:xfrm>
            <a:custGeom>
              <a:avLst/>
              <a:gdLst>
                <a:gd name="T0" fmla="*/ 0 w 109"/>
                <a:gd name="T1" fmla="*/ 0 h 109"/>
                <a:gd name="T2" fmla="*/ 272672 w 109"/>
                <a:gd name="T3" fmla="*/ 0 h 109"/>
                <a:gd name="T4" fmla="*/ 137587 w 109"/>
                <a:gd name="T5" fmla="*/ 272672 h 109"/>
                <a:gd name="T6" fmla="*/ 0 w 109"/>
                <a:gd name="T7" fmla="*/ 0 h 109"/>
                <a:gd name="T8" fmla="*/ 0 60000 65536"/>
                <a:gd name="T9" fmla="*/ 0 60000 65536"/>
                <a:gd name="T10" fmla="*/ 0 60000 65536"/>
                <a:gd name="T11" fmla="*/ 0 60000 65536"/>
                <a:gd name="T12" fmla="*/ 0 w 109"/>
                <a:gd name="T13" fmla="*/ 0 h 109"/>
                <a:gd name="T14" fmla="*/ 109 w 109"/>
                <a:gd name="T15" fmla="*/ 109 h 109"/>
              </a:gdLst>
              <a:ahLst/>
              <a:cxnLst>
                <a:cxn ang="T8">
                  <a:pos x="T0" y="T1"/>
                </a:cxn>
                <a:cxn ang="T9">
                  <a:pos x="T2" y="T3"/>
                </a:cxn>
                <a:cxn ang="T10">
                  <a:pos x="T4" y="T5"/>
                </a:cxn>
                <a:cxn ang="T11">
                  <a:pos x="T6" y="T7"/>
                </a:cxn>
              </a:cxnLst>
              <a:rect l="T12" t="T13" r="T14" b="T15"/>
              <a:pathLst>
                <a:path w="109" h="109">
                  <a:moveTo>
                    <a:pt x="0" y="0"/>
                  </a:moveTo>
                  <a:lnTo>
                    <a:pt x="109" y="0"/>
                  </a:lnTo>
                  <a:lnTo>
                    <a:pt x="55" y="109"/>
                  </a:lnTo>
                  <a:lnTo>
                    <a:pt x="0" y="0"/>
                  </a:lnTo>
                  <a:close/>
                </a:path>
              </a:pathLst>
            </a:custGeom>
            <a:solidFill>
              <a:srgbClr val="D6D6D6"/>
            </a:solidFill>
            <a:ln w="9525">
              <a:noFill/>
              <a:miter lim="800000"/>
              <a:headEnd/>
              <a:tailEnd/>
            </a:ln>
          </p:spPr>
          <p:txBody>
            <a:bodyPr/>
            <a:lstStyle/>
            <a:p>
              <a:endParaRPr lang="zh-CN" altLang="en-US">
                <a:latin typeface="等线"/>
                <a:ea typeface="等线"/>
              </a:endParaRPr>
            </a:p>
          </p:txBody>
        </p:sp>
        <p:sp>
          <p:nvSpPr>
            <p:cNvPr id="89" name="Freeform 59">
              <a:extLst>
                <a:ext uri="{FF2B5EF4-FFF2-40B4-BE49-F238E27FC236}"/>
              </a:extLst>
            </p:cNvPr>
            <p:cNvSpPr>
              <a:spLocks/>
            </p:cNvSpPr>
            <p:nvPr/>
          </p:nvSpPr>
          <p:spPr bwMode="auto">
            <a:xfrm>
              <a:off x="6074946" y="4614013"/>
              <a:ext cx="116252" cy="272960"/>
            </a:xfrm>
            <a:custGeom>
              <a:avLst/>
              <a:gdLst>
                <a:gd name="T0" fmla="*/ 5 w 47"/>
                <a:gd name="T1" fmla="*/ 73 h 109"/>
                <a:gd name="T2" fmla="*/ 14 w 47"/>
                <a:gd name="T3" fmla="*/ 40 h 109"/>
                <a:gd name="T4" fmla="*/ 0 w 47"/>
                <a:gd name="T5" fmla="*/ 23 h 109"/>
                <a:gd name="T6" fmla="*/ 24 w 47"/>
                <a:gd name="T7" fmla="*/ 0 h 109"/>
                <a:gd name="T8" fmla="*/ 47 w 47"/>
                <a:gd name="T9" fmla="*/ 23 h 109"/>
                <a:gd name="T10" fmla="*/ 31 w 47"/>
                <a:gd name="T11" fmla="*/ 40 h 109"/>
                <a:gd name="T12" fmla="*/ 40 w 47"/>
                <a:gd name="T13" fmla="*/ 76 h 109"/>
                <a:gd name="T14" fmla="*/ 24 w 47"/>
                <a:gd name="T15" fmla="*/ 109 h 109"/>
                <a:gd name="T16" fmla="*/ 5 w 47"/>
                <a:gd name="T17" fmla="*/ 7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09">
                  <a:moveTo>
                    <a:pt x="5" y="73"/>
                  </a:moveTo>
                  <a:lnTo>
                    <a:pt x="14" y="40"/>
                  </a:lnTo>
                  <a:lnTo>
                    <a:pt x="0" y="23"/>
                  </a:lnTo>
                  <a:lnTo>
                    <a:pt x="24" y="0"/>
                  </a:lnTo>
                  <a:lnTo>
                    <a:pt x="47" y="23"/>
                  </a:lnTo>
                  <a:lnTo>
                    <a:pt x="31" y="40"/>
                  </a:lnTo>
                  <a:lnTo>
                    <a:pt x="40" y="76"/>
                  </a:lnTo>
                  <a:lnTo>
                    <a:pt x="24" y="109"/>
                  </a:lnTo>
                  <a:lnTo>
                    <a:pt x="5" y="73"/>
                  </a:lnTo>
                  <a:close/>
                </a:path>
              </a:pathLst>
            </a:custGeom>
            <a:solidFill>
              <a:schemeClr val="tx1">
                <a:lumMod val="75000"/>
                <a:lumOff val="2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35877" name="Freeform 60"/>
            <p:cNvSpPr>
              <a:spLocks/>
            </p:cNvSpPr>
            <p:nvPr/>
          </p:nvSpPr>
          <p:spPr bwMode="auto">
            <a:xfrm>
              <a:off x="5208686" y="4661620"/>
              <a:ext cx="747970" cy="740465"/>
            </a:xfrm>
            <a:custGeom>
              <a:avLst/>
              <a:gdLst>
                <a:gd name="T0" fmla="*/ 11873 w 126"/>
                <a:gd name="T1" fmla="*/ 337652 h 125"/>
                <a:gd name="T2" fmla="*/ 11873 w 126"/>
                <a:gd name="T3" fmla="*/ 290262 h 125"/>
                <a:gd name="T4" fmla="*/ 290877 w 126"/>
                <a:gd name="T5" fmla="*/ 11847 h 125"/>
                <a:gd name="T6" fmla="*/ 338367 w 126"/>
                <a:gd name="T7" fmla="*/ 11847 h 125"/>
                <a:gd name="T8" fmla="*/ 736097 w 126"/>
                <a:gd name="T9" fmla="*/ 408737 h 125"/>
                <a:gd name="T10" fmla="*/ 736097 w 126"/>
                <a:gd name="T11" fmla="*/ 456127 h 125"/>
                <a:gd name="T12" fmla="*/ 457093 w 126"/>
                <a:gd name="T13" fmla="*/ 728618 h 125"/>
                <a:gd name="T14" fmla="*/ 409603 w 126"/>
                <a:gd name="T15" fmla="*/ 728618 h 125"/>
                <a:gd name="T16" fmla="*/ 11873 w 126"/>
                <a:gd name="T17" fmla="*/ 337652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
                <a:gd name="T28" fmla="*/ 0 h 125"/>
                <a:gd name="T29" fmla="*/ 126 w 126"/>
                <a:gd name="T30" fmla="*/ 125 h 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 h="125">
                  <a:moveTo>
                    <a:pt x="2" y="57"/>
                  </a:moveTo>
                  <a:cubicBezTo>
                    <a:pt x="0" y="54"/>
                    <a:pt x="0" y="51"/>
                    <a:pt x="2" y="49"/>
                  </a:cubicBezTo>
                  <a:cubicBezTo>
                    <a:pt x="49" y="2"/>
                    <a:pt x="49" y="2"/>
                    <a:pt x="49" y="2"/>
                  </a:cubicBezTo>
                  <a:cubicBezTo>
                    <a:pt x="51" y="0"/>
                    <a:pt x="55" y="0"/>
                    <a:pt x="57" y="2"/>
                  </a:cubicBezTo>
                  <a:cubicBezTo>
                    <a:pt x="124" y="69"/>
                    <a:pt x="124" y="69"/>
                    <a:pt x="124" y="69"/>
                  </a:cubicBezTo>
                  <a:cubicBezTo>
                    <a:pt x="126" y="71"/>
                    <a:pt x="126" y="74"/>
                    <a:pt x="124" y="77"/>
                  </a:cubicBezTo>
                  <a:cubicBezTo>
                    <a:pt x="77" y="123"/>
                    <a:pt x="77" y="123"/>
                    <a:pt x="77" y="123"/>
                  </a:cubicBezTo>
                  <a:cubicBezTo>
                    <a:pt x="75" y="125"/>
                    <a:pt x="71" y="125"/>
                    <a:pt x="69" y="123"/>
                  </a:cubicBezTo>
                  <a:lnTo>
                    <a:pt x="2" y="57"/>
                  </a:lnTo>
                  <a:close/>
                </a:path>
              </a:pathLst>
            </a:custGeom>
            <a:solidFill>
              <a:srgbClr val="4770B1"/>
            </a:solidFill>
            <a:ln w="9525">
              <a:noFill/>
              <a:miter lim="800000"/>
              <a:headEnd/>
              <a:tailEnd/>
            </a:ln>
          </p:spPr>
          <p:txBody>
            <a:bodyPr/>
            <a:lstStyle/>
            <a:p>
              <a:endParaRPr lang="zh-CN" altLang="en-US">
                <a:latin typeface="等线"/>
                <a:ea typeface="等线"/>
              </a:endParaRPr>
            </a:p>
          </p:txBody>
        </p:sp>
        <p:sp>
          <p:nvSpPr>
            <p:cNvPr id="35878" name="Freeform 61"/>
            <p:cNvSpPr>
              <a:spLocks/>
            </p:cNvSpPr>
            <p:nvPr/>
          </p:nvSpPr>
          <p:spPr bwMode="auto">
            <a:xfrm>
              <a:off x="5286234" y="4736667"/>
              <a:ext cx="592873" cy="595374"/>
            </a:xfrm>
            <a:custGeom>
              <a:avLst/>
              <a:gdLst>
                <a:gd name="T0" fmla="*/ 0 w 237"/>
                <a:gd name="T1" fmla="*/ 257662 h 238"/>
                <a:gd name="T2" fmla="*/ 260164 w 237"/>
                <a:gd name="T3" fmla="*/ 0 h 238"/>
                <a:gd name="T4" fmla="*/ 592873 w 237"/>
                <a:gd name="T5" fmla="*/ 332709 h 238"/>
                <a:gd name="T6" fmla="*/ 332709 w 237"/>
                <a:gd name="T7" fmla="*/ 595374 h 238"/>
                <a:gd name="T8" fmla="*/ 0 w 237"/>
                <a:gd name="T9" fmla="*/ 257662 h 238"/>
                <a:gd name="T10" fmla="*/ 0 60000 65536"/>
                <a:gd name="T11" fmla="*/ 0 60000 65536"/>
                <a:gd name="T12" fmla="*/ 0 60000 65536"/>
                <a:gd name="T13" fmla="*/ 0 60000 65536"/>
                <a:gd name="T14" fmla="*/ 0 60000 65536"/>
                <a:gd name="T15" fmla="*/ 0 w 237"/>
                <a:gd name="T16" fmla="*/ 0 h 238"/>
                <a:gd name="T17" fmla="*/ 237 w 237"/>
                <a:gd name="T18" fmla="*/ 238 h 238"/>
              </a:gdLst>
              <a:ahLst/>
              <a:cxnLst>
                <a:cxn ang="T10">
                  <a:pos x="T0" y="T1"/>
                </a:cxn>
                <a:cxn ang="T11">
                  <a:pos x="T2" y="T3"/>
                </a:cxn>
                <a:cxn ang="T12">
                  <a:pos x="T4" y="T5"/>
                </a:cxn>
                <a:cxn ang="T13">
                  <a:pos x="T6" y="T7"/>
                </a:cxn>
                <a:cxn ang="T14">
                  <a:pos x="T8" y="T9"/>
                </a:cxn>
              </a:cxnLst>
              <a:rect l="T15" t="T16" r="T17" b="T18"/>
              <a:pathLst>
                <a:path w="237" h="238">
                  <a:moveTo>
                    <a:pt x="0" y="103"/>
                  </a:moveTo>
                  <a:lnTo>
                    <a:pt x="104" y="0"/>
                  </a:lnTo>
                  <a:lnTo>
                    <a:pt x="237" y="133"/>
                  </a:lnTo>
                  <a:lnTo>
                    <a:pt x="133" y="238"/>
                  </a:lnTo>
                  <a:lnTo>
                    <a:pt x="0" y="103"/>
                  </a:lnTo>
                  <a:close/>
                </a:path>
              </a:pathLst>
            </a:custGeom>
            <a:solidFill>
              <a:srgbClr val="EFEFEF"/>
            </a:solidFill>
            <a:ln w="9525">
              <a:noFill/>
              <a:miter lim="800000"/>
              <a:headEnd/>
              <a:tailEnd/>
            </a:ln>
          </p:spPr>
          <p:txBody>
            <a:bodyPr/>
            <a:lstStyle/>
            <a:p>
              <a:endParaRPr lang="zh-CN" altLang="en-US">
                <a:latin typeface="等线"/>
                <a:ea typeface="等线"/>
              </a:endParaRPr>
            </a:p>
          </p:txBody>
        </p:sp>
        <p:sp>
          <p:nvSpPr>
            <p:cNvPr id="35879" name="Freeform 62"/>
            <p:cNvSpPr>
              <a:spLocks/>
            </p:cNvSpPr>
            <p:nvPr/>
          </p:nvSpPr>
          <p:spPr bwMode="auto">
            <a:xfrm>
              <a:off x="5754028" y="5201959"/>
              <a:ext cx="47531" cy="52534"/>
            </a:xfrm>
            <a:custGeom>
              <a:avLst/>
              <a:gdLst>
                <a:gd name="T0" fmla="*/ 5941 w 8"/>
                <a:gd name="T1" fmla="*/ 40860 h 9"/>
                <a:gd name="T2" fmla="*/ 5941 w 8"/>
                <a:gd name="T3" fmla="*/ 11674 h 9"/>
                <a:gd name="T4" fmla="*/ 35648 w 8"/>
                <a:gd name="T5" fmla="*/ 11674 h 9"/>
                <a:gd name="T6" fmla="*/ 35648 w 8"/>
                <a:gd name="T7" fmla="*/ 40860 h 9"/>
                <a:gd name="T8" fmla="*/ 5941 w 8"/>
                <a:gd name="T9" fmla="*/ 40860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1" y="7"/>
                  </a:moveTo>
                  <a:cubicBezTo>
                    <a:pt x="0" y="6"/>
                    <a:pt x="0" y="3"/>
                    <a:pt x="1" y="2"/>
                  </a:cubicBezTo>
                  <a:cubicBezTo>
                    <a:pt x="3" y="0"/>
                    <a:pt x="5" y="0"/>
                    <a:pt x="6" y="2"/>
                  </a:cubicBezTo>
                  <a:cubicBezTo>
                    <a:pt x="8" y="3"/>
                    <a:pt x="8" y="6"/>
                    <a:pt x="6" y="7"/>
                  </a:cubicBezTo>
                  <a:cubicBezTo>
                    <a:pt x="5" y="9"/>
                    <a:pt x="3" y="9"/>
                    <a:pt x="1" y="7"/>
                  </a:cubicBezTo>
                  <a:close/>
                </a:path>
              </a:pathLst>
            </a:custGeom>
            <a:solidFill>
              <a:srgbClr val="D6D6D6"/>
            </a:solidFill>
            <a:ln w="9525">
              <a:noFill/>
              <a:miter lim="800000"/>
              <a:headEnd/>
              <a:tailEnd/>
            </a:ln>
          </p:spPr>
          <p:txBody>
            <a:bodyPr/>
            <a:lstStyle/>
            <a:p>
              <a:endParaRPr lang="zh-CN" altLang="en-US">
                <a:latin typeface="等线"/>
                <a:ea typeface="等线"/>
              </a:endParaRPr>
            </a:p>
          </p:txBody>
        </p:sp>
        <p:sp>
          <p:nvSpPr>
            <p:cNvPr id="35880" name="Freeform 63"/>
            <p:cNvSpPr>
              <a:spLocks/>
            </p:cNvSpPr>
            <p:nvPr/>
          </p:nvSpPr>
          <p:spPr bwMode="auto">
            <a:xfrm>
              <a:off x="5373789" y="4821720"/>
              <a:ext cx="25016" cy="30019"/>
            </a:xfrm>
            <a:custGeom>
              <a:avLst/>
              <a:gdLst>
                <a:gd name="T0" fmla="*/ 0 w 4"/>
                <a:gd name="T1" fmla="*/ 24015 h 5"/>
                <a:gd name="T2" fmla="*/ 0 w 4"/>
                <a:gd name="T3" fmla="*/ 6004 h 5"/>
                <a:gd name="T4" fmla="*/ 18762 w 4"/>
                <a:gd name="T5" fmla="*/ 6004 h 5"/>
                <a:gd name="T6" fmla="*/ 18762 w 4"/>
                <a:gd name="T7" fmla="*/ 24015 h 5"/>
                <a:gd name="T8" fmla="*/ 0 w 4"/>
                <a:gd name="T9" fmla="*/ 24015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4"/>
                  </a:moveTo>
                  <a:cubicBezTo>
                    <a:pt x="0" y="3"/>
                    <a:pt x="0" y="2"/>
                    <a:pt x="0" y="1"/>
                  </a:cubicBezTo>
                  <a:cubicBezTo>
                    <a:pt x="1" y="0"/>
                    <a:pt x="3" y="0"/>
                    <a:pt x="3" y="1"/>
                  </a:cubicBezTo>
                  <a:cubicBezTo>
                    <a:pt x="4" y="2"/>
                    <a:pt x="4" y="3"/>
                    <a:pt x="3" y="4"/>
                  </a:cubicBezTo>
                  <a:cubicBezTo>
                    <a:pt x="3" y="5"/>
                    <a:pt x="1" y="5"/>
                    <a:pt x="0" y="4"/>
                  </a:cubicBezTo>
                  <a:close/>
                </a:path>
              </a:pathLst>
            </a:custGeom>
            <a:solidFill>
              <a:srgbClr val="D6D6D6"/>
            </a:solidFill>
            <a:ln w="9525">
              <a:noFill/>
              <a:miter lim="800000"/>
              <a:headEnd/>
              <a:tailEnd/>
            </a:ln>
          </p:spPr>
          <p:txBody>
            <a:bodyPr/>
            <a:lstStyle/>
            <a:p>
              <a:endParaRPr lang="zh-CN" altLang="en-US">
                <a:latin typeface="等线"/>
                <a:ea typeface="等线"/>
              </a:endParaRPr>
            </a:p>
          </p:txBody>
        </p:sp>
        <p:sp>
          <p:nvSpPr>
            <p:cNvPr id="35881" name="Freeform 64"/>
            <p:cNvSpPr>
              <a:spLocks/>
            </p:cNvSpPr>
            <p:nvPr/>
          </p:nvSpPr>
          <p:spPr bwMode="auto">
            <a:xfrm>
              <a:off x="5346271" y="5129414"/>
              <a:ext cx="160101" cy="155097"/>
            </a:xfrm>
            <a:custGeom>
              <a:avLst/>
              <a:gdLst>
                <a:gd name="T0" fmla="*/ 17789 w 27"/>
                <a:gd name="T1" fmla="*/ 47722 h 26"/>
                <a:gd name="T2" fmla="*/ 17789 w 27"/>
                <a:gd name="T3" fmla="*/ 95444 h 26"/>
                <a:gd name="T4" fmla="*/ 65226 w 27"/>
                <a:gd name="T5" fmla="*/ 143166 h 26"/>
                <a:gd name="T6" fmla="*/ 112664 w 27"/>
                <a:gd name="T7" fmla="*/ 143166 h 26"/>
                <a:gd name="T8" fmla="*/ 148242 w 27"/>
                <a:gd name="T9" fmla="*/ 107375 h 26"/>
                <a:gd name="T10" fmla="*/ 148242 w 27"/>
                <a:gd name="T11" fmla="*/ 59653 h 26"/>
                <a:gd name="T12" fmla="*/ 100804 w 27"/>
                <a:gd name="T13" fmla="*/ 11931 h 26"/>
                <a:gd name="T14" fmla="*/ 53367 w 27"/>
                <a:gd name="T15" fmla="*/ 11931 h 26"/>
                <a:gd name="T16" fmla="*/ 17789 w 27"/>
                <a:gd name="T17" fmla="*/ 47722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26"/>
                <a:gd name="T29" fmla="*/ 27 w 27"/>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26">
                  <a:moveTo>
                    <a:pt x="3" y="8"/>
                  </a:moveTo>
                  <a:cubicBezTo>
                    <a:pt x="1" y="10"/>
                    <a:pt x="0" y="13"/>
                    <a:pt x="3" y="16"/>
                  </a:cubicBezTo>
                  <a:cubicBezTo>
                    <a:pt x="11" y="24"/>
                    <a:pt x="11" y="24"/>
                    <a:pt x="11" y="24"/>
                  </a:cubicBezTo>
                  <a:cubicBezTo>
                    <a:pt x="13" y="26"/>
                    <a:pt x="16" y="26"/>
                    <a:pt x="19" y="24"/>
                  </a:cubicBezTo>
                  <a:cubicBezTo>
                    <a:pt x="25" y="18"/>
                    <a:pt x="25" y="18"/>
                    <a:pt x="25" y="18"/>
                  </a:cubicBezTo>
                  <a:cubicBezTo>
                    <a:pt x="27" y="16"/>
                    <a:pt x="27" y="13"/>
                    <a:pt x="25" y="10"/>
                  </a:cubicBezTo>
                  <a:cubicBezTo>
                    <a:pt x="17" y="2"/>
                    <a:pt x="17" y="2"/>
                    <a:pt x="17" y="2"/>
                  </a:cubicBezTo>
                  <a:cubicBezTo>
                    <a:pt x="15" y="0"/>
                    <a:pt x="11" y="0"/>
                    <a:pt x="9" y="2"/>
                  </a:cubicBezTo>
                  <a:lnTo>
                    <a:pt x="3" y="8"/>
                  </a:lnTo>
                  <a:close/>
                </a:path>
              </a:pathLst>
            </a:custGeom>
            <a:solidFill>
              <a:srgbClr val="FBE8D1"/>
            </a:solidFill>
            <a:ln w="9525">
              <a:noFill/>
              <a:miter lim="800000"/>
              <a:headEnd/>
              <a:tailEnd/>
            </a:ln>
          </p:spPr>
          <p:txBody>
            <a:bodyPr/>
            <a:lstStyle/>
            <a:p>
              <a:endParaRPr lang="zh-CN" altLang="en-US">
                <a:latin typeface="等线"/>
                <a:ea typeface="等线"/>
              </a:endParaRPr>
            </a:p>
          </p:txBody>
        </p:sp>
        <p:sp>
          <p:nvSpPr>
            <p:cNvPr id="35882" name="Freeform 65"/>
            <p:cNvSpPr>
              <a:spLocks/>
            </p:cNvSpPr>
            <p:nvPr/>
          </p:nvSpPr>
          <p:spPr bwMode="auto">
            <a:xfrm>
              <a:off x="5598931" y="4981821"/>
              <a:ext cx="207631" cy="155097"/>
            </a:xfrm>
            <a:custGeom>
              <a:avLst/>
              <a:gdLst>
                <a:gd name="T0" fmla="*/ 29662 w 35"/>
                <a:gd name="T1" fmla="*/ 137201 h 26"/>
                <a:gd name="T2" fmla="*/ 5932 w 35"/>
                <a:gd name="T3" fmla="*/ 95444 h 26"/>
                <a:gd name="T4" fmla="*/ 11865 w 35"/>
                <a:gd name="T5" fmla="*/ 29826 h 26"/>
                <a:gd name="T6" fmla="*/ 53391 w 35"/>
                <a:gd name="T7" fmla="*/ 0 h 26"/>
                <a:gd name="T8" fmla="*/ 177969 w 35"/>
                <a:gd name="T9" fmla="*/ 17896 h 26"/>
                <a:gd name="T10" fmla="*/ 207631 w 35"/>
                <a:gd name="T11" fmla="*/ 53687 h 26"/>
                <a:gd name="T12" fmla="*/ 195766 w 35"/>
                <a:gd name="T13" fmla="*/ 125271 h 26"/>
                <a:gd name="T14" fmla="*/ 160172 w 35"/>
                <a:gd name="T15" fmla="*/ 155097 h 26"/>
                <a:gd name="T16" fmla="*/ 29662 w 35"/>
                <a:gd name="T17" fmla="*/ 137201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26"/>
                <a:gd name="T29" fmla="*/ 35 w 35"/>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26">
                  <a:moveTo>
                    <a:pt x="5" y="23"/>
                  </a:moveTo>
                  <a:cubicBezTo>
                    <a:pt x="2" y="22"/>
                    <a:pt x="0" y="19"/>
                    <a:pt x="1" y="16"/>
                  </a:cubicBezTo>
                  <a:cubicBezTo>
                    <a:pt x="2" y="5"/>
                    <a:pt x="2" y="5"/>
                    <a:pt x="2" y="5"/>
                  </a:cubicBezTo>
                  <a:cubicBezTo>
                    <a:pt x="3" y="2"/>
                    <a:pt x="6" y="0"/>
                    <a:pt x="9" y="0"/>
                  </a:cubicBezTo>
                  <a:cubicBezTo>
                    <a:pt x="30" y="3"/>
                    <a:pt x="30" y="3"/>
                    <a:pt x="30" y="3"/>
                  </a:cubicBezTo>
                  <a:cubicBezTo>
                    <a:pt x="33" y="4"/>
                    <a:pt x="35" y="6"/>
                    <a:pt x="35" y="9"/>
                  </a:cubicBezTo>
                  <a:cubicBezTo>
                    <a:pt x="33" y="21"/>
                    <a:pt x="33" y="21"/>
                    <a:pt x="33" y="21"/>
                  </a:cubicBezTo>
                  <a:cubicBezTo>
                    <a:pt x="33" y="24"/>
                    <a:pt x="30" y="26"/>
                    <a:pt x="27" y="26"/>
                  </a:cubicBezTo>
                  <a:lnTo>
                    <a:pt x="5" y="23"/>
                  </a:lnTo>
                  <a:close/>
                </a:path>
              </a:pathLst>
            </a:custGeom>
            <a:solidFill>
              <a:srgbClr val="FBE8D1"/>
            </a:solidFill>
            <a:ln w="9525">
              <a:noFill/>
              <a:miter lim="800000"/>
              <a:headEnd/>
              <a:tailEnd/>
            </a:ln>
          </p:spPr>
          <p:txBody>
            <a:bodyPr/>
            <a:lstStyle/>
            <a:p>
              <a:endParaRPr lang="zh-CN" altLang="en-US">
                <a:latin typeface="等线"/>
                <a:ea typeface="等线"/>
              </a:endParaRPr>
            </a:p>
          </p:txBody>
        </p:sp>
        <p:sp>
          <p:nvSpPr>
            <p:cNvPr id="35883" name="Freeform 66"/>
            <p:cNvSpPr>
              <a:spLocks/>
            </p:cNvSpPr>
            <p:nvPr/>
          </p:nvSpPr>
          <p:spPr bwMode="auto">
            <a:xfrm>
              <a:off x="5546397" y="4969314"/>
              <a:ext cx="130082" cy="60038"/>
            </a:xfrm>
            <a:custGeom>
              <a:avLst/>
              <a:gdLst>
                <a:gd name="T0" fmla="*/ 130082 w 22"/>
                <a:gd name="T1" fmla="*/ 42027 h 10"/>
                <a:gd name="T2" fmla="*/ 106431 w 22"/>
                <a:gd name="T3" fmla="*/ 60038 h 10"/>
                <a:gd name="T4" fmla="*/ 23651 w 22"/>
                <a:gd name="T5" fmla="*/ 48030 h 10"/>
                <a:gd name="T6" fmla="*/ 0 w 22"/>
                <a:gd name="T7" fmla="*/ 24015 h 10"/>
                <a:gd name="T8" fmla="*/ 0 w 22"/>
                <a:gd name="T9" fmla="*/ 24015 h 10"/>
                <a:gd name="T10" fmla="*/ 23651 w 22"/>
                <a:gd name="T11" fmla="*/ 6004 h 10"/>
                <a:gd name="T12" fmla="*/ 112344 w 22"/>
                <a:gd name="T13" fmla="*/ 12008 h 10"/>
                <a:gd name="T14" fmla="*/ 130082 w 22"/>
                <a:gd name="T15" fmla="*/ 42027 h 10"/>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0"/>
                <a:gd name="T26" fmla="*/ 22 w 22"/>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0">
                  <a:moveTo>
                    <a:pt x="22" y="7"/>
                  </a:moveTo>
                  <a:cubicBezTo>
                    <a:pt x="21" y="9"/>
                    <a:pt x="20" y="10"/>
                    <a:pt x="18" y="10"/>
                  </a:cubicBezTo>
                  <a:cubicBezTo>
                    <a:pt x="4" y="8"/>
                    <a:pt x="4" y="8"/>
                    <a:pt x="4" y="8"/>
                  </a:cubicBezTo>
                  <a:cubicBezTo>
                    <a:pt x="1" y="8"/>
                    <a:pt x="0" y="6"/>
                    <a:pt x="0" y="4"/>
                  </a:cubicBezTo>
                  <a:cubicBezTo>
                    <a:pt x="0" y="4"/>
                    <a:pt x="0" y="4"/>
                    <a:pt x="0" y="4"/>
                  </a:cubicBezTo>
                  <a:cubicBezTo>
                    <a:pt x="1" y="2"/>
                    <a:pt x="2" y="0"/>
                    <a:pt x="4" y="1"/>
                  </a:cubicBezTo>
                  <a:cubicBezTo>
                    <a:pt x="19" y="2"/>
                    <a:pt x="19" y="2"/>
                    <a:pt x="19" y="2"/>
                  </a:cubicBezTo>
                  <a:cubicBezTo>
                    <a:pt x="21" y="3"/>
                    <a:pt x="22" y="5"/>
                    <a:pt x="22" y="7"/>
                  </a:cubicBezTo>
                  <a:close/>
                </a:path>
              </a:pathLst>
            </a:custGeom>
            <a:solidFill>
              <a:srgbClr val="FBE8D1"/>
            </a:solidFill>
            <a:ln w="9525">
              <a:noFill/>
              <a:miter lim="800000"/>
              <a:headEnd/>
              <a:tailEnd/>
            </a:ln>
          </p:spPr>
          <p:txBody>
            <a:bodyPr/>
            <a:lstStyle/>
            <a:p>
              <a:endParaRPr lang="zh-CN" altLang="en-US">
                <a:latin typeface="等线"/>
                <a:ea typeface="等线"/>
              </a:endParaRPr>
            </a:p>
          </p:txBody>
        </p:sp>
        <p:sp>
          <p:nvSpPr>
            <p:cNvPr id="102" name="Freeform 67">
              <a:extLst>
                <a:ext uri="{FF2B5EF4-FFF2-40B4-BE49-F238E27FC236}"/>
              </a:extLst>
            </p:cNvPr>
            <p:cNvSpPr>
              <a:spLocks/>
            </p:cNvSpPr>
            <p:nvPr/>
          </p:nvSpPr>
          <p:spPr bwMode="auto">
            <a:xfrm>
              <a:off x="5718739" y="4982192"/>
              <a:ext cx="515681" cy="230112"/>
            </a:xfrm>
            <a:custGeom>
              <a:avLst/>
              <a:gdLst>
                <a:gd name="T0" fmla="*/ 196 w 206"/>
                <a:gd name="T1" fmla="*/ 92 h 92"/>
                <a:gd name="T2" fmla="*/ 0 w 206"/>
                <a:gd name="T3" fmla="*/ 64 h 92"/>
                <a:gd name="T4" fmla="*/ 9 w 206"/>
                <a:gd name="T5" fmla="*/ 0 h 92"/>
                <a:gd name="T6" fmla="*/ 206 w 206"/>
                <a:gd name="T7" fmla="*/ 28 h 92"/>
                <a:gd name="T8" fmla="*/ 196 w 206"/>
                <a:gd name="T9" fmla="*/ 92 h 92"/>
              </a:gdLst>
              <a:ahLst/>
              <a:cxnLst>
                <a:cxn ang="0">
                  <a:pos x="T0" y="T1"/>
                </a:cxn>
                <a:cxn ang="0">
                  <a:pos x="T2" y="T3"/>
                </a:cxn>
                <a:cxn ang="0">
                  <a:pos x="T4" y="T5"/>
                </a:cxn>
                <a:cxn ang="0">
                  <a:pos x="T6" y="T7"/>
                </a:cxn>
                <a:cxn ang="0">
                  <a:pos x="T8" y="T9"/>
                </a:cxn>
              </a:cxnLst>
              <a:rect l="0" t="0" r="r" b="b"/>
              <a:pathLst>
                <a:path w="206" h="92">
                  <a:moveTo>
                    <a:pt x="196" y="92"/>
                  </a:moveTo>
                  <a:lnTo>
                    <a:pt x="0" y="64"/>
                  </a:lnTo>
                  <a:lnTo>
                    <a:pt x="9" y="0"/>
                  </a:lnTo>
                  <a:lnTo>
                    <a:pt x="206" y="28"/>
                  </a:lnTo>
                  <a:lnTo>
                    <a:pt x="196" y="92"/>
                  </a:lnTo>
                  <a:close/>
                </a:path>
              </a:pathLst>
            </a:custGeom>
            <a:solidFill>
              <a:schemeClr val="tx1">
                <a:lumMod val="75000"/>
                <a:lumOff val="2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103" name="Freeform 68">
              <a:extLst>
                <a:ext uri="{FF2B5EF4-FFF2-40B4-BE49-F238E27FC236}"/>
              </a:extLst>
            </p:cNvPr>
            <p:cNvSpPr>
              <a:spLocks/>
            </p:cNvSpPr>
            <p:nvPr/>
          </p:nvSpPr>
          <p:spPr bwMode="auto">
            <a:xfrm>
              <a:off x="6144995" y="5047259"/>
              <a:ext cx="171396" cy="172980"/>
            </a:xfrm>
            <a:custGeom>
              <a:avLst/>
              <a:gdLst>
                <a:gd name="T0" fmla="*/ 28 w 29"/>
                <a:gd name="T1" fmla="*/ 17 h 29"/>
                <a:gd name="T2" fmla="*/ 13 w 29"/>
                <a:gd name="T3" fmla="*/ 28 h 29"/>
                <a:gd name="T4" fmla="*/ 1 w 29"/>
                <a:gd name="T5" fmla="*/ 13 h 29"/>
                <a:gd name="T6" fmla="*/ 17 w 29"/>
                <a:gd name="T7" fmla="*/ 1 h 29"/>
                <a:gd name="T8" fmla="*/ 28 w 29"/>
                <a:gd name="T9" fmla="*/ 17 h 29"/>
              </a:gdLst>
              <a:ahLst/>
              <a:cxnLst>
                <a:cxn ang="0">
                  <a:pos x="T0" y="T1"/>
                </a:cxn>
                <a:cxn ang="0">
                  <a:pos x="T2" y="T3"/>
                </a:cxn>
                <a:cxn ang="0">
                  <a:pos x="T4" y="T5"/>
                </a:cxn>
                <a:cxn ang="0">
                  <a:pos x="T6" y="T7"/>
                </a:cxn>
                <a:cxn ang="0">
                  <a:pos x="T8" y="T9"/>
                </a:cxn>
              </a:cxnLst>
              <a:rect l="0" t="0" r="r" b="b"/>
              <a:pathLst>
                <a:path w="29" h="29">
                  <a:moveTo>
                    <a:pt x="28" y="17"/>
                  </a:moveTo>
                  <a:cubicBezTo>
                    <a:pt x="27" y="24"/>
                    <a:pt x="20" y="29"/>
                    <a:pt x="13" y="28"/>
                  </a:cubicBezTo>
                  <a:cubicBezTo>
                    <a:pt x="5" y="27"/>
                    <a:pt x="0" y="20"/>
                    <a:pt x="1" y="13"/>
                  </a:cubicBezTo>
                  <a:cubicBezTo>
                    <a:pt x="2" y="5"/>
                    <a:pt x="9" y="0"/>
                    <a:pt x="17" y="1"/>
                  </a:cubicBezTo>
                  <a:cubicBezTo>
                    <a:pt x="24" y="2"/>
                    <a:pt x="29" y="9"/>
                    <a:pt x="28" y="17"/>
                  </a:cubicBezTo>
                  <a:close/>
                </a:path>
              </a:pathLst>
            </a:custGeom>
            <a:solidFill>
              <a:schemeClr val="tx1">
                <a:lumMod val="75000"/>
                <a:lumOff val="2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104" name="Freeform 69">
              <a:extLst>
                <a:ext uri="{FF2B5EF4-FFF2-40B4-BE49-F238E27FC236}"/>
              </a:extLst>
            </p:cNvPr>
            <p:cNvSpPr>
              <a:spLocks/>
            </p:cNvSpPr>
            <p:nvPr/>
          </p:nvSpPr>
          <p:spPr bwMode="auto">
            <a:xfrm>
              <a:off x="6161389" y="4653688"/>
              <a:ext cx="286158" cy="493550"/>
            </a:xfrm>
            <a:custGeom>
              <a:avLst/>
              <a:gdLst>
                <a:gd name="T0" fmla="*/ 0 w 114"/>
                <a:gd name="T1" fmla="*/ 178 h 197"/>
                <a:gd name="T2" fmla="*/ 52 w 114"/>
                <a:gd name="T3" fmla="*/ 0 h 197"/>
                <a:gd name="T4" fmla="*/ 114 w 114"/>
                <a:gd name="T5" fmla="*/ 19 h 197"/>
                <a:gd name="T6" fmla="*/ 62 w 114"/>
                <a:gd name="T7" fmla="*/ 197 h 197"/>
                <a:gd name="T8" fmla="*/ 0 w 114"/>
                <a:gd name="T9" fmla="*/ 178 h 197"/>
              </a:gdLst>
              <a:ahLst/>
              <a:cxnLst>
                <a:cxn ang="0">
                  <a:pos x="T0" y="T1"/>
                </a:cxn>
                <a:cxn ang="0">
                  <a:pos x="T2" y="T3"/>
                </a:cxn>
                <a:cxn ang="0">
                  <a:pos x="T4" y="T5"/>
                </a:cxn>
                <a:cxn ang="0">
                  <a:pos x="T6" y="T7"/>
                </a:cxn>
                <a:cxn ang="0">
                  <a:pos x="T8" y="T9"/>
                </a:cxn>
              </a:cxnLst>
              <a:rect l="0" t="0" r="r" b="b"/>
              <a:pathLst>
                <a:path w="114" h="197">
                  <a:moveTo>
                    <a:pt x="0" y="178"/>
                  </a:moveTo>
                  <a:lnTo>
                    <a:pt x="52" y="0"/>
                  </a:lnTo>
                  <a:lnTo>
                    <a:pt x="114" y="19"/>
                  </a:lnTo>
                  <a:lnTo>
                    <a:pt x="62" y="197"/>
                  </a:lnTo>
                  <a:lnTo>
                    <a:pt x="0" y="178"/>
                  </a:lnTo>
                  <a:close/>
                </a:path>
              </a:pathLst>
            </a:custGeom>
            <a:solidFill>
              <a:schemeClr val="tx1">
                <a:lumMod val="75000"/>
                <a:lumOff val="2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105" name="Freeform 71">
              <a:extLst>
                <a:ext uri="{FF2B5EF4-FFF2-40B4-BE49-F238E27FC236}"/>
              </a:extLst>
            </p:cNvPr>
            <p:cNvSpPr>
              <a:spLocks/>
            </p:cNvSpPr>
            <p:nvPr/>
          </p:nvSpPr>
          <p:spPr bwMode="auto">
            <a:xfrm>
              <a:off x="6274660" y="4601317"/>
              <a:ext cx="184811" cy="177742"/>
            </a:xfrm>
            <a:custGeom>
              <a:avLst/>
              <a:gdLst>
                <a:gd name="T0" fmla="*/ 12 w 31"/>
                <a:gd name="T1" fmla="*/ 28 h 30"/>
                <a:gd name="T2" fmla="*/ 2 w 31"/>
                <a:gd name="T3" fmla="*/ 11 h 30"/>
                <a:gd name="T4" fmla="*/ 19 w 31"/>
                <a:gd name="T5" fmla="*/ 2 h 30"/>
                <a:gd name="T6" fmla="*/ 29 w 31"/>
                <a:gd name="T7" fmla="*/ 19 h 30"/>
                <a:gd name="T8" fmla="*/ 12 w 31"/>
                <a:gd name="T9" fmla="*/ 28 h 30"/>
              </a:gdLst>
              <a:ahLst/>
              <a:cxnLst>
                <a:cxn ang="0">
                  <a:pos x="T0" y="T1"/>
                </a:cxn>
                <a:cxn ang="0">
                  <a:pos x="T2" y="T3"/>
                </a:cxn>
                <a:cxn ang="0">
                  <a:pos x="T4" y="T5"/>
                </a:cxn>
                <a:cxn ang="0">
                  <a:pos x="T6" y="T7"/>
                </a:cxn>
                <a:cxn ang="0">
                  <a:pos x="T8" y="T9"/>
                </a:cxn>
              </a:cxnLst>
              <a:rect l="0" t="0" r="r" b="b"/>
              <a:pathLst>
                <a:path w="31" h="30">
                  <a:moveTo>
                    <a:pt x="12" y="28"/>
                  </a:moveTo>
                  <a:cubicBezTo>
                    <a:pt x="4" y="26"/>
                    <a:pt x="0" y="18"/>
                    <a:pt x="2" y="11"/>
                  </a:cubicBezTo>
                  <a:cubicBezTo>
                    <a:pt x="4" y="4"/>
                    <a:pt x="12" y="0"/>
                    <a:pt x="19" y="2"/>
                  </a:cubicBezTo>
                  <a:cubicBezTo>
                    <a:pt x="27" y="4"/>
                    <a:pt x="31" y="12"/>
                    <a:pt x="29" y="19"/>
                  </a:cubicBezTo>
                  <a:cubicBezTo>
                    <a:pt x="27" y="26"/>
                    <a:pt x="19" y="30"/>
                    <a:pt x="12" y="28"/>
                  </a:cubicBezTo>
                  <a:close/>
                </a:path>
              </a:pathLst>
            </a:custGeom>
            <a:solidFill>
              <a:schemeClr val="tx1">
                <a:lumMod val="75000"/>
                <a:lumOff val="2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35888" name="Freeform 72"/>
            <p:cNvSpPr>
              <a:spLocks/>
            </p:cNvSpPr>
            <p:nvPr/>
          </p:nvSpPr>
          <p:spPr bwMode="auto">
            <a:xfrm>
              <a:off x="4143017" y="4726661"/>
              <a:ext cx="407757" cy="415261"/>
            </a:xfrm>
            <a:custGeom>
              <a:avLst/>
              <a:gdLst>
                <a:gd name="T0" fmla="*/ 0 w 163"/>
                <a:gd name="T1" fmla="*/ 77549 h 166"/>
                <a:gd name="T2" fmla="*/ 90057 w 163"/>
                <a:gd name="T3" fmla="*/ 0 h 166"/>
                <a:gd name="T4" fmla="*/ 407757 w 163"/>
                <a:gd name="T5" fmla="*/ 332709 h 166"/>
                <a:gd name="T6" fmla="*/ 320202 w 163"/>
                <a:gd name="T7" fmla="*/ 415261 h 166"/>
                <a:gd name="T8" fmla="*/ 0 w 163"/>
                <a:gd name="T9" fmla="*/ 77549 h 166"/>
                <a:gd name="T10" fmla="*/ 0 60000 65536"/>
                <a:gd name="T11" fmla="*/ 0 60000 65536"/>
                <a:gd name="T12" fmla="*/ 0 60000 65536"/>
                <a:gd name="T13" fmla="*/ 0 60000 65536"/>
                <a:gd name="T14" fmla="*/ 0 60000 65536"/>
                <a:gd name="T15" fmla="*/ 0 w 163"/>
                <a:gd name="T16" fmla="*/ 0 h 166"/>
                <a:gd name="T17" fmla="*/ 163 w 163"/>
                <a:gd name="T18" fmla="*/ 166 h 166"/>
              </a:gdLst>
              <a:ahLst/>
              <a:cxnLst>
                <a:cxn ang="T10">
                  <a:pos x="T0" y="T1"/>
                </a:cxn>
                <a:cxn ang="T11">
                  <a:pos x="T2" y="T3"/>
                </a:cxn>
                <a:cxn ang="T12">
                  <a:pos x="T4" y="T5"/>
                </a:cxn>
                <a:cxn ang="T13">
                  <a:pos x="T6" y="T7"/>
                </a:cxn>
                <a:cxn ang="T14">
                  <a:pos x="T8" y="T9"/>
                </a:cxn>
              </a:cxnLst>
              <a:rect l="T15" t="T16" r="T17" b="T18"/>
              <a:pathLst>
                <a:path w="163" h="166">
                  <a:moveTo>
                    <a:pt x="0" y="31"/>
                  </a:moveTo>
                  <a:lnTo>
                    <a:pt x="36" y="0"/>
                  </a:lnTo>
                  <a:lnTo>
                    <a:pt x="163" y="133"/>
                  </a:lnTo>
                  <a:lnTo>
                    <a:pt x="128" y="166"/>
                  </a:lnTo>
                  <a:lnTo>
                    <a:pt x="0" y="31"/>
                  </a:lnTo>
                  <a:close/>
                </a:path>
              </a:pathLst>
            </a:custGeom>
            <a:solidFill>
              <a:srgbClr val="F2C088"/>
            </a:solidFill>
            <a:ln w="9525">
              <a:noFill/>
              <a:miter lim="800000"/>
              <a:headEnd/>
              <a:tailEnd/>
            </a:ln>
          </p:spPr>
          <p:txBody>
            <a:bodyPr/>
            <a:lstStyle/>
            <a:p>
              <a:endParaRPr lang="zh-CN" altLang="en-US">
                <a:latin typeface="等线"/>
                <a:ea typeface="等线"/>
              </a:endParaRPr>
            </a:p>
          </p:txBody>
        </p:sp>
        <p:sp>
          <p:nvSpPr>
            <p:cNvPr id="35889" name="Freeform 73"/>
            <p:cNvSpPr>
              <a:spLocks/>
            </p:cNvSpPr>
            <p:nvPr/>
          </p:nvSpPr>
          <p:spPr bwMode="auto">
            <a:xfrm>
              <a:off x="4445706" y="5034354"/>
              <a:ext cx="122578" cy="130082"/>
            </a:xfrm>
            <a:custGeom>
              <a:avLst/>
              <a:gdLst>
                <a:gd name="T0" fmla="*/ 17511 w 21"/>
                <a:gd name="T1" fmla="*/ 106431 h 22"/>
                <a:gd name="T2" fmla="*/ 23348 w 21"/>
                <a:gd name="T3" fmla="*/ 23651 h 22"/>
                <a:gd name="T4" fmla="*/ 105067 w 21"/>
                <a:gd name="T5" fmla="*/ 23651 h 22"/>
                <a:gd name="T6" fmla="*/ 99230 w 21"/>
                <a:gd name="T7" fmla="*/ 106431 h 22"/>
                <a:gd name="T8" fmla="*/ 17511 w 21"/>
                <a:gd name="T9" fmla="*/ 106431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3" y="18"/>
                  </a:moveTo>
                  <a:cubicBezTo>
                    <a:pt x="0" y="14"/>
                    <a:pt x="0" y="8"/>
                    <a:pt x="4" y="4"/>
                  </a:cubicBezTo>
                  <a:cubicBezTo>
                    <a:pt x="8" y="0"/>
                    <a:pt x="14" y="0"/>
                    <a:pt x="18" y="4"/>
                  </a:cubicBezTo>
                  <a:cubicBezTo>
                    <a:pt x="21" y="8"/>
                    <a:pt x="21" y="15"/>
                    <a:pt x="17" y="18"/>
                  </a:cubicBezTo>
                  <a:cubicBezTo>
                    <a:pt x="13" y="22"/>
                    <a:pt x="7" y="22"/>
                    <a:pt x="3" y="18"/>
                  </a:cubicBezTo>
                  <a:close/>
                </a:path>
              </a:pathLst>
            </a:custGeom>
            <a:solidFill>
              <a:srgbClr val="F2C088"/>
            </a:solidFill>
            <a:ln w="9525">
              <a:noFill/>
              <a:miter lim="800000"/>
              <a:headEnd/>
              <a:tailEnd/>
            </a:ln>
          </p:spPr>
          <p:txBody>
            <a:bodyPr/>
            <a:lstStyle/>
            <a:p>
              <a:endParaRPr lang="zh-CN" altLang="en-US">
                <a:latin typeface="等线"/>
                <a:ea typeface="等线"/>
              </a:endParaRPr>
            </a:p>
          </p:txBody>
        </p:sp>
        <p:sp>
          <p:nvSpPr>
            <p:cNvPr id="35890" name="Freeform 74"/>
            <p:cNvSpPr>
              <a:spLocks/>
            </p:cNvSpPr>
            <p:nvPr/>
          </p:nvSpPr>
          <p:spPr bwMode="auto">
            <a:xfrm>
              <a:off x="4065467" y="4641607"/>
              <a:ext cx="185116" cy="185116"/>
            </a:xfrm>
            <a:custGeom>
              <a:avLst/>
              <a:gdLst>
                <a:gd name="T0" fmla="*/ 11943 w 31"/>
                <a:gd name="T1" fmla="*/ 89572 h 31"/>
                <a:gd name="T2" fmla="*/ 11943 w 31"/>
                <a:gd name="T3" fmla="*/ 47772 h 31"/>
                <a:gd name="T4" fmla="*/ 53743 w 31"/>
                <a:gd name="T5" fmla="*/ 5971 h 31"/>
                <a:gd name="T6" fmla="*/ 95544 w 31"/>
                <a:gd name="T7" fmla="*/ 11943 h 31"/>
                <a:gd name="T8" fmla="*/ 173173 w 31"/>
                <a:gd name="T9" fmla="*/ 89572 h 31"/>
                <a:gd name="T10" fmla="*/ 173173 w 31"/>
                <a:gd name="T11" fmla="*/ 131373 h 31"/>
                <a:gd name="T12" fmla="*/ 131373 w 31"/>
                <a:gd name="T13" fmla="*/ 173173 h 31"/>
                <a:gd name="T14" fmla="*/ 89572 w 31"/>
                <a:gd name="T15" fmla="*/ 173173 h 31"/>
                <a:gd name="T16" fmla="*/ 11943 w 31"/>
                <a:gd name="T17" fmla="*/ 89572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2" y="15"/>
                  </a:moveTo>
                  <a:cubicBezTo>
                    <a:pt x="0" y="13"/>
                    <a:pt x="0" y="10"/>
                    <a:pt x="2" y="8"/>
                  </a:cubicBezTo>
                  <a:cubicBezTo>
                    <a:pt x="9" y="1"/>
                    <a:pt x="9" y="1"/>
                    <a:pt x="9" y="1"/>
                  </a:cubicBezTo>
                  <a:cubicBezTo>
                    <a:pt x="11" y="0"/>
                    <a:pt x="14" y="0"/>
                    <a:pt x="16" y="2"/>
                  </a:cubicBezTo>
                  <a:cubicBezTo>
                    <a:pt x="29" y="15"/>
                    <a:pt x="29" y="15"/>
                    <a:pt x="29" y="15"/>
                  </a:cubicBezTo>
                  <a:cubicBezTo>
                    <a:pt x="31" y="17"/>
                    <a:pt x="31" y="20"/>
                    <a:pt x="29" y="22"/>
                  </a:cubicBezTo>
                  <a:cubicBezTo>
                    <a:pt x="22" y="29"/>
                    <a:pt x="22" y="29"/>
                    <a:pt x="22" y="29"/>
                  </a:cubicBezTo>
                  <a:cubicBezTo>
                    <a:pt x="20" y="31"/>
                    <a:pt x="17" y="31"/>
                    <a:pt x="15" y="29"/>
                  </a:cubicBezTo>
                  <a:lnTo>
                    <a:pt x="2" y="15"/>
                  </a:lnTo>
                  <a:close/>
                </a:path>
              </a:pathLst>
            </a:custGeom>
            <a:solidFill>
              <a:srgbClr val="FBE8D1"/>
            </a:solidFill>
            <a:ln w="9525">
              <a:noFill/>
              <a:miter lim="800000"/>
              <a:headEnd/>
              <a:tailEnd/>
            </a:ln>
          </p:spPr>
          <p:txBody>
            <a:bodyPr/>
            <a:lstStyle/>
            <a:p>
              <a:endParaRPr lang="zh-CN" altLang="en-US">
                <a:latin typeface="等线"/>
                <a:ea typeface="等线"/>
              </a:endParaRPr>
            </a:p>
          </p:txBody>
        </p:sp>
        <p:sp>
          <p:nvSpPr>
            <p:cNvPr id="35891" name="Freeform 75"/>
            <p:cNvSpPr>
              <a:spLocks/>
            </p:cNvSpPr>
            <p:nvPr/>
          </p:nvSpPr>
          <p:spPr bwMode="auto">
            <a:xfrm>
              <a:off x="4052960" y="4566560"/>
              <a:ext cx="292685" cy="285179"/>
            </a:xfrm>
            <a:custGeom>
              <a:avLst/>
              <a:gdLst>
                <a:gd name="T0" fmla="*/ 42527 w 117"/>
                <a:gd name="T1" fmla="*/ 285179 h 114"/>
                <a:gd name="T2" fmla="*/ 0 w 117"/>
                <a:gd name="T3" fmla="*/ 247655 h 114"/>
                <a:gd name="T4" fmla="*/ 250158 w 117"/>
                <a:gd name="T5" fmla="*/ 0 h 114"/>
                <a:gd name="T6" fmla="*/ 292685 w 117"/>
                <a:gd name="T7" fmla="*/ 40025 h 114"/>
                <a:gd name="T8" fmla="*/ 42527 w 117"/>
                <a:gd name="T9" fmla="*/ 285179 h 114"/>
                <a:gd name="T10" fmla="*/ 0 60000 65536"/>
                <a:gd name="T11" fmla="*/ 0 60000 65536"/>
                <a:gd name="T12" fmla="*/ 0 60000 65536"/>
                <a:gd name="T13" fmla="*/ 0 60000 65536"/>
                <a:gd name="T14" fmla="*/ 0 60000 65536"/>
                <a:gd name="T15" fmla="*/ 0 w 117"/>
                <a:gd name="T16" fmla="*/ 0 h 114"/>
                <a:gd name="T17" fmla="*/ 117 w 117"/>
                <a:gd name="T18" fmla="*/ 114 h 114"/>
              </a:gdLst>
              <a:ahLst/>
              <a:cxnLst>
                <a:cxn ang="T10">
                  <a:pos x="T0" y="T1"/>
                </a:cxn>
                <a:cxn ang="T11">
                  <a:pos x="T2" y="T3"/>
                </a:cxn>
                <a:cxn ang="T12">
                  <a:pos x="T4" y="T5"/>
                </a:cxn>
                <a:cxn ang="T13">
                  <a:pos x="T6" y="T7"/>
                </a:cxn>
                <a:cxn ang="T14">
                  <a:pos x="T8" y="T9"/>
                </a:cxn>
              </a:cxnLst>
              <a:rect l="T15" t="T16" r="T17" b="T18"/>
              <a:pathLst>
                <a:path w="117" h="114">
                  <a:moveTo>
                    <a:pt x="17" y="114"/>
                  </a:moveTo>
                  <a:lnTo>
                    <a:pt x="0" y="99"/>
                  </a:lnTo>
                  <a:lnTo>
                    <a:pt x="100" y="0"/>
                  </a:lnTo>
                  <a:lnTo>
                    <a:pt x="117" y="16"/>
                  </a:lnTo>
                  <a:lnTo>
                    <a:pt x="17" y="114"/>
                  </a:lnTo>
                  <a:close/>
                </a:path>
              </a:pathLst>
            </a:custGeom>
            <a:solidFill>
              <a:srgbClr val="4770B1"/>
            </a:solidFill>
            <a:ln w="9525">
              <a:noFill/>
              <a:miter lim="800000"/>
              <a:headEnd/>
              <a:tailEnd/>
            </a:ln>
          </p:spPr>
          <p:txBody>
            <a:bodyPr/>
            <a:lstStyle/>
            <a:p>
              <a:endParaRPr lang="zh-CN" altLang="en-US">
                <a:latin typeface="等线"/>
                <a:ea typeface="等线"/>
              </a:endParaRPr>
            </a:p>
          </p:txBody>
        </p:sp>
        <p:sp>
          <p:nvSpPr>
            <p:cNvPr id="35892" name="Freeform 76"/>
            <p:cNvSpPr>
              <a:spLocks/>
            </p:cNvSpPr>
            <p:nvPr/>
          </p:nvSpPr>
          <p:spPr bwMode="auto">
            <a:xfrm>
              <a:off x="4035448" y="4814216"/>
              <a:ext cx="60038" cy="55035"/>
            </a:xfrm>
            <a:custGeom>
              <a:avLst/>
              <a:gdLst>
                <a:gd name="T0" fmla="*/ 0 w 24"/>
                <a:gd name="T1" fmla="*/ 55035 h 22"/>
                <a:gd name="T2" fmla="*/ 60038 w 24"/>
                <a:gd name="T3" fmla="*/ 37524 h 22"/>
                <a:gd name="T4" fmla="*/ 25016 w 24"/>
                <a:gd name="T5" fmla="*/ 0 h 22"/>
                <a:gd name="T6" fmla="*/ 0 w 24"/>
                <a:gd name="T7" fmla="*/ 55035 h 22"/>
                <a:gd name="T8" fmla="*/ 0 60000 65536"/>
                <a:gd name="T9" fmla="*/ 0 60000 65536"/>
                <a:gd name="T10" fmla="*/ 0 60000 65536"/>
                <a:gd name="T11" fmla="*/ 0 60000 65536"/>
                <a:gd name="T12" fmla="*/ 0 w 24"/>
                <a:gd name="T13" fmla="*/ 0 h 22"/>
                <a:gd name="T14" fmla="*/ 24 w 24"/>
                <a:gd name="T15" fmla="*/ 22 h 22"/>
              </a:gdLst>
              <a:ahLst/>
              <a:cxnLst>
                <a:cxn ang="T8">
                  <a:pos x="T0" y="T1"/>
                </a:cxn>
                <a:cxn ang="T9">
                  <a:pos x="T2" y="T3"/>
                </a:cxn>
                <a:cxn ang="T10">
                  <a:pos x="T4" y="T5"/>
                </a:cxn>
                <a:cxn ang="T11">
                  <a:pos x="T6" y="T7"/>
                </a:cxn>
              </a:cxnLst>
              <a:rect l="T12" t="T13" r="T14" b="T15"/>
              <a:pathLst>
                <a:path w="24" h="22">
                  <a:moveTo>
                    <a:pt x="0" y="22"/>
                  </a:moveTo>
                  <a:lnTo>
                    <a:pt x="24" y="15"/>
                  </a:lnTo>
                  <a:lnTo>
                    <a:pt x="10" y="0"/>
                  </a:lnTo>
                  <a:lnTo>
                    <a:pt x="0" y="22"/>
                  </a:lnTo>
                  <a:close/>
                </a:path>
              </a:pathLst>
            </a:custGeom>
            <a:solidFill>
              <a:srgbClr val="1E273B"/>
            </a:solidFill>
            <a:ln w="9525">
              <a:noFill/>
              <a:miter lim="800000"/>
              <a:headEnd/>
              <a:tailEnd/>
            </a:ln>
          </p:spPr>
          <p:txBody>
            <a:bodyPr/>
            <a:lstStyle/>
            <a:p>
              <a:endParaRPr lang="zh-CN" altLang="en-US">
                <a:latin typeface="等线"/>
                <a:ea typeface="等线"/>
              </a:endParaRPr>
            </a:p>
          </p:txBody>
        </p:sp>
        <p:sp>
          <p:nvSpPr>
            <p:cNvPr id="35893" name="Freeform 77"/>
            <p:cNvSpPr>
              <a:spLocks/>
            </p:cNvSpPr>
            <p:nvPr/>
          </p:nvSpPr>
          <p:spPr bwMode="auto">
            <a:xfrm>
              <a:off x="4030445" y="4851739"/>
              <a:ext cx="22515" cy="27518"/>
            </a:xfrm>
            <a:custGeom>
              <a:avLst/>
              <a:gdLst>
                <a:gd name="T0" fmla="*/ 5003 w 9"/>
                <a:gd name="T1" fmla="*/ 27518 h 11"/>
                <a:gd name="T2" fmla="*/ 0 w 9"/>
                <a:gd name="T3" fmla="*/ 17511 h 11"/>
                <a:gd name="T4" fmla="*/ 17512 w 9"/>
                <a:gd name="T5" fmla="*/ 0 h 11"/>
                <a:gd name="T6" fmla="*/ 22515 w 9"/>
                <a:gd name="T7" fmla="*/ 5003 h 11"/>
                <a:gd name="T8" fmla="*/ 5003 w 9"/>
                <a:gd name="T9" fmla="*/ 27518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2" y="11"/>
                  </a:moveTo>
                  <a:lnTo>
                    <a:pt x="0" y="7"/>
                  </a:lnTo>
                  <a:lnTo>
                    <a:pt x="7" y="0"/>
                  </a:lnTo>
                  <a:lnTo>
                    <a:pt x="9" y="2"/>
                  </a:lnTo>
                  <a:lnTo>
                    <a:pt x="2" y="11"/>
                  </a:lnTo>
                  <a:close/>
                </a:path>
              </a:pathLst>
            </a:custGeom>
            <a:solidFill>
              <a:srgbClr val="1E273B"/>
            </a:solidFill>
            <a:ln w="9525">
              <a:noFill/>
              <a:miter lim="800000"/>
              <a:headEnd/>
              <a:tailEnd/>
            </a:ln>
          </p:spPr>
          <p:txBody>
            <a:bodyPr/>
            <a:lstStyle/>
            <a:p>
              <a:endParaRPr lang="zh-CN" altLang="en-US">
                <a:latin typeface="等线"/>
                <a:ea typeface="等线"/>
              </a:endParaRPr>
            </a:p>
          </p:txBody>
        </p:sp>
        <p:sp>
          <p:nvSpPr>
            <p:cNvPr id="35894" name="Freeform 78"/>
            <p:cNvSpPr>
              <a:spLocks/>
            </p:cNvSpPr>
            <p:nvPr/>
          </p:nvSpPr>
          <p:spPr bwMode="auto">
            <a:xfrm>
              <a:off x="4250584" y="4494015"/>
              <a:ext cx="160101" cy="167606"/>
            </a:xfrm>
            <a:custGeom>
              <a:avLst/>
              <a:gdLst>
                <a:gd name="T0" fmla="*/ 53367 w 27"/>
                <a:gd name="T1" fmla="*/ 167606 h 28"/>
                <a:gd name="T2" fmla="*/ 148242 w 27"/>
                <a:gd name="T3" fmla="*/ 65845 h 28"/>
                <a:gd name="T4" fmla="*/ 148242 w 27"/>
                <a:gd name="T5" fmla="*/ 17958 h 28"/>
                <a:gd name="T6" fmla="*/ 94875 w 27"/>
                <a:gd name="T7" fmla="*/ 17958 h 28"/>
                <a:gd name="T8" fmla="*/ 0 w 27"/>
                <a:gd name="T9" fmla="*/ 113733 h 28"/>
                <a:gd name="T10" fmla="*/ 53367 w 27"/>
                <a:gd name="T11" fmla="*/ 167606 h 28"/>
                <a:gd name="T12" fmla="*/ 0 60000 65536"/>
                <a:gd name="T13" fmla="*/ 0 60000 65536"/>
                <a:gd name="T14" fmla="*/ 0 60000 65536"/>
                <a:gd name="T15" fmla="*/ 0 60000 65536"/>
                <a:gd name="T16" fmla="*/ 0 60000 65536"/>
                <a:gd name="T17" fmla="*/ 0 60000 65536"/>
                <a:gd name="T18" fmla="*/ 0 w 27"/>
                <a:gd name="T19" fmla="*/ 0 h 28"/>
                <a:gd name="T20" fmla="*/ 27 w 2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27" h="28">
                  <a:moveTo>
                    <a:pt x="9" y="28"/>
                  </a:moveTo>
                  <a:cubicBezTo>
                    <a:pt x="25" y="11"/>
                    <a:pt x="25" y="11"/>
                    <a:pt x="25" y="11"/>
                  </a:cubicBezTo>
                  <a:cubicBezTo>
                    <a:pt x="27" y="9"/>
                    <a:pt x="27" y="5"/>
                    <a:pt x="25" y="3"/>
                  </a:cubicBezTo>
                  <a:cubicBezTo>
                    <a:pt x="23" y="0"/>
                    <a:pt x="19" y="0"/>
                    <a:pt x="16" y="3"/>
                  </a:cubicBezTo>
                  <a:cubicBezTo>
                    <a:pt x="0" y="19"/>
                    <a:pt x="0" y="19"/>
                    <a:pt x="0" y="19"/>
                  </a:cubicBezTo>
                  <a:lnTo>
                    <a:pt x="9" y="28"/>
                  </a:lnTo>
                  <a:close/>
                </a:path>
              </a:pathLst>
            </a:custGeom>
            <a:solidFill>
              <a:srgbClr val="1E273B"/>
            </a:solidFill>
            <a:ln w="9525">
              <a:noFill/>
              <a:miter lim="800000"/>
              <a:headEnd/>
              <a:tailEnd/>
            </a:ln>
          </p:spPr>
          <p:txBody>
            <a:bodyPr/>
            <a:lstStyle/>
            <a:p>
              <a:endParaRPr lang="zh-CN" altLang="en-US">
                <a:latin typeface="等线"/>
                <a:ea typeface="等线"/>
              </a:endParaRPr>
            </a:p>
          </p:txBody>
        </p:sp>
        <p:sp>
          <p:nvSpPr>
            <p:cNvPr id="35895" name="Freeform 79"/>
            <p:cNvSpPr>
              <a:spLocks/>
            </p:cNvSpPr>
            <p:nvPr/>
          </p:nvSpPr>
          <p:spPr bwMode="auto">
            <a:xfrm>
              <a:off x="4308120" y="4571563"/>
              <a:ext cx="102565" cy="100063"/>
            </a:xfrm>
            <a:custGeom>
              <a:avLst/>
              <a:gdLst>
                <a:gd name="T0" fmla="*/ 18100 w 17"/>
                <a:gd name="T1" fmla="*/ 100063 h 17"/>
                <a:gd name="T2" fmla="*/ 6033 w 17"/>
                <a:gd name="T3" fmla="*/ 100063 h 17"/>
                <a:gd name="T4" fmla="*/ 6033 w 17"/>
                <a:gd name="T5" fmla="*/ 100063 h 17"/>
                <a:gd name="T6" fmla="*/ 6033 w 17"/>
                <a:gd name="T7" fmla="*/ 82405 h 17"/>
                <a:gd name="T8" fmla="*/ 84465 w 17"/>
                <a:gd name="T9" fmla="*/ 5886 h 17"/>
                <a:gd name="T10" fmla="*/ 96532 w 17"/>
                <a:gd name="T11" fmla="*/ 5886 h 17"/>
                <a:gd name="T12" fmla="*/ 96532 w 17"/>
                <a:gd name="T13" fmla="*/ 5886 h 17"/>
                <a:gd name="T14" fmla="*/ 96532 w 17"/>
                <a:gd name="T15" fmla="*/ 17658 h 17"/>
                <a:gd name="T16" fmla="*/ 18100 w 17"/>
                <a:gd name="T17" fmla="*/ 100063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3" y="17"/>
                  </a:moveTo>
                  <a:cubicBezTo>
                    <a:pt x="2" y="17"/>
                    <a:pt x="1" y="17"/>
                    <a:pt x="1" y="17"/>
                  </a:cubicBezTo>
                  <a:cubicBezTo>
                    <a:pt x="1" y="17"/>
                    <a:pt x="1" y="17"/>
                    <a:pt x="1" y="17"/>
                  </a:cubicBezTo>
                  <a:cubicBezTo>
                    <a:pt x="0" y="16"/>
                    <a:pt x="0" y="15"/>
                    <a:pt x="1" y="14"/>
                  </a:cubicBezTo>
                  <a:cubicBezTo>
                    <a:pt x="14" y="1"/>
                    <a:pt x="14" y="1"/>
                    <a:pt x="14" y="1"/>
                  </a:cubicBezTo>
                  <a:cubicBezTo>
                    <a:pt x="15" y="0"/>
                    <a:pt x="16" y="0"/>
                    <a:pt x="16" y="1"/>
                  </a:cubicBezTo>
                  <a:cubicBezTo>
                    <a:pt x="16" y="1"/>
                    <a:pt x="16" y="1"/>
                    <a:pt x="16" y="1"/>
                  </a:cubicBezTo>
                  <a:cubicBezTo>
                    <a:pt x="17" y="1"/>
                    <a:pt x="17" y="2"/>
                    <a:pt x="16" y="3"/>
                  </a:cubicBezTo>
                  <a:lnTo>
                    <a:pt x="3" y="17"/>
                  </a:lnTo>
                  <a:close/>
                </a:path>
              </a:pathLst>
            </a:custGeom>
            <a:solidFill>
              <a:srgbClr val="1E273B"/>
            </a:solidFill>
            <a:ln w="9525">
              <a:noFill/>
              <a:miter lim="800000"/>
              <a:headEnd/>
              <a:tailEnd/>
            </a:ln>
          </p:spPr>
          <p:txBody>
            <a:bodyPr/>
            <a:lstStyle/>
            <a:p>
              <a:endParaRPr lang="zh-CN" altLang="en-US">
                <a:latin typeface="等线"/>
                <a:ea typeface="等线"/>
              </a:endParaRPr>
            </a:p>
          </p:txBody>
        </p:sp>
        <p:sp>
          <p:nvSpPr>
            <p:cNvPr id="35896" name="Freeform 80"/>
            <p:cNvSpPr>
              <a:spLocks/>
            </p:cNvSpPr>
            <p:nvPr/>
          </p:nvSpPr>
          <p:spPr bwMode="auto">
            <a:xfrm>
              <a:off x="4368158" y="4571563"/>
              <a:ext cx="30019" cy="30019"/>
            </a:xfrm>
            <a:custGeom>
              <a:avLst/>
              <a:gdLst>
                <a:gd name="T0" fmla="*/ 24015 w 5"/>
                <a:gd name="T1" fmla="*/ 30019 h 5"/>
                <a:gd name="T2" fmla="*/ 12008 w 5"/>
                <a:gd name="T3" fmla="*/ 30019 h 5"/>
                <a:gd name="T4" fmla="*/ 0 w 5"/>
                <a:gd name="T5" fmla="*/ 12008 h 5"/>
                <a:gd name="T6" fmla="*/ 0 w 5"/>
                <a:gd name="T7" fmla="*/ 6004 h 5"/>
                <a:gd name="T8" fmla="*/ 0 w 5"/>
                <a:gd name="T9" fmla="*/ 6004 h 5"/>
                <a:gd name="T10" fmla="*/ 12008 w 5"/>
                <a:gd name="T11" fmla="*/ 6004 h 5"/>
                <a:gd name="T12" fmla="*/ 24015 w 5"/>
                <a:gd name="T13" fmla="*/ 18011 h 5"/>
                <a:gd name="T14" fmla="*/ 24015 w 5"/>
                <a:gd name="T15" fmla="*/ 30019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4" y="5"/>
                  </a:moveTo>
                  <a:cubicBezTo>
                    <a:pt x="4" y="5"/>
                    <a:pt x="3" y="5"/>
                    <a:pt x="2" y="5"/>
                  </a:cubicBezTo>
                  <a:cubicBezTo>
                    <a:pt x="0" y="2"/>
                    <a:pt x="0" y="2"/>
                    <a:pt x="0" y="2"/>
                  </a:cubicBezTo>
                  <a:cubicBezTo>
                    <a:pt x="0" y="2"/>
                    <a:pt x="0" y="1"/>
                    <a:pt x="0" y="1"/>
                  </a:cubicBezTo>
                  <a:cubicBezTo>
                    <a:pt x="0" y="1"/>
                    <a:pt x="0" y="1"/>
                    <a:pt x="0" y="1"/>
                  </a:cubicBezTo>
                  <a:cubicBezTo>
                    <a:pt x="1" y="0"/>
                    <a:pt x="1" y="0"/>
                    <a:pt x="2" y="1"/>
                  </a:cubicBezTo>
                  <a:cubicBezTo>
                    <a:pt x="4" y="3"/>
                    <a:pt x="4" y="3"/>
                    <a:pt x="4" y="3"/>
                  </a:cubicBezTo>
                  <a:cubicBezTo>
                    <a:pt x="5" y="3"/>
                    <a:pt x="5" y="4"/>
                    <a:pt x="4" y="5"/>
                  </a:cubicBezTo>
                  <a:close/>
                </a:path>
              </a:pathLst>
            </a:custGeom>
            <a:solidFill>
              <a:srgbClr val="1E273B"/>
            </a:solidFill>
            <a:ln w="9525">
              <a:noFill/>
              <a:miter lim="800000"/>
              <a:headEnd/>
              <a:tailEnd/>
            </a:ln>
          </p:spPr>
          <p:txBody>
            <a:bodyPr/>
            <a:lstStyle/>
            <a:p>
              <a:endParaRPr lang="zh-CN" altLang="en-US">
                <a:latin typeface="等线"/>
                <a:ea typeface="等线"/>
              </a:endParaRPr>
            </a:p>
          </p:txBody>
        </p:sp>
        <p:sp>
          <p:nvSpPr>
            <p:cNvPr id="35897" name="Freeform 81"/>
            <p:cNvSpPr>
              <a:spLocks/>
            </p:cNvSpPr>
            <p:nvPr/>
          </p:nvSpPr>
          <p:spPr bwMode="auto">
            <a:xfrm>
              <a:off x="4380665" y="4559056"/>
              <a:ext cx="200126" cy="452785"/>
            </a:xfrm>
            <a:custGeom>
              <a:avLst/>
              <a:gdLst>
                <a:gd name="T0" fmla="*/ 117574 w 80"/>
                <a:gd name="T1" fmla="*/ 452785 h 181"/>
                <a:gd name="T2" fmla="*/ 0 w 80"/>
                <a:gd name="T3" fmla="*/ 427769 h 181"/>
                <a:gd name="T4" fmla="*/ 82552 w 80"/>
                <a:gd name="T5" fmla="*/ 0 h 181"/>
                <a:gd name="T6" fmla="*/ 200126 w 80"/>
                <a:gd name="T7" fmla="*/ 25016 h 181"/>
                <a:gd name="T8" fmla="*/ 117574 w 80"/>
                <a:gd name="T9" fmla="*/ 452785 h 181"/>
                <a:gd name="T10" fmla="*/ 0 60000 65536"/>
                <a:gd name="T11" fmla="*/ 0 60000 65536"/>
                <a:gd name="T12" fmla="*/ 0 60000 65536"/>
                <a:gd name="T13" fmla="*/ 0 60000 65536"/>
                <a:gd name="T14" fmla="*/ 0 60000 65536"/>
                <a:gd name="T15" fmla="*/ 0 w 80"/>
                <a:gd name="T16" fmla="*/ 0 h 181"/>
                <a:gd name="T17" fmla="*/ 80 w 80"/>
                <a:gd name="T18" fmla="*/ 181 h 181"/>
              </a:gdLst>
              <a:ahLst/>
              <a:cxnLst>
                <a:cxn ang="T10">
                  <a:pos x="T0" y="T1"/>
                </a:cxn>
                <a:cxn ang="T11">
                  <a:pos x="T2" y="T3"/>
                </a:cxn>
                <a:cxn ang="T12">
                  <a:pos x="T4" y="T5"/>
                </a:cxn>
                <a:cxn ang="T13">
                  <a:pos x="T6" y="T7"/>
                </a:cxn>
                <a:cxn ang="T14">
                  <a:pos x="T8" y="T9"/>
                </a:cxn>
              </a:cxnLst>
              <a:rect l="T15" t="T16" r="T17" b="T18"/>
              <a:pathLst>
                <a:path w="80" h="181">
                  <a:moveTo>
                    <a:pt x="47" y="181"/>
                  </a:moveTo>
                  <a:lnTo>
                    <a:pt x="0" y="171"/>
                  </a:lnTo>
                  <a:lnTo>
                    <a:pt x="33" y="0"/>
                  </a:lnTo>
                  <a:lnTo>
                    <a:pt x="80" y="10"/>
                  </a:lnTo>
                  <a:lnTo>
                    <a:pt x="47" y="181"/>
                  </a:lnTo>
                  <a:close/>
                </a:path>
              </a:pathLst>
            </a:custGeom>
            <a:solidFill>
              <a:srgbClr val="FBE8D1"/>
            </a:solidFill>
            <a:ln w="9525">
              <a:noFill/>
              <a:miter lim="800000"/>
              <a:headEnd/>
              <a:tailEnd/>
            </a:ln>
          </p:spPr>
          <p:txBody>
            <a:bodyPr/>
            <a:lstStyle/>
            <a:p>
              <a:endParaRPr lang="zh-CN" altLang="en-US">
                <a:latin typeface="等线"/>
                <a:ea typeface="等线"/>
              </a:endParaRPr>
            </a:p>
          </p:txBody>
        </p:sp>
        <p:sp>
          <p:nvSpPr>
            <p:cNvPr id="35898" name="Freeform 82"/>
            <p:cNvSpPr>
              <a:spLocks/>
            </p:cNvSpPr>
            <p:nvPr/>
          </p:nvSpPr>
          <p:spPr bwMode="auto">
            <a:xfrm>
              <a:off x="4455712" y="4506522"/>
              <a:ext cx="132584" cy="125079"/>
            </a:xfrm>
            <a:custGeom>
              <a:avLst/>
              <a:gdLst>
                <a:gd name="T0" fmla="*/ 126557 w 22"/>
                <a:gd name="T1" fmla="*/ 71474 h 21"/>
                <a:gd name="T2" fmla="*/ 54239 w 22"/>
                <a:gd name="T3" fmla="*/ 119123 h 21"/>
                <a:gd name="T4" fmla="*/ 6027 w 22"/>
                <a:gd name="T5" fmla="*/ 53605 h 21"/>
                <a:gd name="T6" fmla="*/ 78345 w 22"/>
                <a:gd name="T7" fmla="*/ 5956 h 21"/>
                <a:gd name="T8" fmla="*/ 126557 w 22"/>
                <a:gd name="T9" fmla="*/ 71474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21" y="12"/>
                  </a:moveTo>
                  <a:cubicBezTo>
                    <a:pt x="20" y="18"/>
                    <a:pt x="14" y="21"/>
                    <a:pt x="9" y="20"/>
                  </a:cubicBezTo>
                  <a:cubicBezTo>
                    <a:pt x="4" y="19"/>
                    <a:pt x="0" y="14"/>
                    <a:pt x="1" y="9"/>
                  </a:cubicBezTo>
                  <a:cubicBezTo>
                    <a:pt x="2" y="3"/>
                    <a:pt x="7" y="0"/>
                    <a:pt x="13" y="1"/>
                  </a:cubicBezTo>
                  <a:cubicBezTo>
                    <a:pt x="18" y="2"/>
                    <a:pt x="22" y="7"/>
                    <a:pt x="21" y="12"/>
                  </a:cubicBezTo>
                  <a:close/>
                </a:path>
              </a:pathLst>
            </a:custGeom>
            <a:solidFill>
              <a:srgbClr val="FBE8D1"/>
            </a:solidFill>
            <a:ln w="9525">
              <a:noFill/>
              <a:miter lim="800000"/>
              <a:headEnd/>
              <a:tailEnd/>
            </a:ln>
          </p:spPr>
          <p:txBody>
            <a:bodyPr/>
            <a:lstStyle/>
            <a:p>
              <a:endParaRPr lang="zh-CN" altLang="en-US">
                <a:latin typeface="等线"/>
                <a:ea typeface="等线"/>
              </a:endParaRPr>
            </a:p>
          </p:txBody>
        </p:sp>
        <p:sp>
          <p:nvSpPr>
            <p:cNvPr id="35899" name="Freeform 83"/>
            <p:cNvSpPr>
              <a:spLocks/>
            </p:cNvSpPr>
            <p:nvPr/>
          </p:nvSpPr>
          <p:spPr bwMode="auto">
            <a:xfrm>
              <a:off x="4373161" y="4939295"/>
              <a:ext cx="130082" cy="125079"/>
            </a:xfrm>
            <a:custGeom>
              <a:avLst/>
              <a:gdLst>
                <a:gd name="T0" fmla="*/ 124169 w 22"/>
                <a:gd name="T1" fmla="*/ 71474 h 21"/>
                <a:gd name="T2" fmla="*/ 53215 w 22"/>
                <a:gd name="T3" fmla="*/ 119123 h 21"/>
                <a:gd name="T4" fmla="*/ 5913 w 22"/>
                <a:gd name="T5" fmla="*/ 47649 h 21"/>
                <a:gd name="T6" fmla="*/ 76867 w 22"/>
                <a:gd name="T7" fmla="*/ 5956 h 21"/>
                <a:gd name="T8" fmla="*/ 124169 w 22"/>
                <a:gd name="T9" fmla="*/ 71474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21" y="12"/>
                  </a:moveTo>
                  <a:cubicBezTo>
                    <a:pt x="20" y="18"/>
                    <a:pt x="14" y="21"/>
                    <a:pt x="9" y="20"/>
                  </a:cubicBezTo>
                  <a:cubicBezTo>
                    <a:pt x="4" y="19"/>
                    <a:pt x="0" y="14"/>
                    <a:pt x="1" y="8"/>
                  </a:cubicBezTo>
                  <a:cubicBezTo>
                    <a:pt x="2" y="3"/>
                    <a:pt x="7" y="0"/>
                    <a:pt x="13" y="1"/>
                  </a:cubicBezTo>
                  <a:cubicBezTo>
                    <a:pt x="18" y="2"/>
                    <a:pt x="22" y="7"/>
                    <a:pt x="21" y="12"/>
                  </a:cubicBezTo>
                  <a:close/>
                </a:path>
              </a:pathLst>
            </a:custGeom>
            <a:solidFill>
              <a:srgbClr val="F2C088"/>
            </a:solidFill>
            <a:ln w="9525">
              <a:noFill/>
              <a:miter lim="800000"/>
              <a:headEnd/>
              <a:tailEnd/>
            </a:ln>
          </p:spPr>
          <p:txBody>
            <a:bodyPr/>
            <a:lstStyle/>
            <a:p>
              <a:endParaRPr lang="zh-CN" altLang="en-US">
                <a:latin typeface="等线"/>
                <a:ea typeface="等线"/>
              </a:endParaRPr>
            </a:p>
          </p:txBody>
        </p:sp>
        <p:sp>
          <p:nvSpPr>
            <p:cNvPr id="35900" name="Freeform 84"/>
            <p:cNvSpPr>
              <a:spLocks/>
            </p:cNvSpPr>
            <p:nvPr/>
          </p:nvSpPr>
          <p:spPr bwMode="auto">
            <a:xfrm>
              <a:off x="4545769" y="5392078"/>
              <a:ext cx="147593" cy="1133212"/>
            </a:xfrm>
            <a:custGeom>
              <a:avLst/>
              <a:gdLst>
                <a:gd name="T0" fmla="*/ 147593 w 59"/>
                <a:gd name="T1" fmla="*/ 0 h 453"/>
                <a:gd name="T2" fmla="*/ 147593 w 59"/>
                <a:gd name="T3" fmla="*/ 1133212 h 453"/>
                <a:gd name="T4" fmla="*/ 30019 w 59"/>
                <a:gd name="T5" fmla="*/ 1133212 h 453"/>
                <a:gd name="T6" fmla="*/ 0 w 59"/>
                <a:gd name="T7" fmla="*/ 0 h 453"/>
                <a:gd name="T8" fmla="*/ 147593 w 59"/>
                <a:gd name="T9" fmla="*/ 0 h 453"/>
                <a:gd name="T10" fmla="*/ 0 60000 65536"/>
                <a:gd name="T11" fmla="*/ 0 60000 65536"/>
                <a:gd name="T12" fmla="*/ 0 60000 65536"/>
                <a:gd name="T13" fmla="*/ 0 60000 65536"/>
                <a:gd name="T14" fmla="*/ 0 60000 65536"/>
                <a:gd name="T15" fmla="*/ 0 w 59"/>
                <a:gd name="T16" fmla="*/ 0 h 453"/>
                <a:gd name="T17" fmla="*/ 59 w 59"/>
                <a:gd name="T18" fmla="*/ 453 h 453"/>
              </a:gdLst>
              <a:ahLst/>
              <a:cxnLst>
                <a:cxn ang="T10">
                  <a:pos x="T0" y="T1"/>
                </a:cxn>
                <a:cxn ang="T11">
                  <a:pos x="T2" y="T3"/>
                </a:cxn>
                <a:cxn ang="T12">
                  <a:pos x="T4" y="T5"/>
                </a:cxn>
                <a:cxn ang="T13">
                  <a:pos x="T6" y="T7"/>
                </a:cxn>
                <a:cxn ang="T14">
                  <a:pos x="T8" y="T9"/>
                </a:cxn>
              </a:cxnLst>
              <a:rect l="T15" t="T16" r="T17" b="T18"/>
              <a:pathLst>
                <a:path w="59" h="453">
                  <a:moveTo>
                    <a:pt x="59" y="0"/>
                  </a:moveTo>
                  <a:lnTo>
                    <a:pt x="59" y="453"/>
                  </a:lnTo>
                  <a:lnTo>
                    <a:pt x="12" y="453"/>
                  </a:lnTo>
                  <a:lnTo>
                    <a:pt x="0" y="0"/>
                  </a:lnTo>
                  <a:lnTo>
                    <a:pt x="59" y="0"/>
                  </a:lnTo>
                  <a:close/>
                </a:path>
              </a:pathLst>
            </a:custGeom>
            <a:solidFill>
              <a:srgbClr val="FBE8D1"/>
            </a:solidFill>
            <a:ln w="9525">
              <a:noFill/>
              <a:miter lim="800000"/>
              <a:headEnd/>
              <a:tailEnd/>
            </a:ln>
          </p:spPr>
          <p:txBody>
            <a:bodyPr/>
            <a:lstStyle/>
            <a:p>
              <a:endParaRPr lang="zh-CN" altLang="en-US">
                <a:latin typeface="等线"/>
                <a:ea typeface="等线"/>
              </a:endParaRPr>
            </a:p>
          </p:txBody>
        </p:sp>
        <p:sp>
          <p:nvSpPr>
            <p:cNvPr id="122" name="Freeform 85">
              <a:extLst>
                <a:ext uri="{FF2B5EF4-FFF2-40B4-BE49-F238E27FC236}"/>
              </a:extLst>
            </p:cNvPr>
            <p:cNvSpPr>
              <a:spLocks/>
            </p:cNvSpPr>
            <p:nvPr/>
          </p:nvSpPr>
          <p:spPr bwMode="auto">
            <a:xfrm>
              <a:off x="4325207" y="6519974"/>
              <a:ext cx="380054" cy="242807"/>
            </a:xfrm>
            <a:custGeom>
              <a:avLst/>
              <a:gdLst>
                <a:gd name="T0" fmla="*/ 41 w 64"/>
                <a:gd name="T1" fmla="*/ 1 h 41"/>
                <a:gd name="T2" fmla="*/ 3 w 64"/>
                <a:gd name="T3" fmla="*/ 36 h 41"/>
                <a:gd name="T4" fmla="*/ 4 w 64"/>
                <a:gd name="T5" fmla="*/ 41 h 41"/>
                <a:gd name="T6" fmla="*/ 40 w 64"/>
                <a:gd name="T7" fmla="*/ 40 h 41"/>
                <a:gd name="T8" fmla="*/ 54 w 64"/>
                <a:gd name="T9" fmla="*/ 20 h 41"/>
                <a:gd name="T10" fmla="*/ 59 w 64"/>
                <a:gd name="T11" fmla="*/ 40 h 41"/>
                <a:gd name="T12" fmla="*/ 64 w 64"/>
                <a:gd name="T13" fmla="*/ 40 h 41"/>
                <a:gd name="T14" fmla="*/ 64 w 64"/>
                <a:gd name="T15" fmla="*/ 0 h 41"/>
                <a:gd name="T16" fmla="*/ 41 w 64"/>
                <a:gd name="T17"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1">
                  <a:moveTo>
                    <a:pt x="41" y="1"/>
                  </a:moveTo>
                  <a:cubicBezTo>
                    <a:pt x="41" y="1"/>
                    <a:pt x="4" y="35"/>
                    <a:pt x="3" y="36"/>
                  </a:cubicBezTo>
                  <a:cubicBezTo>
                    <a:pt x="1" y="38"/>
                    <a:pt x="0" y="41"/>
                    <a:pt x="4" y="41"/>
                  </a:cubicBezTo>
                  <a:cubicBezTo>
                    <a:pt x="7" y="41"/>
                    <a:pt x="40" y="40"/>
                    <a:pt x="40" y="40"/>
                  </a:cubicBezTo>
                  <a:cubicBezTo>
                    <a:pt x="54" y="20"/>
                    <a:pt x="54" y="20"/>
                    <a:pt x="54" y="20"/>
                  </a:cubicBezTo>
                  <a:cubicBezTo>
                    <a:pt x="59" y="40"/>
                    <a:pt x="59" y="40"/>
                    <a:pt x="59" y="40"/>
                  </a:cubicBezTo>
                  <a:cubicBezTo>
                    <a:pt x="64" y="40"/>
                    <a:pt x="64" y="40"/>
                    <a:pt x="64" y="40"/>
                  </a:cubicBezTo>
                  <a:cubicBezTo>
                    <a:pt x="64" y="0"/>
                    <a:pt x="64" y="0"/>
                    <a:pt x="64" y="0"/>
                  </a:cubicBezTo>
                  <a:lnTo>
                    <a:pt x="41" y="1"/>
                  </a:lnTo>
                  <a:close/>
                </a:path>
              </a:pathLst>
            </a:custGeom>
            <a:solidFill>
              <a:schemeClr val="tx1">
                <a:lumMod val="75000"/>
                <a:lumOff val="2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35902" name="Freeform 86"/>
            <p:cNvSpPr>
              <a:spLocks/>
            </p:cNvSpPr>
            <p:nvPr/>
          </p:nvSpPr>
          <p:spPr bwMode="auto">
            <a:xfrm>
              <a:off x="4740891" y="5492141"/>
              <a:ext cx="155097" cy="1135713"/>
            </a:xfrm>
            <a:custGeom>
              <a:avLst/>
              <a:gdLst>
                <a:gd name="T0" fmla="*/ 155097 w 62"/>
                <a:gd name="T1" fmla="*/ 0 h 454"/>
                <a:gd name="T2" fmla="*/ 155097 w 62"/>
                <a:gd name="T3" fmla="*/ 1135713 h 454"/>
                <a:gd name="T4" fmla="*/ 35022 w 62"/>
                <a:gd name="T5" fmla="*/ 1135713 h 454"/>
                <a:gd name="T6" fmla="*/ 0 w 62"/>
                <a:gd name="T7" fmla="*/ 0 h 454"/>
                <a:gd name="T8" fmla="*/ 155097 w 62"/>
                <a:gd name="T9" fmla="*/ 0 h 454"/>
                <a:gd name="T10" fmla="*/ 0 60000 65536"/>
                <a:gd name="T11" fmla="*/ 0 60000 65536"/>
                <a:gd name="T12" fmla="*/ 0 60000 65536"/>
                <a:gd name="T13" fmla="*/ 0 60000 65536"/>
                <a:gd name="T14" fmla="*/ 0 60000 65536"/>
                <a:gd name="T15" fmla="*/ 0 w 62"/>
                <a:gd name="T16" fmla="*/ 0 h 454"/>
                <a:gd name="T17" fmla="*/ 62 w 62"/>
                <a:gd name="T18" fmla="*/ 454 h 454"/>
              </a:gdLst>
              <a:ahLst/>
              <a:cxnLst>
                <a:cxn ang="T10">
                  <a:pos x="T0" y="T1"/>
                </a:cxn>
                <a:cxn ang="T11">
                  <a:pos x="T2" y="T3"/>
                </a:cxn>
                <a:cxn ang="T12">
                  <a:pos x="T4" y="T5"/>
                </a:cxn>
                <a:cxn ang="T13">
                  <a:pos x="T6" y="T7"/>
                </a:cxn>
                <a:cxn ang="T14">
                  <a:pos x="T8" y="T9"/>
                </a:cxn>
              </a:cxnLst>
              <a:rect l="T15" t="T16" r="T17" b="T18"/>
              <a:pathLst>
                <a:path w="62" h="454">
                  <a:moveTo>
                    <a:pt x="62" y="0"/>
                  </a:moveTo>
                  <a:lnTo>
                    <a:pt x="62" y="454"/>
                  </a:lnTo>
                  <a:lnTo>
                    <a:pt x="14" y="454"/>
                  </a:lnTo>
                  <a:lnTo>
                    <a:pt x="0" y="0"/>
                  </a:lnTo>
                  <a:lnTo>
                    <a:pt x="62" y="0"/>
                  </a:lnTo>
                  <a:close/>
                </a:path>
              </a:pathLst>
            </a:custGeom>
            <a:solidFill>
              <a:srgbClr val="FBE8D1"/>
            </a:solidFill>
            <a:ln w="9525">
              <a:noFill/>
              <a:miter lim="800000"/>
              <a:headEnd/>
              <a:tailEnd/>
            </a:ln>
          </p:spPr>
          <p:txBody>
            <a:bodyPr/>
            <a:lstStyle/>
            <a:p>
              <a:endParaRPr lang="zh-CN" altLang="en-US">
                <a:latin typeface="等线"/>
                <a:ea typeface="等线"/>
              </a:endParaRPr>
            </a:p>
          </p:txBody>
        </p:sp>
        <p:sp>
          <p:nvSpPr>
            <p:cNvPr id="124" name="Freeform 87">
              <a:extLst>
                <a:ext uri="{FF2B5EF4-FFF2-40B4-BE49-F238E27FC236}"/>
              </a:extLst>
            </p:cNvPr>
            <p:cNvSpPr>
              <a:spLocks/>
            </p:cNvSpPr>
            <p:nvPr/>
          </p:nvSpPr>
          <p:spPr bwMode="auto">
            <a:xfrm>
              <a:off x="4527902" y="6615193"/>
              <a:ext cx="372602" cy="242807"/>
            </a:xfrm>
            <a:custGeom>
              <a:avLst/>
              <a:gdLst>
                <a:gd name="T0" fmla="*/ 41 w 63"/>
                <a:gd name="T1" fmla="*/ 1 h 41"/>
                <a:gd name="T2" fmla="*/ 2 w 63"/>
                <a:gd name="T3" fmla="*/ 37 h 41"/>
                <a:gd name="T4" fmla="*/ 4 w 63"/>
                <a:gd name="T5" fmla="*/ 41 h 41"/>
                <a:gd name="T6" fmla="*/ 40 w 63"/>
                <a:gd name="T7" fmla="*/ 40 h 41"/>
                <a:gd name="T8" fmla="*/ 53 w 63"/>
                <a:gd name="T9" fmla="*/ 21 h 41"/>
                <a:gd name="T10" fmla="*/ 59 w 63"/>
                <a:gd name="T11" fmla="*/ 40 h 41"/>
                <a:gd name="T12" fmla="*/ 63 w 63"/>
                <a:gd name="T13" fmla="*/ 40 h 41"/>
                <a:gd name="T14" fmla="*/ 63 w 63"/>
                <a:gd name="T15" fmla="*/ 0 h 41"/>
                <a:gd name="T16" fmla="*/ 41 w 63"/>
                <a:gd name="T17"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41">
                  <a:moveTo>
                    <a:pt x="41" y="1"/>
                  </a:moveTo>
                  <a:cubicBezTo>
                    <a:pt x="41" y="1"/>
                    <a:pt x="4" y="35"/>
                    <a:pt x="2" y="37"/>
                  </a:cubicBezTo>
                  <a:cubicBezTo>
                    <a:pt x="1" y="38"/>
                    <a:pt x="0" y="41"/>
                    <a:pt x="4" y="41"/>
                  </a:cubicBezTo>
                  <a:cubicBezTo>
                    <a:pt x="7" y="41"/>
                    <a:pt x="40" y="40"/>
                    <a:pt x="40" y="40"/>
                  </a:cubicBezTo>
                  <a:cubicBezTo>
                    <a:pt x="53" y="21"/>
                    <a:pt x="53" y="21"/>
                    <a:pt x="53" y="21"/>
                  </a:cubicBezTo>
                  <a:cubicBezTo>
                    <a:pt x="59" y="40"/>
                    <a:pt x="59" y="40"/>
                    <a:pt x="59" y="40"/>
                  </a:cubicBezTo>
                  <a:cubicBezTo>
                    <a:pt x="63" y="40"/>
                    <a:pt x="63" y="40"/>
                    <a:pt x="63" y="40"/>
                  </a:cubicBezTo>
                  <a:cubicBezTo>
                    <a:pt x="63" y="0"/>
                    <a:pt x="63" y="0"/>
                    <a:pt x="63" y="0"/>
                  </a:cubicBezTo>
                  <a:lnTo>
                    <a:pt x="41" y="1"/>
                  </a:lnTo>
                  <a:close/>
                </a:path>
              </a:pathLst>
            </a:custGeom>
            <a:solidFill>
              <a:schemeClr val="tx1">
                <a:lumMod val="75000"/>
                <a:lumOff val="2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125" name="Freeform 88">
              <a:extLst>
                <a:ext uri="{FF2B5EF4-FFF2-40B4-BE49-F238E27FC236}"/>
              </a:extLst>
            </p:cNvPr>
            <p:cNvSpPr>
              <a:spLocks/>
            </p:cNvSpPr>
            <p:nvPr/>
          </p:nvSpPr>
          <p:spPr bwMode="auto">
            <a:xfrm>
              <a:off x="4420593" y="4506099"/>
              <a:ext cx="549961" cy="1210865"/>
            </a:xfrm>
            <a:custGeom>
              <a:avLst/>
              <a:gdLst>
                <a:gd name="T0" fmla="*/ 92 w 93"/>
                <a:gd name="T1" fmla="*/ 10 h 204"/>
                <a:gd name="T2" fmla="*/ 82 w 93"/>
                <a:gd name="T3" fmla="*/ 0 h 204"/>
                <a:gd name="T4" fmla="*/ 23 w 93"/>
                <a:gd name="T5" fmla="*/ 0 h 204"/>
                <a:gd name="T6" fmla="*/ 13 w 93"/>
                <a:gd name="T7" fmla="*/ 10 h 204"/>
                <a:gd name="T8" fmla="*/ 4 w 93"/>
                <a:gd name="T9" fmla="*/ 42 h 204"/>
                <a:gd name="T10" fmla="*/ 18 w 93"/>
                <a:gd name="T11" fmla="*/ 83 h 204"/>
                <a:gd name="T12" fmla="*/ 0 w 93"/>
                <a:gd name="T13" fmla="*/ 204 h 204"/>
                <a:gd name="T14" fmla="*/ 93 w 93"/>
                <a:gd name="T15" fmla="*/ 204 h 204"/>
                <a:gd name="T16" fmla="*/ 70 w 93"/>
                <a:gd name="T17" fmla="*/ 80 h 204"/>
                <a:gd name="T18" fmla="*/ 92 w 93"/>
                <a:gd name="T19" fmla="*/ 1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204">
                  <a:moveTo>
                    <a:pt x="92" y="10"/>
                  </a:moveTo>
                  <a:cubicBezTo>
                    <a:pt x="92" y="5"/>
                    <a:pt x="87" y="0"/>
                    <a:pt x="82" y="0"/>
                  </a:cubicBezTo>
                  <a:cubicBezTo>
                    <a:pt x="23" y="0"/>
                    <a:pt x="23" y="0"/>
                    <a:pt x="23" y="0"/>
                  </a:cubicBezTo>
                  <a:cubicBezTo>
                    <a:pt x="17" y="0"/>
                    <a:pt x="13" y="5"/>
                    <a:pt x="13" y="10"/>
                  </a:cubicBezTo>
                  <a:cubicBezTo>
                    <a:pt x="13" y="10"/>
                    <a:pt x="4" y="35"/>
                    <a:pt x="4" y="42"/>
                  </a:cubicBezTo>
                  <a:cubicBezTo>
                    <a:pt x="5" y="50"/>
                    <a:pt x="18" y="83"/>
                    <a:pt x="18" y="83"/>
                  </a:cubicBezTo>
                  <a:cubicBezTo>
                    <a:pt x="0" y="204"/>
                    <a:pt x="0" y="204"/>
                    <a:pt x="0" y="204"/>
                  </a:cubicBezTo>
                  <a:cubicBezTo>
                    <a:pt x="93" y="204"/>
                    <a:pt x="93" y="204"/>
                    <a:pt x="93" y="204"/>
                  </a:cubicBezTo>
                  <a:cubicBezTo>
                    <a:pt x="70" y="80"/>
                    <a:pt x="70" y="80"/>
                    <a:pt x="70" y="80"/>
                  </a:cubicBezTo>
                  <a:lnTo>
                    <a:pt x="92" y="10"/>
                  </a:lnTo>
                  <a:close/>
                </a:path>
              </a:pathLst>
            </a:custGeom>
            <a:solidFill>
              <a:schemeClr val="tx1">
                <a:lumMod val="75000"/>
                <a:lumOff val="2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35905" name="Freeform 89"/>
            <p:cNvSpPr>
              <a:spLocks/>
            </p:cNvSpPr>
            <p:nvPr/>
          </p:nvSpPr>
          <p:spPr bwMode="auto">
            <a:xfrm>
              <a:off x="4428196" y="3733538"/>
              <a:ext cx="572860" cy="570358"/>
            </a:xfrm>
            <a:custGeom>
              <a:avLst/>
              <a:gdLst>
                <a:gd name="T0" fmla="*/ 566954 w 97"/>
                <a:gd name="T1" fmla="*/ 291120 h 96"/>
                <a:gd name="T2" fmla="*/ 283477 w 97"/>
                <a:gd name="T3" fmla="*/ 570358 h 96"/>
                <a:gd name="T4" fmla="*/ 5906 w 97"/>
                <a:gd name="T5" fmla="*/ 279238 h 96"/>
                <a:gd name="T6" fmla="*/ 289383 w 97"/>
                <a:gd name="T7" fmla="*/ 0 h 96"/>
                <a:gd name="T8" fmla="*/ 566954 w 97"/>
                <a:gd name="T9" fmla="*/ 291120 h 96"/>
                <a:gd name="T10" fmla="*/ 0 60000 65536"/>
                <a:gd name="T11" fmla="*/ 0 60000 65536"/>
                <a:gd name="T12" fmla="*/ 0 60000 65536"/>
                <a:gd name="T13" fmla="*/ 0 60000 65536"/>
                <a:gd name="T14" fmla="*/ 0 60000 65536"/>
                <a:gd name="T15" fmla="*/ 0 w 97"/>
                <a:gd name="T16" fmla="*/ 0 h 96"/>
                <a:gd name="T17" fmla="*/ 97 w 97"/>
                <a:gd name="T18" fmla="*/ 96 h 96"/>
              </a:gdLst>
              <a:ahLst/>
              <a:cxnLst>
                <a:cxn ang="T10">
                  <a:pos x="T0" y="T1"/>
                </a:cxn>
                <a:cxn ang="T11">
                  <a:pos x="T2" y="T3"/>
                </a:cxn>
                <a:cxn ang="T12">
                  <a:pos x="T4" y="T5"/>
                </a:cxn>
                <a:cxn ang="T13">
                  <a:pos x="T6" y="T7"/>
                </a:cxn>
                <a:cxn ang="T14">
                  <a:pos x="T8" y="T9"/>
                </a:cxn>
              </a:cxnLst>
              <a:rect l="T15" t="T16" r="T17" b="T18"/>
              <a:pathLst>
                <a:path w="97" h="96">
                  <a:moveTo>
                    <a:pt x="96" y="49"/>
                  </a:moveTo>
                  <a:cubicBezTo>
                    <a:pt x="96" y="75"/>
                    <a:pt x="74" y="96"/>
                    <a:pt x="48" y="96"/>
                  </a:cubicBezTo>
                  <a:cubicBezTo>
                    <a:pt x="22" y="96"/>
                    <a:pt x="0" y="74"/>
                    <a:pt x="1" y="47"/>
                  </a:cubicBezTo>
                  <a:cubicBezTo>
                    <a:pt x="1" y="21"/>
                    <a:pt x="23" y="0"/>
                    <a:pt x="49" y="0"/>
                  </a:cubicBezTo>
                  <a:cubicBezTo>
                    <a:pt x="76" y="1"/>
                    <a:pt x="97" y="22"/>
                    <a:pt x="96" y="49"/>
                  </a:cubicBezTo>
                  <a:close/>
                </a:path>
              </a:pathLst>
            </a:custGeom>
            <a:solidFill>
              <a:srgbClr val="FBE8D1"/>
            </a:solidFill>
            <a:ln w="9525">
              <a:noFill/>
              <a:miter lim="800000"/>
              <a:headEnd/>
              <a:tailEnd/>
            </a:ln>
          </p:spPr>
          <p:txBody>
            <a:bodyPr/>
            <a:lstStyle/>
            <a:p>
              <a:endParaRPr lang="zh-CN" altLang="en-US">
                <a:latin typeface="等线"/>
                <a:ea typeface="等线"/>
              </a:endParaRPr>
            </a:p>
          </p:txBody>
        </p:sp>
        <p:sp>
          <p:nvSpPr>
            <p:cNvPr id="35906" name="Freeform 90"/>
            <p:cNvSpPr>
              <a:spLocks/>
            </p:cNvSpPr>
            <p:nvPr/>
          </p:nvSpPr>
          <p:spPr bwMode="auto">
            <a:xfrm>
              <a:off x="4433199" y="3828598"/>
              <a:ext cx="407757" cy="605380"/>
            </a:xfrm>
            <a:custGeom>
              <a:avLst/>
              <a:gdLst>
                <a:gd name="T0" fmla="*/ 407757 w 69"/>
                <a:gd name="T1" fmla="*/ 373911 h 102"/>
                <a:gd name="T2" fmla="*/ 230471 w 69"/>
                <a:gd name="T3" fmla="*/ 605380 h 102"/>
                <a:gd name="T4" fmla="*/ 177286 w 69"/>
                <a:gd name="T5" fmla="*/ 605380 h 102"/>
                <a:gd name="T6" fmla="*/ 0 w 69"/>
                <a:gd name="T7" fmla="*/ 373911 h 102"/>
                <a:gd name="T8" fmla="*/ 0 w 69"/>
                <a:gd name="T9" fmla="*/ 172118 h 102"/>
                <a:gd name="T10" fmla="*/ 177286 w 69"/>
                <a:gd name="T11" fmla="*/ 0 h 102"/>
                <a:gd name="T12" fmla="*/ 230471 w 69"/>
                <a:gd name="T13" fmla="*/ 0 h 102"/>
                <a:gd name="T14" fmla="*/ 407757 w 69"/>
                <a:gd name="T15" fmla="*/ 172118 h 102"/>
                <a:gd name="T16" fmla="*/ 407757 w 69"/>
                <a:gd name="T17" fmla="*/ 373911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02"/>
                <a:gd name="T29" fmla="*/ 69 w 69"/>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02">
                  <a:moveTo>
                    <a:pt x="69" y="63"/>
                  </a:moveTo>
                  <a:cubicBezTo>
                    <a:pt x="69" y="80"/>
                    <a:pt x="56" y="102"/>
                    <a:pt x="39" y="102"/>
                  </a:cubicBezTo>
                  <a:cubicBezTo>
                    <a:pt x="30" y="102"/>
                    <a:pt x="30" y="102"/>
                    <a:pt x="30" y="102"/>
                  </a:cubicBezTo>
                  <a:cubicBezTo>
                    <a:pt x="13" y="102"/>
                    <a:pt x="0" y="80"/>
                    <a:pt x="0" y="63"/>
                  </a:cubicBezTo>
                  <a:cubicBezTo>
                    <a:pt x="0" y="29"/>
                    <a:pt x="0" y="29"/>
                    <a:pt x="0" y="29"/>
                  </a:cubicBezTo>
                  <a:cubicBezTo>
                    <a:pt x="0" y="13"/>
                    <a:pt x="13" y="0"/>
                    <a:pt x="30" y="0"/>
                  </a:cubicBezTo>
                  <a:cubicBezTo>
                    <a:pt x="39" y="0"/>
                    <a:pt x="39" y="0"/>
                    <a:pt x="39" y="0"/>
                  </a:cubicBezTo>
                  <a:cubicBezTo>
                    <a:pt x="56" y="0"/>
                    <a:pt x="69" y="13"/>
                    <a:pt x="69" y="29"/>
                  </a:cubicBezTo>
                  <a:lnTo>
                    <a:pt x="69" y="63"/>
                  </a:lnTo>
                  <a:close/>
                </a:path>
              </a:pathLst>
            </a:custGeom>
            <a:solidFill>
              <a:srgbClr val="FBE8D1"/>
            </a:solidFill>
            <a:ln w="9525">
              <a:noFill/>
              <a:miter lim="800000"/>
              <a:headEnd/>
              <a:tailEnd/>
            </a:ln>
          </p:spPr>
          <p:txBody>
            <a:bodyPr/>
            <a:lstStyle/>
            <a:p>
              <a:endParaRPr lang="zh-CN" altLang="en-US">
                <a:latin typeface="等线"/>
                <a:ea typeface="等线"/>
              </a:endParaRPr>
            </a:p>
          </p:txBody>
        </p:sp>
        <p:sp>
          <p:nvSpPr>
            <p:cNvPr id="35907" name="Freeform 91"/>
            <p:cNvSpPr>
              <a:spLocks/>
            </p:cNvSpPr>
            <p:nvPr/>
          </p:nvSpPr>
          <p:spPr bwMode="auto">
            <a:xfrm>
              <a:off x="4550772" y="4118780"/>
              <a:ext cx="432772" cy="345217"/>
            </a:xfrm>
            <a:custGeom>
              <a:avLst/>
              <a:gdLst>
                <a:gd name="T0" fmla="*/ 432772 w 73"/>
                <a:gd name="T1" fmla="*/ 0 h 58"/>
                <a:gd name="T2" fmla="*/ 154138 w 73"/>
                <a:gd name="T3" fmla="*/ 327361 h 58"/>
                <a:gd name="T4" fmla="*/ 160066 w 73"/>
                <a:gd name="T5" fmla="*/ 17856 h 58"/>
                <a:gd name="T6" fmla="*/ 432772 w 73"/>
                <a:gd name="T7" fmla="*/ 0 h 58"/>
                <a:gd name="T8" fmla="*/ 0 60000 65536"/>
                <a:gd name="T9" fmla="*/ 0 60000 65536"/>
                <a:gd name="T10" fmla="*/ 0 60000 65536"/>
                <a:gd name="T11" fmla="*/ 0 60000 65536"/>
                <a:gd name="T12" fmla="*/ 0 w 73"/>
                <a:gd name="T13" fmla="*/ 0 h 58"/>
                <a:gd name="T14" fmla="*/ 73 w 73"/>
                <a:gd name="T15" fmla="*/ 58 h 58"/>
              </a:gdLst>
              <a:ahLst/>
              <a:cxnLst>
                <a:cxn ang="T8">
                  <a:pos x="T0" y="T1"/>
                </a:cxn>
                <a:cxn ang="T9">
                  <a:pos x="T2" y="T3"/>
                </a:cxn>
                <a:cxn ang="T10">
                  <a:pos x="T4" y="T5"/>
                </a:cxn>
                <a:cxn ang="T11">
                  <a:pos x="T6" y="T7"/>
                </a:cxn>
              </a:cxnLst>
              <a:rect l="T12" t="T13" r="T14" b="T15"/>
              <a:pathLst>
                <a:path w="73" h="58">
                  <a:moveTo>
                    <a:pt x="73" y="0"/>
                  </a:moveTo>
                  <a:cubicBezTo>
                    <a:pt x="73" y="0"/>
                    <a:pt x="52" y="53"/>
                    <a:pt x="26" y="55"/>
                  </a:cubicBezTo>
                  <a:cubicBezTo>
                    <a:pt x="0" y="58"/>
                    <a:pt x="27" y="3"/>
                    <a:pt x="27" y="3"/>
                  </a:cubicBezTo>
                  <a:lnTo>
                    <a:pt x="73" y="0"/>
                  </a:lnTo>
                  <a:close/>
                </a:path>
              </a:pathLst>
            </a:custGeom>
            <a:solidFill>
              <a:srgbClr val="FBE8D1"/>
            </a:solidFill>
            <a:ln w="9525">
              <a:noFill/>
              <a:miter lim="800000"/>
              <a:headEnd/>
              <a:tailEnd/>
            </a:ln>
          </p:spPr>
          <p:txBody>
            <a:bodyPr/>
            <a:lstStyle/>
            <a:p>
              <a:endParaRPr lang="zh-CN" altLang="en-US">
                <a:latin typeface="等线"/>
                <a:ea typeface="等线"/>
              </a:endParaRPr>
            </a:p>
          </p:txBody>
        </p:sp>
        <p:sp>
          <p:nvSpPr>
            <p:cNvPr id="35908" name="Freeform 92"/>
            <p:cNvSpPr>
              <a:spLocks/>
            </p:cNvSpPr>
            <p:nvPr/>
          </p:nvSpPr>
          <p:spPr bwMode="auto">
            <a:xfrm>
              <a:off x="4635825" y="4346422"/>
              <a:ext cx="177612" cy="182615"/>
            </a:xfrm>
            <a:custGeom>
              <a:avLst/>
              <a:gdLst>
                <a:gd name="T0" fmla="*/ 177612 w 30"/>
                <a:gd name="T1" fmla="*/ 164943 h 31"/>
                <a:gd name="T2" fmla="*/ 153930 w 30"/>
                <a:gd name="T3" fmla="*/ 182615 h 31"/>
                <a:gd name="T4" fmla="*/ 23682 w 30"/>
                <a:gd name="T5" fmla="*/ 182615 h 31"/>
                <a:gd name="T6" fmla="*/ 0 w 30"/>
                <a:gd name="T7" fmla="*/ 164943 h 31"/>
                <a:gd name="T8" fmla="*/ 0 w 30"/>
                <a:gd name="T9" fmla="*/ 23563 h 31"/>
                <a:gd name="T10" fmla="*/ 23682 w 30"/>
                <a:gd name="T11" fmla="*/ 0 h 31"/>
                <a:gd name="T12" fmla="*/ 153930 w 30"/>
                <a:gd name="T13" fmla="*/ 0 h 31"/>
                <a:gd name="T14" fmla="*/ 177612 w 30"/>
                <a:gd name="T15" fmla="*/ 23563 h 31"/>
                <a:gd name="T16" fmla="*/ 177612 w 30"/>
                <a:gd name="T17" fmla="*/ 164943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8"/>
                  </a:moveTo>
                  <a:cubicBezTo>
                    <a:pt x="30" y="29"/>
                    <a:pt x="28" y="31"/>
                    <a:pt x="26" y="31"/>
                  </a:cubicBezTo>
                  <a:cubicBezTo>
                    <a:pt x="4" y="31"/>
                    <a:pt x="4" y="31"/>
                    <a:pt x="4" y="31"/>
                  </a:cubicBezTo>
                  <a:cubicBezTo>
                    <a:pt x="2" y="31"/>
                    <a:pt x="0" y="29"/>
                    <a:pt x="0" y="28"/>
                  </a:cubicBezTo>
                  <a:cubicBezTo>
                    <a:pt x="0" y="4"/>
                    <a:pt x="0" y="4"/>
                    <a:pt x="0" y="4"/>
                  </a:cubicBezTo>
                  <a:cubicBezTo>
                    <a:pt x="0" y="2"/>
                    <a:pt x="2" y="0"/>
                    <a:pt x="4" y="0"/>
                  </a:cubicBezTo>
                  <a:cubicBezTo>
                    <a:pt x="26" y="0"/>
                    <a:pt x="26" y="0"/>
                    <a:pt x="26" y="0"/>
                  </a:cubicBezTo>
                  <a:cubicBezTo>
                    <a:pt x="28" y="0"/>
                    <a:pt x="30" y="2"/>
                    <a:pt x="30" y="4"/>
                  </a:cubicBezTo>
                  <a:lnTo>
                    <a:pt x="30" y="28"/>
                  </a:lnTo>
                  <a:close/>
                </a:path>
              </a:pathLst>
            </a:custGeom>
            <a:solidFill>
              <a:srgbClr val="FBE8D1"/>
            </a:solidFill>
            <a:ln w="9525">
              <a:noFill/>
              <a:miter lim="800000"/>
              <a:headEnd/>
              <a:tailEnd/>
            </a:ln>
          </p:spPr>
          <p:txBody>
            <a:bodyPr/>
            <a:lstStyle/>
            <a:p>
              <a:endParaRPr lang="zh-CN" altLang="en-US">
                <a:latin typeface="等线"/>
                <a:ea typeface="等线"/>
              </a:endParaRPr>
            </a:p>
          </p:txBody>
        </p:sp>
        <p:sp>
          <p:nvSpPr>
            <p:cNvPr id="35909" name="Oval 93"/>
            <p:cNvSpPr>
              <a:spLocks noChangeArrowheads="1"/>
            </p:cNvSpPr>
            <p:nvPr/>
          </p:nvSpPr>
          <p:spPr bwMode="auto">
            <a:xfrm>
              <a:off x="4793425" y="4036227"/>
              <a:ext cx="120075" cy="130082"/>
            </a:xfrm>
            <a:prstGeom prst="ellipse">
              <a:avLst/>
            </a:prstGeom>
            <a:solidFill>
              <a:srgbClr val="FBE8D1"/>
            </a:solidFill>
            <a:ln w="9525">
              <a:noFill/>
              <a:round/>
              <a:headEnd/>
              <a:tailEnd/>
            </a:ln>
          </p:spPr>
          <p:txBody>
            <a:bodyPr/>
            <a:lstStyle/>
            <a:p>
              <a:endParaRPr lang="zh-CN" altLang="en-US">
                <a:latin typeface="等线"/>
                <a:ea typeface="等线"/>
              </a:endParaRPr>
            </a:p>
          </p:txBody>
        </p:sp>
        <p:sp>
          <p:nvSpPr>
            <p:cNvPr id="35910" name="Freeform 94"/>
            <p:cNvSpPr>
              <a:spLocks/>
            </p:cNvSpPr>
            <p:nvPr/>
          </p:nvSpPr>
          <p:spPr bwMode="auto">
            <a:xfrm>
              <a:off x="4593299" y="4506522"/>
              <a:ext cx="247656" cy="225141"/>
            </a:xfrm>
            <a:custGeom>
              <a:avLst/>
              <a:gdLst>
                <a:gd name="T0" fmla="*/ 0 w 99"/>
                <a:gd name="T1" fmla="*/ 0 h 90"/>
                <a:gd name="T2" fmla="*/ 12508 w 99"/>
                <a:gd name="T3" fmla="*/ 225141 h 90"/>
                <a:gd name="T4" fmla="*/ 247656 w 99"/>
                <a:gd name="T5" fmla="*/ 0 h 90"/>
                <a:gd name="T6" fmla="*/ 0 w 99"/>
                <a:gd name="T7" fmla="*/ 0 h 90"/>
                <a:gd name="T8" fmla="*/ 0 60000 65536"/>
                <a:gd name="T9" fmla="*/ 0 60000 65536"/>
                <a:gd name="T10" fmla="*/ 0 60000 65536"/>
                <a:gd name="T11" fmla="*/ 0 60000 65536"/>
                <a:gd name="T12" fmla="*/ 0 w 99"/>
                <a:gd name="T13" fmla="*/ 0 h 90"/>
                <a:gd name="T14" fmla="*/ 99 w 99"/>
                <a:gd name="T15" fmla="*/ 90 h 90"/>
              </a:gdLst>
              <a:ahLst/>
              <a:cxnLst>
                <a:cxn ang="T8">
                  <a:pos x="T0" y="T1"/>
                </a:cxn>
                <a:cxn ang="T9">
                  <a:pos x="T2" y="T3"/>
                </a:cxn>
                <a:cxn ang="T10">
                  <a:pos x="T4" y="T5"/>
                </a:cxn>
                <a:cxn ang="T11">
                  <a:pos x="T6" y="T7"/>
                </a:cxn>
              </a:cxnLst>
              <a:rect l="T12" t="T13" r="T14" b="T15"/>
              <a:pathLst>
                <a:path w="99" h="90">
                  <a:moveTo>
                    <a:pt x="0" y="0"/>
                  </a:moveTo>
                  <a:lnTo>
                    <a:pt x="5" y="90"/>
                  </a:lnTo>
                  <a:lnTo>
                    <a:pt x="99" y="0"/>
                  </a:lnTo>
                  <a:lnTo>
                    <a:pt x="0" y="0"/>
                  </a:lnTo>
                  <a:close/>
                </a:path>
              </a:pathLst>
            </a:custGeom>
            <a:solidFill>
              <a:srgbClr val="FBE8D1"/>
            </a:solidFill>
            <a:ln w="9525">
              <a:noFill/>
              <a:miter lim="800000"/>
              <a:headEnd/>
              <a:tailEnd/>
            </a:ln>
          </p:spPr>
          <p:txBody>
            <a:bodyPr/>
            <a:lstStyle/>
            <a:p>
              <a:endParaRPr lang="zh-CN" altLang="en-US">
                <a:latin typeface="等线"/>
                <a:ea typeface="等线"/>
              </a:endParaRPr>
            </a:p>
          </p:txBody>
        </p:sp>
        <p:sp>
          <p:nvSpPr>
            <p:cNvPr id="132" name="Freeform 95">
              <a:extLst>
                <a:ext uri="{FF2B5EF4-FFF2-40B4-BE49-F238E27FC236}"/>
              </a:extLst>
            </p:cNvPr>
            <p:cNvSpPr>
              <a:spLocks/>
            </p:cNvSpPr>
            <p:nvPr/>
          </p:nvSpPr>
          <p:spPr bwMode="auto">
            <a:xfrm>
              <a:off x="4416122" y="3711023"/>
              <a:ext cx="657269" cy="752228"/>
            </a:xfrm>
            <a:custGeom>
              <a:avLst/>
              <a:gdLst>
                <a:gd name="T0" fmla="*/ 100 w 111"/>
                <a:gd name="T1" fmla="*/ 27 h 127"/>
                <a:gd name="T2" fmla="*/ 100 w 111"/>
                <a:gd name="T3" fmla="*/ 27 h 127"/>
                <a:gd name="T4" fmla="*/ 92 w 111"/>
                <a:gd name="T5" fmla="*/ 15 h 127"/>
                <a:gd name="T6" fmla="*/ 45 w 111"/>
                <a:gd name="T7" fmla="*/ 2 h 127"/>
                <a:gd name="T8" fmla="*/ 0 w 111"/>
                <a:gd name="T9" fmla="*/ 33 h 127"/>
                <a:gd name="T10" fmla="*/ 82 w 111"/>
                <a:gd name="T11" fmla="*/ 32 h 127"/>
                <a:gd name="T12" fmla="*/ 57 w 111"/>
                <a:gd name="T13" fmla="*/ 127 h 127"/>
                <a:gd name="T14" fmla="*/ 104 w 111"/>
                <a:gd name="T15" fmla="*/ 111 h 127"/>
                <a:gd name="T16" fmla="*/ 100 w 111"/>
                <a:gd name="T17" fmla="*/ 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27">
                  <a:moveTo>
                    <a:pt x="100" y="27"/>
                  </a:moveTo>
                  <a:cubicBezTo>
                    <a:pt x="100" y="27"/>
                    <a:pt x="100" y="27"/>
                    <a:pt x="100" y="27"/>
                  </a:cubicBezTo>
                  <a:cubicBezTo>
                    <a:pt x="98" y="22"/>
                    <a:pt x="95" y="19"/>
                    <a:pt x="92" y="15"/>
                  </a:cubicBezTo>
                  <a:cubicBezTo>
                    <a:pt x="77" y="0"/>
                    <a:pt x="60" y="1"/>
                    <a:pt x="45" y="2"/>
                  </a:cubicBezTo>
                  <a:cubicBezTo>
                    <a:pt x="11" y="4"/>
                    <a:pt x="0" y="33"/>
                    <a:pt x="0" y="33"/>
                  </a:cubicBezTo>
                  <a:cubicBezTo>
                    <a:pt x="26" y="43"/>
                    <a:pt x="82" y="32"/>
                    <a:pt x="82" y="32"/>
                  </a:cubicBezTo>
                  <a:cubicBezTo>
                    <a:pt x="57" y="127"/>
                    <a:pt x="57" y="127"/>
                    <a:pt x="57" y="127"/>
                  </a:cubicBezTo>
                  <a:cubicBezTo>
                    <a:pt x="104" y="111"/>
                    <a:pt x="104" y="111"/>
                    <a:pt x="104" y="111"/>
                  </a:cubicBezTo>
                  <a:cubicBezTo>
                    <a:pt x="104" y="111"/>
                    <a:pt x="111" y="47"/>
                    <a:pt x="100" y="27"/>
                  </a:cubicBezTo>
                  <a:close/>
                </a:path>
              </a:pathLst>
            </a:custGeom>
            <a:solidFill>
              <a:schemeClr val="tx1">
                <a:lumMod val="75000"/>
                <a:lumOff val="2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133" name="Freeform 96">
              <a:extLst>
                <a:ext uri="{FF2B5EF4-FFF2-40B4-BE49-F238E27FC236}"/>
              </a:extLst>
            </p:cNvPr>
            <p:cNvSpPr>
              <a:spLocks noEditPoints="1"/>
            </p:cNvSpPr>
            <p:nvPr/>
          </p:nvSpPr>
          <p:spPr bwMode="auto">
            <a:xfrm>
              <a:off x="4338621" y="3988744"/>
              <a:ext cx="561883" cy="185677"/>
            </a:xfrm>
            <a:custGeom>
              <a:avLst/>
              <a:gdLst>
                <a:gd name="T0" fmla="*/ 94 w 95"/>
                <a:gd name="T1" fmla="*/ 3 h 31"/>
                <a:gd name="T2" fmla="*/ 85 w 95"/>
                <a:gd name="T3" fmla="*/ 0 h 31"/>
                <a:gd name="T4" fmla="*/ 50 w 95"/>
                <a:gd name="T5" fmla="*/ 11 h 31"/>
                <a:gd name="T6" fmla="*/ 45 w 95"/>
                <a:gd name="T7" fmla="*/ 11 h 31"/>
                <a:gd name="T8" fmla="*/ 45 w 95"/>
                <a:gd name="T9" fmla="*/ 11 h 31"/>
                <a:gd name="T10" fmla="*/ 11 w 95"/>
                <a:gd name="T11" fmla="*/ 0 h 31"/>
                <a:gd name="T12" fmla="*/ 2 w 95"/>
                <a:gd name="T13" fmla="*/ 3 h 31"/>
                <a:gd name="T14" fmla="*/ 4 w 95"/>
                <a:gd name="T15" fmla="*/ 19 h 31"/>
                <a:gd name="T16" fmla="*/ 22 w 95"/>
                <a:gd name="T17" fmla="*/ 31 h 31"/>
                <a:gd name="T18" fmla="*/ 26 w 95"/>
                <a:gd name="T19" fmla="*/ 31 h 31"/>
                <a:gd name="T20" fmla="*/ 47 w 95"/>
                <a:gd name="T21" fmla="*/ 19 h 31"/>
                <a:gd name="T22" fmla="*/ 49 w 95"/>
                <a:gd name="T23" fmla="*/ 19 h 31"/>
                <a:gd name="T24" fmla="*/ 70 w 95"/>
                <a:gd name="T25" fmla="*/ 31 h 31"/>
                <a:gd name="T26" fmla="*/ 73 w 95"/>
                <a:gd name="T27" fmla="*/ 31 h 31"/>
                <a:gd name="T28" fmla="*/ 92 w 95"/>
                <a:gd name="T29" fmla="*/ 19 h 31"/>
                <a:gd name="T30" fmla="*/ 94 w 95"/>
                <a:gd name="T31" fmla="*/ 3 h 31"/>
                <a:gd name="T32" fmla="*/ 8 w 95"/>
                <a:gd name="T33" fmla="*/ 7 h 31"/>
                <a:gd name="T34" fmla="*/ 11 w 95"/>
                <a:gd name="T35" fmla="*/ 6 h 31"/>
                <a:gd name="T36" fmla="*/ 41 w 95"/>
                <a:gd name="T37" fmla="*/ 15 h 31"/>
                <a:gd name="T38" fmla="*/ 26 w 95"/>
                <a:gd name="T39" fmla="*/ 24 h 31"/>
                <a:gd name="T40" fmla="*/ 23 w 95"/>
                <a:gd name="T41" fmla="*/ 24 h 31"/>
                <a:gd name="T42" fmla="*/ 10 w 95"/>
                <a:gd name="T43" fmla="*/ 16 h 31"/>
                <a:gd name="T44" fmla="*/ 8 w 95"/>
                <a:gd name="T45" fmla="*/ 7 h 31"/>
                <a:gd name="T46" fmla="*/ 85 w 95"/>
                <a:gd name="T47" fmla="*/ 6 h 31"/>
                <a:gd name="T48" fmla="*/ 88 w 95"/>
                <a:gd name="T49" fmla="*/ 7 h 31"/>
                <a:gd name="T50" fmla="*/ 86 w 95"/>
                <a:gd name="T51" fmla="*/ 16 h 31"/>
                <a:gd name="T52" fmla="*/ 72 w 95"/>
                <a:gd name="T53" fmla="*/ 24 h 31"/>
                <a:gd name="T54" fmla="*/ 70 w 95"/>
                <a:gd name="T55" fmla="*/ 24 h 31"/>
                <a:gd name="T56" fmla="*/ 70 w 95"/>
                <a:gd name="T57" fmla="*/ 24 h 31"/>
                <a:gd name="T58" fmla="*/ 55 w 95"/>
                <a:gd name="T59" fmla="*/ 15 h 31"/>
                <a:gd name="T60" fmla="*/ 85 w 95"/>
                <a:gd name="T6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31">
                  <a:moveTo>
                    <a:pt x="94" y="3"/>
                  </a:moveTo>
                  <a:cubicBezTo>
                    <a:pt x="92" y="0"/>
                    <a:pt x="86" y="0"/>
                    <a:pt x="85" y="0"/>
                  </a:cubicBezTo>
                  <a:cubicBezTo>
                    <a:pt x="75" y="0"/>
                    <a:pt x="56" y="5"/>
                    <a:pt x="50" y="11"/>
                  </a:cubicBezTo>
                  <a:cubicBezTo>
                    <a:pt x="45" y="11"/>
                    <a:pt x="45" y="11"/>
                    <a:pt x="45" y="11"/>
                  </a:cubicBezTo>
                  <a:cubicBezTo>
                    <a:pt x="45" y="11"/>
                    <a:pt x="45" y="11"/>
                    <a:pt x="45" y="11"/>
                  </a:cubicBezTo>
                  <a:cubicBezTo>
                    <a:pt x="40" y="5"/>
                    <a:pt x="20" y="0"/>
                    <a:pt x="11" y="0"/>
                  </a:cubicBezTo>
                  <a:cubicBezTo>
                    <a:pt x="9" y="0"/>
                    <a:pt x="4" y="0"/>
                    <a:pt x="2" y="3"/>
                  </a:cubicBezTo>
                  <a:cubicBezTo>
                    <a:pt x="0" y="8"/>
                    <a:pt x="1" y="14"/>
                    <a:pt x="4" y="19"/>
                  </a:cubicBezTo>
                  <a:cubicBezTo>
                    <a:pt x="6" y="23"/>
                    <a:pt x="12" y="30"/>
                    <a:pt x="22" y="31"/>
                  </a:cubicBezTo>
                  <a:cubicBezTo>
                    <a:pt x="24" y="31"/>
                    <a:pt x="25" y="31"/>
                    <a:pt x="26" y="31"/>
                  </a:cubicBezTo>
                  <a:cubicBezTo>
                    <a:pt x="36" y="31"/>
                    <a:pt x="44" y="26"/>
                    <a:pt x="47" y="19"/>
                  </a:cubicBezTo>
                  <a:cubicBezTo>
                    <a:pt x="49" y="19"/>
                    <a:pt x="49" y="19"/>
                    <a:pt x="49" y="19"/>
                  </a:cubicBezTo>
                  <a:cubicBezTo>
                    <a:pt x="52" y="26"/>
                    <a:pt x="60" y="31"/>
                    <a:pt x="70" y="31"/>
                  </a:cubicBezTo>
                  <a:cubicBezTo>
                    <a:pt x="71" y="31"/>
                    <a:pt x="72" y="31"/>
                    <a:pt x="73" y="31"/>
                  </a:cubicBezTo>
                  <a:cubicBezTo>
                    <a:pt x="84" y="30"/>
                    <a:pt x="89" y="23"/>
                    <a:pt x="92" y="19"/>
                  </a:cubicBezTo>
                  <a:cubicBezTo>
                    <a:pt x="95" y="14"/>
                    <a:pt x="95" y="8"/>
                    <a:pt x="94" y="3"/>
                  </a:cubicBezTo>
                  <a:close/>
                  <a:moveTo>
                    <a:pt x="8" y="7"/>
                  </a:moveTo>
                  <a:cubicBezTo>
                    <a:pt x="8" y="7"/>
                    <a:pt x="9" y="6"/>
                    <a:pt x="11" y="6"/>
                  </a:cubicBezTo>
                  <a:cubicBezTo>
                    <a:pt x="21" y="6"/>
                    <a:pt x="38" y="12"/>
                    <a:pt x="41" y="15"/>
                  </a:cubicBezTo>
                  <a:cubicBezTo>
                    <a:pt x="40" y="20"/>
                    <a:pt x="34" y="24"/>
                    <a:pt x="26" y="24"/>
                  </a:cubicBezTo>
                  <a:cubicBezTo>
                    <a:pt x="25" y="24"/>
                    <a:pt x="24" y="24"/>
                    <a:pt x="23" y="24"/>
                  </a:cubicBezTo>
                  <a:cubicBezTo>
                    <a:pt x="15" y="23"/>
                    <a:pt x="11" y="18"/>
                    <a:pt x="10" y="16"/>
                  </a:cubicBezTo>
                  <a:cubicBezTo>
                    <a:pt x="8" y="12"/>
                    <a:pt x="7" y="9"/>
                    <a:pt x="8" y="7"/>
                  </a:cubicBezTo>
                  <a:close/>
                  <a:moveTo>
                    <a:pt x="85" y="6"/>
                  </a:moveTo>
                  <a:cubicBezTo>
                    <a:pt x="86" y="6"/>
                    <a:pt x="87" y="7"/>
                    <a:pt x="88" y="7"/>
                  </a:cubicBezTo>
                  <a:cubicBezTo>
                    <a:pt x="88" y="9"/>
                    <a:pt x="88" y="12"/>
                    <a:pt x="86" y="16"/>
                  </a:cubicBezTo>
                  <a:cubicBezTo>
                    <a:pt x="84" y="18"/>
                    <a:pt x="80" y="23"/>
                    <a:pt x="72" y="24"/>
                  </a:cubicBezTo>
                  <a:cubicBezTo>
                    <a:pt x="72" y="24"/>
                    <a:pt x="71" y="24"/>
                    <a:pt x="70" y="24"/>
                  </a:cubicBezTo>
                  <a:cubicBezTo>
                    <a:pt x="70" y="24"/>
                    <a:pt x="70" y="24"/>
                    <a:pt x="70" y="24"/>
                  </a:cubicBezTo>
                  <a:cubicBezTo>
                    <a:pt x="62" y="24"/>
                    <a:pt x="56" y="20"/>
                    <a:pt x="55" y="15"/>
                  </a:cubicBezTo>
                  <a:cubicBezTo>
                    <a:pt x="57" y="12"/>
                    <a:pt x="74" y="6"/>
                    <a:pt x="85" y="6"/>
                  </a:cubicBezTo>
                  <a:close/>
                </a:path>
              </a:pathLst>
            </a:custGeom>
            <a:solidFill>
              <a:schemeClr val="tx1">
                <a:lumMod val="65000"/>
                <a:lumOff val="3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134" name="Freeform 97">
              <a:extLst>
                <a:ext uri="{FF2B5EF4-FFF2-40B4-BE49-F238E27FC236}"/>
              </a:extLst>
            </p:cNvPr>
            <p:cNvSpPr>
              <a:spLocks/>
            </p:cNvSpPr>
            <p:nvPr/>
          </p:nvSpPr>
          <p:spPr bwMode="auto">
            <a:xfrm>
              <a:off x="4456363" y="4044288"/>
              <a:ext cx="77501" cy="82523"/>
            </a:xfrm>
            <a:custGeom>
              <a:avLst/>
              <a:gdLst>
                <a:gd name="T0" fmla="*/ 0 w 13"/>
                <a:gd name="T1" fmla="*/ 7 h 14"/>
                <a:gd name="T2" fmla="*/ 7 w 13"/>
                <a:gd name="T3" fmla="*/ 14 h 14"/>
                <a:gd name="T4" fmla="*/ 13 w 13"/>
                <a:gd name="T5" fmla="*/ 7 h 14"/>
                <a:gd name="T6" fmla="*/ 6 w 13"/>
                <a:gd name="T7" fmla="*/ 0 h 14"/>
                <a:gd name="T8" fmla="*/ 0 w 13"/>
                <a:gd name="T9" fmla="*/ 7 h 14"/>
              </a:gdLst>
              <a:ahLst/>
              <a:cxnLst>
                <a:cxn ang="0">
                  <a:pos x="T0" y="T1"/>
                </a:cxn>
                <a:cxn ang="0">
                  <a:pos x="T2" y="T3"/>
                </a:cxn>
                <a:cxn ang="0">
                  <a:pos x="T4" y="T5"/>
                </a:cxn>
                <a:cxn ang="0">
                  <a:pos x="T6" y="T7"/>
                </a:cxn>
                <a:cxn ang="0">
                  <a:pos x="T8" y="T9"/>
                </a:cxn>
              </a:cxnLst>
              <a:rect l="0" t="0" r="r" b="b"/>
              <a:pathLst>
                <a:path w="13" h="14">
                  <a:moveTo>
                    <a:pt x="0" y="7"/>
                  </a:moveTo>
                  <a:cubicBezTo>
                    <a:pt x="0" y="11"/>
                    <a:pt x="3" y="14"/>
                    <a:pt x="7" y="14"/>
                  </a:cubicBezTo>
                  <a:cubicBezTo>
                    <a:pt x="10" y="14"/>
                    <a:pt x="13" y="11"/>
                    <a:pt x="13" y="7"/>
                  </a:cubicBezTo>
                  <a:cubicBezTo>
                    <a:pt x="13" y="3"/>
                    <a:pt x="10" y="0"/>
                    <a:pt x="6" y="0"/>
                  </a:cubicBezTo>
                  <a:cubicBezTo>
                    <a:pt x="3" y="0"/>
                    <a:pt x="0" y="4"/>
                    <a:pt x="0" y="7"/>
                  </a:cubicBezTo>
                  <a:close/>
                </a:path>
              </a:pathLst>
            </a:custGeom>
            <a:solidFill>
              <a:schemeClr val="tx1">
                <a:lumMod val="65000"/>
                <a:lumOff val="3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135" name="Freeform 98">
              <a:extLst>
                <a:ext uri="{FF2B5EF4-FFF2-40B4-BE49-F238E27FC236}"/>
              </a:extLst>
            </p:cNvPr>
            <p:cNvSpPr>
              <a:spLocks/>
            </p:cNvSpPr>
            <p:nvPr/>
          </p:nvSpPr>
          <p:spPr bwMode="auto">
            <a:xfrm>
              <a:off x="4700790" y="4044288"/>
              <a:ext cx="87935" cy="87283"/>
            </a:xfrm>
            <a:custGeom>
              <a:avLst/>
              <a:gdLst>
                <a:gd name="T0" fmla="*/ 10 w 15"/>
                <a:gd name="T1" fmla="*/ 2 h 15"/>
                <a:gd name="T2" fmla="*/ 2 w 15"/>
                <a:gd name="T3" fmla="*/ 5 h 15"/>
                <a:gd name="T4" fmla="*/ 5 w 15"/>
                <a:gd name="T5" fmla="*/ 14 h 15"/>
                <a:gd name="T6" fmla="*/ 14 w 15"/>
                <a:gd name="T7" fmla="*/ 10 h 15"/>
                <a:gd name="T8" fmla="*/ 10 w 15"/>
                <a:gd name="T9" fmla="*/ 2 h 15"/>
              </a:gdLst>
              <a:ahLst/>
              <a:cxnLst>
                <a:cxn ang="0">
                  <a:pos x="T0" y="T1"/>
                </a:cxn>
                <a:cxn ang="0">
                  <a:pos x="T2" y="T3"/>
                </a:cxn>
                <a:cxn ang="0">
                  <a:pos x="T4" y="T5"/>
                </a:cxn>
                <a:cxn ang="0">
                  <a:pos x="T6" y="T7"/>
                </a:cxn>
                <a:cxn ang="0">
                  <a:pos x="T8" y="T9"/>
                </a:cxn>
              </a:cxnLst>
              <a:rect l="0" t="0" r="r" b="b"/>
              <a:pathLst>
                <a:path w="15" h="15">
                  <a:moveTo>
                    <a:pt x="10" y="2"/>
                  </a:moveTo>
                  <a:cubicBezTo>
                    <a:pt x="7" y="0"/>
                    <a:pt x="3" y="2"/>
                    <a:pt x="2" y="5"/>
                  </a:cubicBezTo>
                  <a:cubicBezTo>
                    <a:pt x="0" y="8"/>
                    <a:pt x="2" y="12"/>
                    <a:pt x="5" y="14"/>
                  </a:cubicBezTo>
                  <a:cubicBezTo>
                    <a:pt x="9" y="15"/>
                    <a:pt x="12" y="14"/>
                    <a:pt x="14" y="10"/>
                  </a:cubicBezTo>
                  <a:cubicBezTo>
                    <a:pt x="15" y="7"/>
                    <a:pt x="14" y="3"/>
                    <a:pt x="10" y="2"/>
                  </a:cubicBezTo>
                  <a:close/>
                </a:path>
              </a:pathLst>
            </a:custGeom>
            <a:solidFill>
              <a:schemeClr val="tx1">
                <a:lumMod val="65000"/>
                <a:lumOff val="3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35915" name="Freeform 99"/>
            <p:cNvSpPr>
              <a:spLocks/>
            </p:cNvSpPr>
            <p:nvPr/>
          </p:nvSpPr>
          <p:spPr bwMode="auto">
            <a:xfrm>
              <a:off x="4853463" y="4566560"/>
              <a:ext cx="212634" cy="450283"/>
            </a:xfrm>
            <a:custGeom>
              <a:avLst/>
              <a:gdLst>
                <a:gd name="T0" fmla="*/ 212634 w 85"/>
                <a:gd name="T1" fmla="*/ 427769 h 180"/>
                <a:gd name="T2" fmla="*/ 95060 w 85"/>
                <a:gd name="T3" fmla="*/ 450283 h 180"/>
                <a:gd name="T4" fmla="*/ 0 w 85"/>
                <a:gd name="T5" fmla="*/ 22514 h 180"/>
                <a:gd name="T6" fmla="*/ 117574 w 85"/>
                <a:gd name="T7" fmla="*/ 0 h 180"/>
                <a:gd name="T8" fmla="*/ 212634 w 85"/>
                <a:gd name="T9" fmla="*/ 427769 h 180"/>
                <a:gd name="T10" fmla="*/ 0 60000 65536"/>
                <a:gd name="T11" fmla="*/ 0 60000 65536"/>
                <a:gd name="T12" fmla="*/ 0 60000 65536"/>
                <a:gd name="T13" fmla="*/ 0 60000 65536"/>
                <a:gd name="T14" fmla="*/ 0 60000 65536"/>
                <a:gd name="T15" fmla="*/ 0 w 85"/>
                <a:gd name="T16" fmla="*/ 0 h 180"/>
                <a:gd name="T17" fmla="*/ 85 w 85"/>
                <a:gd name="T18" fmla="*/ 180 h 180"/>
              </a:gdLst>
              <a:ahLst/>
              <a:cxnLst>
                <a:cxn ang="T10">
                  <a:pos x="T0" y="T1"/>
                </a:cxn>
                <a:cxn ang="T11">
                  <a:pos x="T2" y="T3"/>
                </a:cxn>
                <a:cxn ang="T12">
                  <a:pos x="T4" y="T5"/>
                </a:cxn>
                <a:cxn ang="T13">
                  <a:pos x="T6" y="T7"/>
                </a:cxn>
                <a:cxn ang="T14">
                  <a:pos x="T8" y="T9"/>
                </a:cxn>
              </a:cxnLst>
              <a:rect l="T15" t="T16" r="T17" b="T18"/>
              <a:pathLst>
                <a:path w="85" h="180">
                  <a:moveTo>
                    <a:pt x="85" y="171"/>
                  </a:moveTo>
                  <a:lnTo>
                    <a:pt x="38" y="180"/>
                  </a:lnTo>
                  <a:lnTo>
                    <a:pt x="0" y="9"/>
                  </a:lnTo>
                  <a:lnTo>
                    <a:pt x="47" y="0"/>
                  </a:lnTo>
                  <a:lnTo>
                    <a:pt x="85" y="171"/>
                  </a:lnTo>
                  <a:close/>
                </a:path>
              </a:pathLst>
            </a:custGeom>
            <a:solidFill>
              <a:srgbClr val="FBE8D1"/>
            </a:solidFill>
            <a:ln w="9525">
              <a:noFill/>
              <a:miter lim="800000"/>
              <a:headEnd/>
              <a:tailEnd/>
            </a:ln>
          </p:spPr>
          <p:txBody>
            <a:bodyPr/>
            <a:lstStyle/>
            <a:p>
              <a:endParaRPr lang="zh-CN" altLang="en-US">
                <a:latin typeface="等线"/>
                <a:ea typeface="等线"/>
              </a:endParaRPr>
            </a:p>
          </p:txBody>
        </p:sp>
        <p:sp>
          <p:nvSpPr>
            <p:cNvPr id="35916" name="Freeform 100"/>
            <p:cNvSpPr>
              <a:spLocks/>
            </p:cNvSpPr>
            <p:nvPr/>
          </p:nvSpPr>
          <p:spPr bwMode="auto">
            <a:xfrm>
              <a:off x="4848460" y="4511525"/>
              <a:ext cx="130082" cy="130082"/>
            </a:xfrm>
            <a:custGeom>
              <a:avLst/>
              <a:gdLst>
                <a:gd name="T0" fmla="*/ 124169 w 22"/>
                <a:gd name="T1" fmla="*/ 53215 h 22"/>
                <a:gd name="T2" fmla="*/ 76867 w 22"/>
                <a:gd name="T3" fmla="*/ 124169 h 22"/>
                <a:gd name="T4" fmla="*/ 5913 w 22"/>
                <a:gd name="T5" fmla="*/ 76867 h 22"/>
                <a:gd name="T6" fmla="*/ 53215 w 22"/>
                <a:gd name="T7" fmla="*/ 5913 h 22"/>
                <a:gd name="T8" fmla="*/ 124169 w 22"/>
                <a:gd name="T9" fmla="*/ 53215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21" y="9"/>
                  </a:moveTo>
                  <a:cubicBezTo>
                    <a:pt x="22" y="14"/>
                    <a:pt x="18" y="19"/>
                    <a:pt x="13" y="21"/>
                  </a:cubicBezTo>
                  <a:cubicBezTo>
                    <a:pt x="8" y="22"/>
                    <a:pt x="2" y="18"/>
                    <a:pt x="1" y="13"/>
                  </a:cubicBezTo>
                  <a:cubicBezTo>
                    <a:pt x="0" y="8"/>
                    <a:pt x="3" y="2"/>
                    <a:pt x="9" y="1"/>
                  </a:cubicBezTo>
                  <a:cubicBezTo>
                    <a:pt x="14" y="0"/>
                    <a:pt x="19" y="3"/>
                    <a:pt x="21" y="9"/>
                  </a:cubicBezTo>
                  <a:close/>
                </a:path>
              </a:pathLst>
            </a:custGeom>
            <a:solidFill>
              <a:srgbClr val="FBE8D1"/>
            </a:solidFill>
            <a:ln w="9525">
              <a:noFill/>
              <a:miter lim="800000"/>
              <a:headEnd/>
              <a:tailEnd/>
            </a:ln>
          </p:spPr>
          <p:txBody>
            <a:bodyPr/>
            <a:lstStyle/>
            <a:p>
              <a:endParaRPr lang="zh-CN" altLang="en-US">
                <a:latin typeface="等线"/>
                <a:ea typeface="等线"/>
              </a:endParaRPr>
            </a:p>
          </p:txBody>
        </p:sp>
        <p:sp>
          <p:nvSpPr>
            <p:cNvPr id="35917" name="Freeform 101"/>
            <p:cNvSpPr>
              <a:spLocks/>
            </p:cNvSpPr>
            <p:nvPr/>
          </p:nvSpPr>
          <p:spPr bwMode="auto">
            <a:xfrm>
              <a:off x="4943519" y="4939295"/>
              <a:ext cx="130082" cy="130082"/>
            </a:xfrm>
            <a:custGeom>
              <a:avLst/>
              <a:gdLst>
                <a:gd name="T0" fmla="*/ 124169 w 22"/>
                <a:gd name="T1" fmla="*/ 53215 h 22"/>
                <a:gd name="T2" fmla="*/ 76867 w 22"/>
                <a:gd name="T3" fmla="*/ 124169 h 22"/>
                <a:gd name="T4" fmla="*/ 5913 w 22"/>
                <a:gd name="T5" fmla="*/ 76867 h 22"/>
                <a:gd name="T6" fmla="*/ 53215 w 22"/>
                <a:gd name="T7" fmla="*/ 11826 h 22"/>
                <a:gd name="T8" fmla="*/ 124169 w 22"/>
                <a:gd name="T9" fmla="*/ 53215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21" y="9"/>
                  </a:moveTo>
                  <a:cubicBezTo>
                    <a:pt x="22" y="14"/>
                    <a:pt x="19" y="20"/>
                    <a:pt x="13" y="21"/>
                  </a:cubicBezTo>
                  <a:cubicBezTo>
                    <a:pt x="8" y="22"/>
                    <a:pt x="3" y="19"/>
                    <a:pt x="1" y="13"/>
                  </a:cubicBezTo>
                  <a:cubicBezTo>
                    <a:pt x="0" y="8"/>
                    <a:pt x="4" y="3"/>
                    <a:pt x="9" y="2"/>
                  </a:cubicBezTo>
                  <a:cubicBezTo>
                    <a:pt x="14" y="0"/>
                    <a:pt x="20" y="4"/>
                    <a:pt x="21" y="9"/>
                  </a:cubicBezTo>
                  <a:close/>
                </a:path>
              </a:pathLst>
            </a:custGeom>
            <a:solidFill>
              <a:srgbClr val="F2C088"/>
            </a:solidFill>
            <a:ln w="9525">
              <a:noFill/>
              <a:miter lim="800000"/>
              <a:headEnd/>
              <a:tailEnd/>
            </a:ln>
          </p:spPr>
          <p:txBody>
            <a:bodyPr/>
            <a:lstStyle/>
            <a:p>
              <a:endParaRPr lang="zh-CN" altLang="en-US">
                <a:latin typeface="等线"/>
                <a:ea typeface="等线"/>
              </a:endParaRPr>
            </a:p>
          </p:txBody>
        </p:sp>
        <p:sp>
          <p:nvSpPr>
            <p:cNvPr id="35918" name="Freeform 102"/>
            <p:cNvSpPr>
              <a:spLocks/>
            </p:cNvSpPr>
            <p:nvPr/>
          </p:nvSpPr>
          <p:spPr bwMode="auto">
            <a:xfrm>
              <a:off x="3970408" y="4756679"/>
              <a:ext cx="570358" cy="475298"/>
            </a:xfrm>
            <a:custGeom>
              <a:avLst/>
              <a:gdLst>
                <a:gd name="T0" fmla="*/ 0 w 228"/>
                <a:gd name="T1" fmla="*/ 0 h 190"/>
                <a:gd name="T2" fmla="*/ 392747 w 228"/>
                <a:gd name="T3" fmla="*/ 0 h 190"/>
                <a:gd name="T4" fmla="*/ 570358 w 228"/>
                <a:gd name="T5" fmla="*/ 475298 h 190"/>
                <a:gd name="T6" fmla="*/ 177612 w 228"/>
                <a:gd name="T7" fmla="*/ 475298 h 190"/>
                <a:gd name="T8" fmla="*/ 0 w 228"/>
                <a:gd name="T9" fmla="*/ 0 h 190"/>
                <a:gd name="T10" fmla="*/ 0 60000 65536"/>
                <a:gd name="T11" fmla="*/ 0 60000 65536"/>
                <a:gd name="T12" fmla="*/ 0 60000 65536"/>
                <a:gd name="T13" fmla="*/ 0 60000 65536"/>
                <a:gd name="T14" fmla="*/ 0 60000 65536"/>
                <a:gd name="T15" fmla="*/ 0 w 228"/>
                <a:gd name="T16" fmla="*/ 0 h 190"/>
                <a:gd name="T17" fmla="*/ 228 w 228"/>
                <a:gd name="T18" fmla="*/ 190 h 190"/>
              </a:gdLst>
              <a:ahLst/>
              <a:cxnLst>
                <a:cxn ang="T10">
                  <a:pos x="T0" y="T1"/>
                </a:cxn>
                <a:cxn ang="T11">
                  <a:pos x="T2" y="T3"/>
                </a:cxn>
                <a:cxn ang="T12">
                  <a:pos x="T4" y="T5"/>
                </a:cxn>
                <a:cxn ang="T13">
                  <a:pos x="T6" y="T7"/>
                </a:cxn>
                <a:cxn ang="T14">
                  <a:pos x="T8" y="T9"/>
                </a:cxn>
              </a:cxnLst>
              <a:rect l="T15" t="T16" r="T17" b="T18"/>
              <a:pathLst>
                <a:path w="228" h="190">
                  <a:moveTo>
                    <a:pt x="0" y="0"/>
                  </a:moveTo>
                  <a:lnTo>
                    <a:pt x="157" y="0"/>
                  </a:lnTo>
                  <a:lnTo>
                    <a:pt x="228" y="190"/>
                  </a:lnTo>
                  <a:lnTo>
                    <a:pt x="71" y="190"/>
                  </a:lnTo>
                  <a:lnTo>
                    <a:pt x="0" y="0"/>
                  </a:lnTo>
                  <a:close/>
                </a:path>
              </a:pathLst>
            </a:custGeom>
            <a:solidFill>
              <a:srgbClr val="F0920E"/>
            </a:solidFill>
            <a:ln w="9525">
              <a:noFill/>
              <a:miter lim="800000"/>
              <a:headEnd/>
              <a:tailEnd/>
            </a:ln>
          </p:spPr>
          <p:txBody>
            <a:bodyPr/>
            <a:lstStyle/>
            <a:p>
              <a:endParaRPr lang="zh-CN" altLang="en-US">
                <a:latin typeface="等线"/>
                <a:ea typeface="等线"/>
              </a:endParaRPr>
            </a:p>
          </p:txBody>
        </p:sp>
        <p:sp>
          <p:nvSpPr>
            <p:cNvPr id="35919" name="Freeform 103"/>
            <p:cNvSpPr>
              <a:spLocks/>
            </p:cNvSpPr>
            <p:nvPr/>
          </p:nvSpPr>
          <p:spPr bwMode="auto">
            <a:xfrm>
              <a:off x="4540766" y="4951802"/>
              <a:ext cx="467794" cy="172609"/>
            </a:xfrm>
            <a:custGeom>
              <a:avLst/>
              <a:gdLst>
                <a:gd name="T0" fmla="*/ 10006 w 187"/>
                <a:gd name="T1" fmla="*/ 172609 h 69"/>
                <a:gd name="T2" fmla="*/ 0 w 187"/>
                <a:gd name="T3" fmla="*/ 52533 h 69"/>
                <a:gd name="T4" fmla="*/ 455286 w 187"/>
                <a:gd name="T5" fmla="*/ 0 h 69"/>
                <a:gd name="T6" fmla="*/ 467794 w 187"/>
                <a:gd name="T7" fmla="*/ 117574 h 69"/>
                <a:gd name="T8" fmla="*/ 10006 w 187"/>
                <a:gd name="T9" fmla="*/ 172609 h 69"/>
                <a:gd name="T10" fmla="*/ 0 60000 65536"/>
                <a:gd name="T11" fmla="*/ 0 60000 65536"/>
                <a:gd name="T12" fmla="*/ 0 60000 65536"/>
                <a:gd name="T13" fmla="*/ 0 60000 65536"/>
                <a:gd name="T14" fmla="*/ 0 60000 65536"/>
                <a:gd name="T15" fmla="*/ 0 w 187"/>
                <a:gd name="T16" fmla="*/ 0 h 69"/>
                <a:gd name="T17" fmla="*/ 187 w 187"/>
                <a:gd name="T18" fmla="*/ 69 h 69"/>
              </a:gdLst>
              <a:ahLst/>
              <a:cxnLst>
                <a:cxn ang="T10">
                  <a:pos x="T0" y="T1"/>
                </a:cxn>
                <a:cxn ang="T11">
                  <a:pos x="T2" y="T3"/>
                </a:cxn>
                <a:cxn ang="T12">
                  <a:pos x="T4" y="T5"/>
                </a:cxn>
                <a:cxn ang="T13">
                  <a:pos x="T6" y="T7"/>
                </a:cxn>
                <a:cxn ang="T14">
                  <a:pos x="T8" y="T9"/>
                </a:cxn>
              </a:cxnLst>
              <a:rect l="T15" t="T16" r="T17" b="T18"/>
              <a:pathLst>
                <a:path w="187" h="69">
                  <a:moveTo>
                    <a:pt x="4" y="69"/>
                  </a:moveTo>
                  <a:lnTo>
                    <a:pt x="0" y="21"/>
                  </a:lnTo>
                  <a:lnTo>
                    <a:pt x="182" y="0"/>
                  </a:lnTo>
                  <a:lnTo>
                    <a:pt x="187" y="47"/>
                  </a:lnTo>
                  <a:lnTo>
                    <a:pt x="4" y="69"/>
                  </a:lnTo>
                  <a:close/>
                </a:path>
              </a:pathLst>
            </a:custGeom>
            <a:solidFill>
              <a:srgbClr val="FBE8D1"/>
            </a:solidFill>
            <a:ln w="9525">
              <a:noFill/>
              <a:miter lim="800000"/>
              <a:headEnd/>
              <a:tailEnd/>
            </a:ln>
          </p:spPr>
          <p:txBody>
            <a:bodyPr/>
            <a:lstStyle/>
            <a:p>
              <a:endParaRPr lang="zh-CN" altLang="en-US">
                <a:latin typeface="等线"/>
                <a:ea typeface="等线"/>
              </a:endParaRPr>
            </a:p>
          </p:txBody>
        </p:sp>
        <p:sp>
          <p:nvSpPr>
            <p:cNvPr id="35920" name="Freeform 104"/>
            <p:cNvSpPr>
              <a:spLocks/>
            </p:cNvSpPr>
            <p:nvPr/>
          </p:nvSpPr>
          <p:spPr bwMode="auto">
            <a:xfrm>
              <a:off x="4943519" y="4946799"/>
              <a:ext cx="122578" cy="122578"/>
            </a:xfrm>
            <a:custGeom>
              <a:avLst/>
              <a:gdLst>
                <a:gd name="T0" fmla="*/ 70045 w 21"/>
                <a:gd name="T1" fmla="*/ 122578 h 21"/>
                <a:gd name="T2" fmla="*/ 5837 w 21"/>
                <a:gd name="T3" fmla="*/ 70045 h 21"/>
                <a:gd name="T4" fmla="*/ 52533 w 21"/>
                <a:gd name="T5" fmla="*/ 5837 h 21"/>
                <a:gd name="T6" fmla="*/ 116741 w 21"/>
                <a:gd name="T7" fmla="*/ 58370 h 21"/>
                <a:gd name="T8" fmla="*/ 70045 w 21"/>
                <a:gd name="T9" fmla="*/ 122578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2" y="21"/>
                  </a:moveTo>
                  <a:cubicBezTo>
                    <a:pt x="6" y="21"/>
                    <a:pt x="1" y="18"/>
                    <a:pt x="1" y="12"/>
                  </a:cubicBezTo>
                  <a:cubicBezTo>
                    <a:pt x="0" y="7"/>
                    <a:pt x="4" y="2"/>
                    <a:pt x="9" y="1"/>
                  </a:cubicBezTo>
                  <a:cubicBezTo>
                    <a:pt x="15" y="0"/>
                    <a:pt x="20" y="4"/>
                    <a:pt x="20" y="10"/>
                  </a:cubicBezTo>
                  <a:cubicBezTo>
                    <a:pt x="21" y="15"/>
                    <a:pt x="17" y="20"/>
                    <a:pt x="12" y="21"/>
                  </a:cubicBezTo>
                  <a:close/>
                </a:path>
              </a:pathLst>
            </a:custGeom>
            <a:solidFill>
              <a:srgbClr val="FBE8D1"/>
            </a:solidFill>
            <a:ln w="9525">
              <a:noFill/>
              <a:miter lim="800000"/>
              <a:headEnd/>
              <a:tailEnd/>
            </a:ln>
          </p:spPr>
          <p:txBody>
            <a:bodyPr/>
            <a:lstStyle/>
            <a:p>
              <a:endParaRPr lang="zh-CN" altLang="en-US">
                <a:latin typeface="等线"/>
                <a:ea typeface="等线"/>
              </a:endParaRPr>
            </a:p>
          </p:txBody>
        </p:sp>
        <p:sp>
          <p:nvSpPr>
            <p:cNvPr id="35921" name="Freeform 105"/>
            <p:cNvSpPr>
              <a:spLocks/>
            </p:cNvSpPr>
            <p:nvPr/>
          </p:nvSpPr>
          <p:spPr bwMode="auto">
            <a:xfrm>
              <a:off x="4403180" y="4999332"/>
              <a:ext cx="177612" cy="137587"/>
            </a:xfrm>
            <a:custGeom>
              <a:avLst/>
              <a:gdLst>
                <a:gd name="T0" fmla="*/ 41443 w 30"/>
                <a:gd name="T1" fmla="*/ 137587 h 23"/>
                <a:gd name="T2" fmla="*/ 5920 w 30"/>
                <a:gd name="T3" fmla="*/ 107677 h 23"/>
                <a:gd name="T4" fmla="*/ 0 w 30"/>
                <a:gd name="T5" fmla="*/ 47856 h 23"/>
                <a:gd name="T6" fmla="*/ 29602 w 30"/>
                <a:gd name="T7" fmla="*/ 17946 h 23"/>
                <a:gd name="T8" fmla="*/ 136169 w 30"/>
                <a:gd name="T9" fmla="*/ 5982 h 23"/>
                <a:gd name="T10" fmla="*/ 171692 w 30"/>
                <a:gd name="T11" fmla="*/ 29910 h 23"/>
                <a:gd name="T12" fmla="*/ 177612 w 30"/>
                <a:gd name="T13" fmla="*/ 89731 h 23"/>
                <a:gd name="T14" fmla="*/ 153930 w 30"/>
                <a:gd name="T15" fmla="*/ 119641 h 23"/>
                <a:gd name="T16" fmla="*/ 41443 w 30"/>
                <a:gd name="T17" fmla="*/ 137587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3"/>
                <a:gd name="T29" fmla="*/ 30 w 30"/>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3">
                  <a:moveTo>
                    <a:pt x="7" y="23"/>
                  </a:moveTo>
                  <a:cubicBezTo>
                    <a:pt x="4" y="23"/>
                    <a:pt x="2" y="21"/>
                    <a:pt x="1" y="18"/>
                  </a:cubicBezTo>
                  <a:cubicBezTo>
                    <a:pt x="0" y="8"/>
                    <a:pt x="0" y="8"/>
                    <a:pt x="0" y="8"/>
                  </a:cubicBezTo>
                  <a:cubicBezTo>
                    <a:pt x="0" y="6"/>
                    <a:pt x="2" y="3"/>
                    <a:pt x="5" y="3"/>
                  </a:cubicBezTo>
                  <a:cubicBezTo>
                    <a:pt x="23" y="1"/>
                    <a:pt x="23" y="1"/>
                    <a:pt x="23" y="1"/>
                  </a:cubicBezTo>
                  <a:cubicBezTo>
                    <a:pt x="26" y="0"/>
                    <a:pt x="28" y="2"/>
                    <a:pt x="29" y="5"/>
                  </a:cubicBezTo>
                  <a:cubicBezTo>
                    <a:pt x="30" y="15"/>
                    <a:pt x="30" y="15"/>
                    <a:pt x="30" y="15"/>
                  </a:cubicBezTo>
                  <a:cubicBezTo>
                    <a:pt x="30" y="18"/>
                    <a:pt x="28" y="20"/>
                    <a:pt x="26" y="20"/>
                  </a:cubicBezTo>
                  <a:lnTo>
                    <a:pt x="7" y="23"/>
                  </a:lnTo>
                  <a:close/>
                </a:path>
              </a:pathLst>
            </a:custGeom>
            <a:solidFill>
              <a:srgbClr val="FBE8D1"/>
            </a:solidFill>
            <a:ln w="9525">
              <a:noFill/>
              <a:miter lim="800000"/>
              <a:headEnd/>
              <a:tailEnd/>
            </a:ln>
          </p:spPr>
          <p:txBody>
            <a:bodyPr/>
            <a:lstStyle/>
            <a:p>
              <a:endParaRPr lang="zh-CN" altLang="en-US">
                <a:latin typeface="等线"/>
                <a:ea typeface="等线"/>
              </a:endParaRPr>
            </a:p>
          </p:txBody>
        </p:sp>
        <p:sp>
          <p:nvSpPr>
            <p:cNvPr id="35922" name="Freeform 127"/>
            <p:cNvSpPr>
              <a:spLocks/>
            </p:cNvSpPr>
            <p:nvPr/>
          </p:nvSpPr>
          <p:spPr bwMode="auto">
            <a:xfrm>
              <a:off x="2787166" y="3751048"/>
              <a:ext cx="627895" cy="630396"/>
            </a:xfrm>
            <a:custGeom>
              <a:avLst/>
              <a:gdLst>
                <a:gd name="T0" fmla="*/ 0 w 106"/>
                <a:gd name="T1" fmla="*/ 321145 h 106"/>
                <a:gd name="T2" fmla="*/ 319871 w 106"/>
                <a:gd name="T3" fmla="*/ 630396 h 106"/>
                <a:gd name="T4" fmla="*/ 627895 w 106"/>
                <a:gd name="T5" fmla="*/ 309251 h 106"/>
                <a:gd name="T6" fmla="*/ 308024 w 106"/>
                <a:gd name="T7" fmla="*/ 0 h 106"/>
                <a:gd name="T8" fmla="*/ 0 w 106"/>
                <a:gd name="T9" fmla="*/ 321145 h 106"/>
                <a:gd name="T10" fmla="*/ 0 60000 65536"/>
                <a:gd name="T11" fmla="*/ 0 60000 65536"/>
                <a:gd name="T12" fmla="*/ 0 60000 65536"/>
                <a:gd name="T13" fmla="*/ 0 60000 65536"/>
                <a:gd name="T14" fmla="*/ 0 60000 65536"/>
                <a:gd name="T15" fmla="*/ 0 w 106"/>
                <a:gd name="T16" fmla="*/ 0 h 106"/>
                <a:gd name="T17" fmla="*/ 106 w 106"/>
                <a:gd name="T18" fmla="*/ 106 h 106"/>
              </a:gdLst>
              <a:ahLst/>
              <a:cxnLst>
                <a:cxn ang="T10">
                  <a:pos x="T0" y="T1"/>
                </a:cxn>
                <a:cxn ang="T11">
                  <a:pos x="T2" y="T3"/>
                </a:cxn>
                <a:cxn ang="T12">
                  <a:pos x="T4" y="T5"/>
                </a:cxn>
                <a:cxn ang="T13">
                  <a:pos x="T6" y="T7"/>
                </a:cxn>
                <a:cxn ang="T14">
                  <a:pos x="T8" y="T9"/>
                </a:cxn>
              </a:cxnLst>
              <a:rect l="T15" t="T16" r="T17" b="T18"/>
              <a:pathLst>
                <a:path w="106" h="106">
                  <a:moveTo>
                    <a:pt x="0" y="54"/>
                  </a:moveTo>
                  <a:cubicBezTo>
                    <a:pt x="1" y="83"/>
                    <a:pt x="25" y="106"/>
                    <a:pt x="54" y="106"/>
                  </a:cubicBezTo>
                  <a:cubicBezTo>
                    <a:pt x="83" y="105"/>
                    <a:pt x="106" y="81"/>
                    <a:pt x="106" y="52"/>
                  </a:cubicBezTo>
                  <a:cubicBezTo>
                    <a:pt x="106" y="23"/>
                    <a:pt x="82" y="0"/>
                    <a:pt x="52" y="0"/>
                  </a:cubicBezTo>
                  <a:cubicBezTo>
                    <a:pt x="23" y="0"/>
                    <a:pt x="0" y="24"/>
                    <a:pt x="0" y="54"/>
                  </a:cubicBezTo>
                  <a:close/>
                </a:path>
              </a:pathLst>
            </a:custGeom>
            <a:solidFill>
              <a:srgbClr val="FBE8D1"/>
            </a:solidFill>
            <a:ln w="9525">
              <a:noFill/>
              <a:miter lim="800000"/>
              <a:headEnd/>
              <a:tailEnd/>
            </a:ln>
          </p:spPr>
          <p:txBody>
            <a:bodyPr/>
            <a:lstStyle/>
            <a:p>
              <a:endParaRPr lang="zh-CN" altLang="en-US">
                <a:latin typeface="等线"/>
                <a:ea typeface="等线"/>
              </a:endParaRPr>
            </a:p>
          </p:txBody>
        </p:sp>
        <p:sp>
          <p:nvSpPr>
            <p:cNvPr id="35923" name="Freeform 128"/>
            <p:cNvSpPr>
              <a:spLocks/>
            </p:cNvSpPr>
            <p:nvPr/>
          </p:nvSpPr>
          <p:spPr bwMode="auto">
            <a:xfrm>
              <a:off x="2964776" y="3853613"/>
              <a:ext cx="450283" cy="675424"/>
            </a:xfrm>
            <a:custGeom>
              <a:avLst/>
              <a:gdLst>
                <a:gd name="T0" fmla="*/ 0 w 76"/>
                <a:gd name="T1" fmla="*/ 420659 h 114"/>
                <a:gd name="T2" fmla="*/ 195518 w 76"/>
                <a:gd name="T3" fmla="*/ 675424 h 114"/>
                <a:gd name="T4" fmla="*/ 254765 w 76"/>
                <a:gd name="T5" fmla="*/ 675424 h 114"/>
                <a:gd name="T6" fmla="*/ 450283 w 76"/>
                <a:gd name="T7" fmla="*/ 420659 h 114"/>
                <a:gd name="T8" fmla="*/ 450283 w 76"/>
                <a:gd name="T9" fmla="*/ 195518 h 114"/>
                <a:gd name="T10" fmla="*/ 254765 w 76"/>
                <a:gd name="T11" fmla="*/ 0 h 114"/>
                <a:gd name="T12" fmla="*/ 195518 w 76"/>
                <a:gd name="T13" fmla="*/ 0 h 114"/>
                <a:gd name="T14" fmla="*/ 0 w 76"/>
                <a:gd name="T15" fmla="*/ 195518 h 114"/>
                <a:gd name="T16" fmla="*/ 0 w 76"/>
                <a:gd name="T17" fmla="*/ 420659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114"/>
                <a:gd name="T29" fmla="*/ 76 w 76"/>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114">
                  <a:moveTo>
                    <a:pt x="0" y="71"/>
                  </a:moveTo>
                  <a:cubicBezTo>
                    <a:pt x="0" y="89"/>
                    <a:pt x="14" y="114"/>
                    <a:pt x="33" y="114"/>
                  </a:cubicBezTo>
                  <a:cubicBezTo>
                    <a:pt x="43" y="114"/>
                    <a:pt x="43" y="114"/>
                    <a:pt x="43" y="114"/>
                  </a:cubicBezTo>
                  <a:cubicBezTo>
                    <a:pt x="61" y="114"/>
                    <a:pt x="76" y="89"/>
                    <a:pt x="76" y="71"/>
                  </a:cubicBezTo>
                  <a:cubicBezTo>
                    <a:pt x="76" y="33"/>
                    <a:pt x="76" y="33"/>
                    <a:pt x="76" y="33"/>
                  </a:cubicBezTo>
                  <a:cubicBezTo>
                    <a:pt x="76" y="15"/>
                    <a:pt x="61" y="0"/>
                    <a:pt x="43" y="0"/>
                  </a:cubicBezTo>
                  <a:cubicBezTo>
                    <a:pt x="33" y="0"/>
                    <a:pt x="33" y="0"/>
                    <a:pt x="33" y="0"/>
                  </a:cubicBezTo>
                  <a:cubicBezTo>
                    <a:pt x="14" y="0"/>
                    <a:pt x="0" y="15"/>
                    <a:pt x="0" y="33"/>
                  </a:cubicBezTo>
                  <a:lnTo>
                    <a:pt x="0" y="71"/>
                  </a:lnTo>
                  <a:close/>
                </a:path>
              </a:pathLst>
            </a:custGeom>
            <a:solidFill>
              <a:srgbClr val="FBE8D1"/>
            </a:solidFill>
            <a:ln w="9525">
              <a:noFill/>
              <a:miter lim="800000"/>
              <a:headEnd/>
              <a:tailEnd/>
            </a:ln>
          </p:spPr>
          <p:txBody>
            <a:bodyPr/>
            <a:lstStyle/>
            <a:p>
              <a:endParaRPr lang="zh-CN" altLang="en-US">
                <a:latin typeface="等线"/>
                <a:ea typeface="等线"/>
              </a:endParaRPr>
            </a:p>
          </p:txBody>
        </p:sp>
        <p:sp>
          <p:nvSpPr>
            <p:cNvPr id="35924" name="Freeform 129"/>
            <p:cNvSpPr>
              <a:spLocks/>
            </p:cNvSpPr>
            <p:nvPr/>
          </p:nvSpPr>
          <p:spPr bwMode="auto">
            <a:xfrm>
              <a:off x="2804676" y="4166309"/>
              <a:ext cx="472798" cy="375236"/>
            </a:xfrm>
            <a:custGeom>
              <a:avLst/>
              <a:gdLst>
                <a:gd name="T0" fmla="*/ 0 w 80"/>
                <a:gd name="T1" fmla="*/ 0 h 63"/>
                <a:gd name="T2" fmla="*/ 307319 w 80"/>
                <a:gd name="T3" fmla="*/ 363324 h 63"/>
                <a:gd name="T4" fmla="*/ 301409 w 80"/>
                <a:gd name="T5" fmla="*/ 17868 h 63"/>
                <a:gd name="T6" fmla="*/ 0 w 80"/>
                <a:gd name="T7" fmla="*/ 0 h 63"/>
                <a:gd name="T8" fmla="*/ 0 60000 65536"/>
                <a:gd name="T9" fmla="*/ 0 60000 65536"/>
                <a:gd name="T10" fmla="*/ 0 60000 65536"/>
                <a:gd name="T11" fmla="*/ 0 60000 65536"/>
                <a:gd name="T12" fmla="*/ 0 w 80"/>
                <a:gd name="T13" fmla="*/ 0 h 63"/>
                <a:gd name="T14" fmla="*/ 80 w 80"/>
                <a:gd name="T15" fmla="*/ 63 h 63"/>
              </a:gdLst>
              <a:ahLst/>
              <a:cxnLst>
                <a:cxn ang="T8">
                  <a:pos x="T0" y="T1"/>
                </a:cxn>
                <a:cxn ang="T9">
                  <a:pos x="T2" y="T3"/>
                </a:cxn>
                <a:cxn ang="T10">
                  <a:pos x="T4" y="T5"/>
                </a:cxn>
                <a:cxn ang="T11">
                  <a:pos x="T6" y="T7"/>
                </a:cxn>
              </a:cxnLst>
              <a:rect l="T12" t="T13" r="T14" b="T15"/>
              <a:pathLst>
                <a:path w="80" h="63">
                  <a:moveTo>
                    <a:pt x="0" y="0"/>
                  </a:moveTo>
                  <a:cubicBezTo>
                    <a:pt x="0" y="0"/>
                    <a:pt x="23" y="58"/>
                    <a:pt x="52" y="61"/>
                  </a:cubicBezTo>
                  <a:cubicBezTo>
                    <a:pt x="80" y="63"/>
                    <a:pt x="51" y="3"/>
                    <a:pt x="51" y="3"/>
                  </a:cubicBezTo>
                  <a:lnTo>
                    <a:pt x="0" y="0"/>
                  </a:lnTo>
                  <a:close/>
                </a:path>
              </a:pathLst>
            </a:custGeom>
            <a:solidFill>
              <a:srgbClr val="FBE8D1"/>
            </a:solidFill>
            <a:ln w="9525">
              <a:noFill/>
              <a:miter lim="800000"/>
              <a:headEnd/>
              <a:tailEnd/>
            </a:ln>
          </p:spPr>
          <p:txBody>
            <a:bodyPr/>
            <a:lstStyle/>
            <a:p>
              <a:endParaRPr lang="zh-CN" altLang="en-US">
                <a:latin typeface="等线"/>
                <a:ea typeface="等线"/>
              </a:endParaRPr>
            </a:p>
          </p:txBody>
        </p:sp>
        <p:sp>
          <p:nvSpPr>
            <p:cNvPr id="35925" name="Freeform 130"/>
            <p:cNvSpPr>
              <a:spLocks/>
            </p:cNvSpPr>
            <p:nvPr/>
          </p:nvSpPr>
          <p:spPr bwMode="auto">
            <a:xfrm>
              <a:off x="2994795" y="4411463"/>
              <a:ext cx="195122" cy="255160"/>
            </a:xfrm>
            <a:custGeom>
              <a:avLst/>
              <a:gdLst>
                <a:gd name="T0" fmla="*/ 0 w 33"/>
                <a:gd name="T1" fmla="*/ 231424 h 43"/>
                <a:gd name="T2" fmla="*/ 23651 w 33"/>
                <a:gd name="T3" fmla="*/ 255160 h 43"/>
                <a:gd name="T4" fmla="*/ 171471 w 33"/>
                <a:gd name="T5" fmla="*/ 255160 h 43"/>
                <a:gd name="T6" fmla="*/ 195122 w 33"/>
                <a:gd name="T7" fmla="*/ 231424 h 43"/>
                <a:gd name="T8" fmla="*/ 195122 w 33"/>
                <a:gd name="T9" fmla="*/ 23736 h 43"/>
                <a:gd name="T10" fmla="*/ 171471 w 33"/>
                <a:gd name="T11" fmla="*/ 0 h 43"/>
                <a:gd name="T12" fmla="*/ 23651 w 33"/>
                <a:gd name="T13" fmla="*/ 0 h 43"/>
                <a:gd name="T14" fmla="*/ 0 w 33"/>
                <a:gd name="T15" fmla="*/ 23736 h 43"/>
                <a:gd name="T16" fmla="*/ 0 w 33"/>
                <a:gd name="T17" fmla="*/ 231424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3"/>
                <a:gd name="T29" fmla="*/ 33 w 33"/>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3">
                  <a:moveTo>
                    <a:pt x="0" y="39"/>
                  </a:moveTo>
                  <a:cubicBezTo>
                    <a:pt x="0" y="41"/>
                    <a:pt x="2" y="43"/>
                    <a:pt x="4" y="43"/>
                  </a:cubicBezTo>
                  <a:cubicBezTo>
                    <a:pt x="29" y="43"/>
                    <a:pt x="29" y="43"/>
                    <a:pt x="29" y="43"/>
                  </a:cubicBezTo>
                  <a:cubicBezTo>
                    <a:pt x="31" y="43"/>
                    <a:pt x="33" y="41"/>
                    <a:pt x="33" y="39"/>
                  </a:cubicBezTo>
                  <a:cubicBezTo>
                    <a:pt x="33" y="4"/>
                    <a:pt x="33" y="4"/>
                    <a:pt x="33" y="4"/>
                  </a:cubicBezTo>
                  <a:cubicBezTo>
                    <a:pt x="33" y="2"/>
                    <a:pt x="31" y="0"/>
                    <a:pt x="29" y="0"/>
                  </a:cubicBezTo>
                  <a:cubicBezTo>
                    <a:pt x="4" y="0"/>
                    <a:pt x="4" y="0"/>
                    <a:pt x="4" y="0"/>
                  </a:cubicBezTo>
                  <a:cubicBezTo>
                    <a:pt x="2" y="0"/>
                    <a:pt x="0" y="2"/>
                    <a:pt x="0" y="4"/>
                  </a:cubicBezTo>
                  <a:lnTo>
                    <a:pt x="0" y="39"/>
                  </a:lnTo>
                  <a:close/>
                </a:path>
              </a:pathLst>
            </a:custGeom>
            <a:solidFill>
              <a:srgbClr val="FBE8D1"/>
            </a:solidFill>
            <a:ln w="9525">
              <a:noFill/>
              <a:miter lim="800000"/>
              <a:headEnd/>
              <a:tailEnd/>
            </a:ln>
          </p:spPr>
          <p:txBody>
            <a:bodyPr/>
            <a:lstStyle/>
            <a:p>
              <a:endParaRPr lang="zh-CN" altLang="en-US">
                <a:latin typeface="等线"/>
                <a:ea typeface="等线"/>
              </a:endParaRPr>
            </a:p>
          </p:txBody>
        </p:sp>
        <p:sp>
          <p:nvSpPr>
            <p:cNvPr id="147" name="Freeform 131">
              <a:extLst>
                <a:ext uri="{FF2B5EF4-FFF2-40B4-BE49-F238E27FC236}"/>
              </a:extLst>
            </p:cNvPr>
            <p:cNvSpPr>
              <a:spLocks/>
            </p:cNvSpPr>
            <p:nvPr/>
          </p:nvSpPr>
          <p:spPr bwMode="auto">
            <a:xfrm>
              <a:off x="3295336" y="4079202"/>
              <a:ext cx="95386" cy="95219"/>
            </a:xfrm>
            <a:custGeom>
              <a:avLst/>
              <a:gdLst>
                <a:gd name="T0" fmla="*/ 16 w 16"/>
                <a:gd name="T1" fmla="*/ 8 h 16"/>
                <a:gd name="T2" fmla="*/ 8 w 16"/>
                <a:gd name="T3" fmla="*/ 16 h 16"/>
                <a:gd name="T4" fmla="*/ 0 w 16"/>
                <a:gd name="T5" fmla="*/ 8 h 16"/>
                <a:gd name="T6" fmla="*/ 8 w 16"/>
                <a:gd name="T7" fmla="*/ 0 h 16"/>
                <a:gd name="T8" fmla="*/ 16 w 16"/>
                <a:gd name="T9" fmla="*/ 8 h 16"/>
              </a:gdLst>
              <a:ahLst/>
              <a:cxnLst>
                <a:cxn ang="0">
                  <a:pos x="T0" y="T1"/>
                </a:cxn>
                <a:cxn ang="0">
                  <a:pos x="T2" y="T3"/>
                </a:cxn>
                <a:cxn ang="0">
                  <a:pos x="T4" y="T5"/>
                </a:cxn>
                <a:cxn ang="0">
                  <a:pos x="T6" y="T7"/>
                </a:cxn>
                <a:cxn ang="0">
                  <a:pos x="T8" y="T9"/>
                </a:cxn>
              </a:cxnLst>
              <a:rect l="0" t="0" r="r" b="b"/>
              <a:pathLst>
                <a:path w="16" h="16">
                  <a:moveTo>
                    <a:pt x="16" y="8"/>
                  </a:moveTo>
                  <a:cubicBezTo>
                    <a:pt x="16" y="13"/>
                    <a:pt x="13" y="16"/>
                    <a:pt x="8" y="16"/>
                  </a:cubicBezTo>
                  <a:cubicBezTo>
                    <a:pt x="4" y="16"/>
                    <a:pt x="0" y="12"/>
                    <a:pt x="0" y="8"/>
                  </a:cubicBezTo>
                  <a:cubicBezTo>
                    <a:pt x="0" y="3"/>
                    <a:pt x="4" y="0"/>
                    <a:pt x="8" y="0"/>
                  </a:cubicBezTo>
                  <a:cubicBezTo>
                    <a:pt x="13" y="0"/>
                    <a:pt x="16" y="3"/>
                    <a:pt x="16" y="8"/>
                  </a:cubicBezTo>
                  <a:close/>
                </a:path>
              </a:pathLst>
            </a:custGeom>
            <a:solidFill>
              <a:schemeClr val="tx1">
                <a:lumMod val="65000"/>
                <a:lumOff val="3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148" name="Freeform 132">
              <a:extLst>
                <a:ext uri="{FF2B5EF4-FFF2-40B4-BE49-F238E27FC236}"/>
              </a:extLst>
            </p:cNvPr>
            <p:cNvSpPr>
              <a:spLocks/>
            </p:cNvSpPr>
            <p:nvPr/>
          </p:nvSpPr>
          <p:spPr bwMode="auto">
            <a:xfrm>
              <a:off x="3052399" y="4079202"/>
              <a:ext cx="111781" cy="107915"/>
            </a:xfrm>
            <a:custGeom>
              <a:avLst/>
              <a:gdLst>
                <a:gd name="T0" fmla="*/ 7 w 19"/>
                <a:gd name="T1" fmla="*/ 2 h 18"/>
                <a:gd name="T2" fmla="*/ 17 w 19"/>
                <a:gd name="T3" fmla="*/ 6 h 18"/>
                <a:gd name="T4" fmla="*/ 13 w 19"/>
                <a:gd name="T5" fmla="*/ 17 h 18"/>
                <a:gd name="T6" fmla="*/ 2 w 19"/>
                <a:gd name="T7" fmla="*/ 13 h 18"/>
                <a:gd name="T8" fmla="*/ 7 w 19"/>
                <a:gd name="T9" fmla="*/ 2 h 18"/>
              </a:gdLst>
              <a:ahLst/>
              <a:cxnLst>
                <a:cxn ang="0">
                  <a:pos x="T0" y="T1"/>
                </a:cxn>
                <a:cxn ang="0">
                  <a:pos x="T2" y="T3"/>
                </a:cxn>
                <a:cxn ang="0">
                  <a:pos x="T4" y="T5"/>
                </a:cxn>
                <a:cxn ang="0">
                  <a:pos x="T6" y="T7"/>
                </a:cxn>
                <a:cxn ang="0">
                  <a:pos x="T8" y="T9"/>
                </a:cxn>
              </a:cxnLst>
              <a:rect l="0" t="0" r="r" b="b"/>
              <a:pathLst>
                <a:path w="19" h="18">
                  <a:moveTo>
                    <a:pt x="7" y="2"/>
                  </a:moveTo>
                  <a:cubicBezTo>
                    <a:pt x="11" y="0"/>
                    <a:pt x="16" y="2"/>
                    <a:pt x="17" y="6"/>
                  </a:cubicBezTo>
                  <a:cubicBezTo>
                    <a:pt x="19" y="10"/>
                    <a:pt x="17" y="15"/>
                    <a:pt x="13" y="17"/>
                  </a:cubicBezTo>
                  <a:cubicBezTo>
                    <a:pt x="9" y="18"/>
                    <a:pt x="4" y="17"/>
                    <a:pt x="2" y="13"/>
                  </a:cubicBezTo>
                  <a:cubicBezTo>
                    <a:pt x="0" y="8"/>
                    <a:pt x="2" y="4"/>
                    <a:pt x="7" y="2"/>
                  </a:cubicBezTo>
                  <a:close/>
                </a:path>
              </a:pathLst>
            </a:custGeom>
            <a:solidFill>
              <a:schemeClr val="tx1">
                <a:lumMod val="65000"/>
                <a:lumOff val="3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149" name="Freeform 133">
              <a:extLst>
                <a:ext uri="{FF2B5EF4-FFF2-40B4-BE49-F238E27FC236}"/>
              </a:extLst>
            </p:cNvPr>
            <p:cNvSpPr>
              <a:spLocks/>
            </p:cNvSpPr>
            <p:nvPr/>
          </p:nvSpPr>
          <p:spPr bwMode="auto">
            <a:xfrm>
              <a:off x="2688739" y="3728479"/>
              <a:ext cx="788426" cy="617335"/>
            </a:xfrm>
            <a:custGeom>
              <a:avLst/>
              <a:gdLst>
                <a:gd name="T0" fmla="*/ 21 w 133"/>
                <a:gd name="T1" fmla="*/ 27 h 104"/>
                <a:gd name="T2" fmla="*/ 67 w 133"/>
                <a:gd name="T3" fmla="*/ 0 h 104"/>
                <a:gd name="T4" fmla="*/ 111 w 133"/>
                <a:gd name="T5" fmla="*/ 16 h 104"/>
                <a:gd name="T6" fmla="*/ 129 w 133"/>
                <a:gd name="T7" fmla="*/ 5 h 104"/>
                <a:gd name="T8" fmla="*/ 129 w 133"/>
                <a:gd name="T9" fmla="*/ 8 h 104"/>
                <a:gd name="T10" fmla="*/ 120 w 133"/>
                <a:gd name="T11" fmla="*/ 35 h 104"/>
                <a:gd name="T12" fmla="*/ 84 w 133"/>
                <a:gd name="T13" fmla="*/ 40 h 104"/>
                <a:gd name="T14" fmla="*/ 46 w 133"/>
                <a:gd name="T15" fmla="*/ 38 h 104"/>
                <a:gd name="T16" fmla="*/ 34 w 133"/>
                <a:gd name="T17" fmla="*/ 104 h 104"/>
                <a:gd name="T18" fmla="*/ 21 w 133"/>
                <a:gd name="T19" fmla="*/ 2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04">
                  <a:moveTo>
                    <a:pt x="21" y="27"/>
                  </a:moveTo>
                  <a:cubicBezTo>
                    <a:pt x="33" y="9"/>
                    <a:pt x="49" y="0"/>
                    <a:pt x="67" y="0"/>
                  </a:cubicBezTo>
                  <a:cubicBezTo>
                    <a:pt x="88" y="0"/>
                    <a:pt x="106" y="13"/>
                    <a:pt x="111" y="16"/>
                  </a:cubicBezTo>
                  <a:cubicBezTo>
                    <a:pt x="129" y="5"/>
                    <a:pt x="129" y="5"/>
                    <a:pt x="129" y="5"/>
                  </a:cubicBezTo>
                  <a:cubicBezTo>
                    <a:pt x="129" y="8"/>
                    <a:pt x="129" y="8"/>
                    <a:pt x="129" y="8"/>
                  </a:cubicBezTo>
                  <a:cubicBezTo>
                    <a:pt x="129" y="9"/>
                    <a:pt x="133" y="30"/>
                    <a:pt x="120" y="35"/>
                  </a:cubicBezTo>
                  <a:cubicBezTo>
                    <a:pt x="112" y="39"/>
                    <a:pt x="100" y="40"/>
                    <a:pt x="84" y="40"/>
                  </a:cubicBezTo>
                  <a:cubicBezTo>
                    <a:pt x="69" y="40"/>
                    <a:pt x="53" y="39"/>
                    <a:pt x="46" y="38"/>
                  </a:cubicBezTo>
                  <a:cubicBezTo>
                    <a:pt x="55" y="55"/>
                    <a:pt x="34" y="104"/>
                    <a:pt x="34" y="104"/>
                  </a:cubicBezTo>
                  <a:cubicBezTo>
                    <a:pt x="34" y="104"/>
                    <a:pt x="0" y="57"/>
                    <a:pt x="21" y="27"/>
                  </a:cubicBezTo>
                  <a:close/>
                </a:path>
              </a:pathLst>
            </a:custGeom>
            <a:solidFill>
              <a:schemeClr val="tx1">
                <a:lumMod val="75000"/>
                <a:lumOff val="2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35929" name="Oval 134"/>
            <p:cNvSpPr>
              <a:spLocks noChangeArrowheads="1"/>
            </p:cNvSpPr>
            <p:nvPr/>
          </p:nvSpPr>
          <p:spPr bwMode="auto">
            <a:xfrm>
              <a:off x="2882225" y="4091262"/>
              <a:ext cx="130082" cy="135085"/>
            </a:xfrm>
            <a:prstGeom prst="ellipse">
              <a:avLst/>
            </a:prstGeom>
            <a:solidFill>
              <a:srgbClr val="FBE8D1"/>
            </a:solidFill>
            <a:ln w="9525">
              <a:noFill/>
              <a:round/>
              <a:headEnd/>
              <a:tailEnd/>
            </a:ln>
          </p:spPr>
          <p:txBody>
            <a:bodyPr/>
            <a:lstStyle/>
            <a:p>
              <a:endParaRPr lang="zh-CN" altLang="en-US">
                <a:latin typeface="等线"/>
                <a:ea typeface="等线"/>
              </a:endParaRPr>
            </a:p>
          </p:txBody>
        </p:sp>
        <p:sp>
          <p:nvSpPr>
            <p:cNvPr id="151" name="Freeform 135">
              <a:extLst>
                <a:ext uri="{FF2B5EF4-FFF2-40B4-BE49-F238E27FC236}"/>
              </a:extLst>
            </p:cNvPr>
            <p:cNvSpPr>
              <a:spLocks/>
            </p:cNvSpPr>
            <p:nvPr/>
          </p:nvSpPr>
          <p:spPr bwMode="auto">
            <a:xfrm>
              <a:off x="2816914" y="4571165"/>
              <a:ext cx="520153" cy="963295"/>
            </a:xfrm>
            <a:custGeom>
              <a:avLst/>
              <a:gdLst>
                <a:gd name="T0" fmla="*/ 0 w 88"/>
                <a:gd name="T1" fmla="*/ 11 h 162"/>
                <a:gd name="T2" fmla="*/ 11 w 88"/>
                <a:gd name="T3" fmla="*/ 0 h 162"/>
                <a:gd name="T4" fmla="*/ 78 w 88"/>
                <a:gd name="T5" fmla="*/ 0 h 162"/>
                <a:gd name="T6" fmla="*/ 88 w 88"/>
                <a:gd name="T7" fmla="*/ 11 h 162"/>
                <a:gd name="T8" fmla="*/ 88 w 88"/>
                <a:gd name="T9" fmla="*/ 162 h 162"/>
                <a:gd name="T10" fmla="*/ 0 w 88"/>
                <a:gd name="T11" fmla="*/ 162 h 162"/>
                <a:gd name="T12" fmla="*/ 0 w 88"/>
                <a:gd name="T13" fmla="*/ 11 h 162"/>
              </a:gdLst>
              <a:ahLst/>
              <a:cxnLst>
                <a:cxn ang="0">
                  <a:pos x="T0" y="T1"/>
                </a:cxn>
                <a:cxn ang="0">
                  <a:pos x="T2" y="T3"/>
                </a:cxn>
                <a:cxn ang="0">
                  <a:pos x="T4" y="T5"/>
                </a:cxn>
                <a:cxn ang="0">
                  <a:pos x="T6" y="T7"/>
                </a:cxn>
                <a:cxn ang="0">
                  <a:pos x="T8" y="T9"/>
                </a:cxn>
                <a:cxn ang="0">
                  <a:pos x="T10" y="T11"/>
                </a:cxn>
                <a:cxn ang="0">
                  <a:pos x="T12" y="T13"/>
                </a:cxn>
              </a:cxnLst>
              <a:rect l="0" t="0" r="r" b="b"/>
              <a:pathLst>
                <a:path w="88" h="162">
                  <a:moveTo>
                    <a:pt x="0" y="11"/>
                  </a:moveTo>
                  <a:cubicBezTo>
                    <a:pt x="0" y="5"/>
                    <a:pt x="5" y="0"/>
                    <a:pt x="11" y="0"/>
                  </a:cubicBezTo>
                  <a:cubicBezTo>
                    <a:pt x="78" y="0"/>
                    <a:pt x="78" y="0"/>
                    <a:pt x="78" y="0"/>
                  </a:cubicBezTo>
                  <a:cubicBezTo>
                    <a:pt x="84" y="0"/>
                    <a:pt x="88" y="5"/>
                    <a:pt x="88" y="11"/>
                  </a:cubicBezTo>
                  <a:cubicBezTo>
                    <a:pt x="88" y="162"/>
                    <a:pt x="88" y="162"/>
                    <a:pt x="88" y="162"/>
                  </a:cubicBezTo>
                  <a:cubicBezTo>
                    <a:pt x="0" y="162"/>
                    <a:pt x="0" y="162"/>
                    <a:pt x="0" y="162"/>
                  </a:cubicBezTo>
                  <a:lnTo>
                    <a:pt x="0" y="11"/>
                  </a:lnTo>
                  <a:close/>
                </a:path>
              </a:pathLst>
            </a:custGeom>
            <a:solidFill>
              <a:schemeClr val="tx1">
                <a:lumMod val="75000"/>
                <a:lumOff val="2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152" name="Freeform 136">
              <a:extLst>
                <a:ext uri="{FF2B5EF4-FFF2-40B4-BE49-F238E27FC236}"/>
              </a:extLst>
            </p:cNvPr>
            <p:cNvSpPr>
              <a:spLocks/>
            </p:cNvSpPr>
            <p:nvPr/>
          </p:nvSpPr>
          <p:spPr bwMode="auto">
            <a:xfrm>
              <a:off x="2816914" y="5469395"/>
              <a:ext cx="520153" cy="285656"/>
            </a:xfrm>
            <a:custGeom>
              <a:avLst/>
              <a:gdLst>
                <a:gd name="T0" fmla="*/ 88 w 88"/>
                <a:gd name="T1" fmla="*/ 0 h 48"/>
                <a:gd name="T2" fmla="*/ 88 w 88"/>
                <a:gd name="T3" fmla="*/ 25 h 48"/>
                <a:gd name="T4" fmla="*/ 65 w 88"/>
                <a:gd name="T5" fmla="*/ 48 h 48"/>
                <a:gd name="T6" fmla="*/ 23 w 88"/>
                <a:gd name="T7" fmla="*/ 48 h 48"/>
                <a:gd name="T8" fmla="*/ 0 w 88"/>
                <a:gd name="T9" fmla="*/ 25 h 48"/>
                <a:gd name="T10" fmla="*/ 0 w 88"/>
                <a:gd name="T11" fmla="*/ 0 h 48"/>
                <a:gd name="T12" fmla="*/ 88 w 8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8" h="48">
                  <a:moveTo>
                    <a:pt x="88" y="0"/>
                  </a:moveTo>
                  <a:cubicBezTo>
                    <a:pt x="88" y="25"/>
                    <a:pt x="88" y="25"/>
                    <a:pt x="88" y="25"/>
                  </a:cubicBezTo>
                  <a:cubicBezTo>
                    <a:pt x="88" y="37"/>
                    <a:pt x="78" y="48"/>
                    <a:pt x="65" y="48"/>
                  </a:cubicBezTo>
                  <a:cubicBezTo>
                    <a:pt x="23" y="48"/>
                    <a:pt x="23" y="48"/>
                    <a:pt x="23" y="48"/>
                  </a:cubicBezTo>
                  <a:cubicBezTo>
                    <a:pt x="10" y="48"/>
                    <a:pt x="0" y="37"/>
                    <a:pt x="0" y="25"/>
                  </a:cubicBezTo>
                  <a:cubicBezTo>
                    <a:pt x="0" y="0"/>
                    <a:pt x="0" y="0"/>
                    <a:pt x="0" y="0"/>
                  </a:cubicBezTo>
                  <a:lnTo>
                    <a:pt x="88" y="0"/>
                  </a:lnTo>
                  <a:close/>
                </a:path>
              </a:pathLst>
            </a:custGeom>
            <a:solidFill>
              <a:schemeClr val="tx1">
                <a:lumMod val="75000"/>
                <a:lumOff val="2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35932" name="Freeform 137"/>
            <p:cNvSpPr>
              <a:spLocks/>
            </p:cNvSpPr>
            <p:nvPr/>
          </p:nvSpPr>
          <p:spPr bwMode="auto">
            <a:xfrm>
              <a:off x="2969780" y="4571563"/>
              <a:ext cx="277675" cy="280176"/>
            </a:xfrm>
            <a:custGeom>
              <a:avLst/>
              <a:gdLst>
                <a:gd name="T0" fmla="*/ 277675 w 111"/>
                <a:gd name="T1" fmla="*/ 0 h 112"/>
                <a:gd name="T2" fmla="*/ 0 w 111"/>
                <a:gd name="T3" fmla="*/ 0 h 112"/>
                <a:gd name="T4" fmla="*/ 137587 w 111"/>
                <a:gd name="T5" fmla="*/ 280176 h 112"/>
                <a:gd name="T6" fmla="*/ 277675 w 111"/>
                <a:gd name="T7" fmla="*/ 0 h 112"/>
                <a:gd name="T8" fmla="*/ 0 60000 65536"/>
                <a:gd name="T9" fmla="*/ 0 60000 65536"/>
                <a:gd name="T10" fmla="*/ 0 60000 65536"/>
                <a:gd name="T11" fmla="*/ 0 60000 65536"/>
                <a:gd name="T12" fmla="*/ 0 w 111"/>
                <a:gd name="T13" fmla="*/ 0 h 112"/>
                <a:gd name="T14" fmla="*/ 111 w 111"/>
                <a:gd name="T15" fmla="*/ 112 h 112"/>
              </a:gdLst>
              <a:ahLst/>
              <a:cxnLst>
                <a:cxn ang="T8">
                  <a:pos x="T0" y="T1"/>
                </a:cxn>
                <a:cxn ang="T9">
                  <a:pos x="T2" y="T3"/>
                </a:cxn>
                <a:cxn ang="T10">
                  <a:pos x="T4" y="T5"/>
                </a:cxn>
                <a:cxn ang="T11">
                  <a:pos x="T6" y="T7"/>
                </a:cxn>
              </a:cxnLst>
              <a:rect l="T12" t="T13" r="T14" b="T15"/>
              <a:pathLst>
                <a:path w="111" h="112">
                  <a:moveTo>
                    <a:pt x="111" y="0"/>
                  </a:moveTo>
                  <a:lnTo>
                    <a:pt x="0" y="0"/>
                  </a:lnTo>
                  <a:lnTo>
                    <a:pt x="55" y="112"/>
                  </a:lnTo>
                  <a:lnTo>
                    <a:pt x="111" y="0"/>
                  </a:lnTo>
                  <a:close/>
                </a:path>
              </a:pathLst>
            </a:custGeom>
            <a:solidFill>
              <a:srgbClr val="D6D6D6"/>
            </a:solidFill>
            <a:ln w="9525">
              <a:noFill/>
              <a:miter lim="800000"/>
              <a:headEnd/>
              <a:tailEnd/>
            </a:ln>
          </p:spPr>
          <p:txBody>
            <a:bodyPr/>
            <a:lstStyle/>
            <a:p>
              <a:endParaRPr lang="zh-CN" altLang="en-US">
                <a:latin typeface="等线"/>
                <a:ea typeface="等线"/>
              </a:endParaRPr>
            </a:p>
          </p:txBody>
        </p:sp>
        <p:sp>
          <p:nvSpPr>
            <p:cNvPr id="154" name="Freeform 138">
              <a:extLst>
                <a:ext uri="{FF2B5EF4-FFF2-40B4-BE49-F238E27FC236}"/>
              </a:extLst>
            </p:cNvPr>
            <p:cNvSpPr>
              <a:spLocks/>
            </p:cNvSpPr>
            <p:nvPr/>
          </p:nvSpPr>
          <p:spPr bwMode="auto">
            <a:xfrm>
              <a:off x="3047928" y="4588621"/>
              <a:ext cx="116252" cy="272960"/>
            </a:xfrm>
            <a:custGeom>
              <a:avLst/>
              <a:gdLst>
                <a:gd name="T0" fmla="*/ 43 w 47"/>
                <a:gd name="T1" fmla="*/ 74 h 109"/>
                <a:gd name="T2" fmla="*/ 33 w 47"/>
                <a:gd name="T3" fmla="*/ 38 h 109"/>
                <a:gd name="T4" fmla="*/ 47 w 47"/>
                <a:gd name="T5" fmla="*/ 24 h 109"/>
                <a:gd name="T6" fmla="*/ 24 w 47"/>
                <a:gd name="T7" fmla="*/ 0 h 109"/>
                <a:gd name="T8" fmla="*/ 0 w 47"/>
                <a:gd name="T9" fmla="*/ 24 h 109"/>
                <a:gd name="T10" fmla="*/ 17 w 47"/>
                <a:gd name="T11" fmla="*/ 38 h 109"/>
                <a:gd name="T12" fmla="*/ 7 w 47"/>
                <a:gd name="T13" fmla="*/ 76 h 109"/>
                <a:gd name="T14" fmla="*/ 24 w 47"/>
                <a:gd name="T15" fmla="*/ 109 h 109"/>
                <a:gd name="T16" fmla="*/ 43 w 47"/>
                <a:gd name="T17" fmla="*/ 7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09">
                  <a:moveTo>
                    <a:pt x="43" y="74"/>
                  </a:moveTo>
                  <a:lnTo>
                    <a:pt x="33" y="38"/>
                  </a:lnTo>
                  <a:lnTo>
                    <a:pt x="47" y="24"/>
                  </a:lnTo>
                  <a:lnTo>
                    <a:pt x="24" y="0"/>
                  </a:lnTo>
                  <a:lnTo>
                    <a:pt x="0" y="24"/>
                  </a:lnTo>
                  <a:lnTo>
                    <a:pt x="17" y="38"/>
                  </a:lnTo>
                  <a:lnTo>
                    <a:pt x="7" y="76"/>
                  </a:lnTo>
                  <a:lnTo>
                    <a:pt x="24" y="109"/>
                  </a:lnTo>
                  <a:lnTo>
                    <a:pt x="43" y="74"/>
                  </a:lnTo>
                  <a:close/>
                </a:path>
              </a:pathLst>
            </a:custGeom>
            <a:solidFill>
              <a:schemeClr val="tx1">
                <a:lumMod val="75000"/>
                <a:lumOff val="2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155" name="Freeform 139">
              <a:extLst>
                <a:ext uri="{FF2B5EF4-FFF2-40B4-BE49-F238E27FC236}"/>
              </a:extLst>
            </p:cNvPr>
            <p:cNvSpPr>
              <a:spLocks/>
            </p:cNvSpPr>
            <p:nvPr/>
          </p:nvSpPr>
          <p:spPr bwMode="auto">
            <a:xfrm>
              <a:off x="3164180" y="5474155"/>
              <a:ext cx="172887" cy="1171190"/>
            </a:xfrm>
            <a:custGeom>
              <a:avLst/>
              <a:gdLst>
                <a:gd name="T0" fmla="*/ 0 w 29"/>
                <a:gd name="T1" fmla="*/ 15 h 197"/>
                <a:gd name="T2" fmla="*/ 0 w 29"/>
                <a:gd name="T3" fmla="*/ 14 h 197"/>
                <a:gd name="T4" fmla="*/ 0 w 29"/>
                <a:gd name="T5" fmla="*/ 14 h 197"/>
                <a:gd name="T6" fmla="*/ 0 w 29"/>
                <a:gd name="T7" fmla="*/ 12 h 197"/>
                <a:gd name="T8" fmla="*/ 0 w 29"/>
                <a:gd name="T9" fmla="*/ 12 h 197"/>
                <a:gd name="T10" fmla="*/ 14 w 29"/>
                <a:gd name="T11" fmla="*/ 0 h 197"/>
                <a:gd name="T12" fmla="*/ 28 w 29"/>
                <a:gd name="T13" fmla="*/ 12 h 197"/>
                <a:gd name="T14" fmla="*/ 29 w 29"/>
                <a:gd name="T15" fmla="*/ 12 h 197"/>
                <a:gd name="T16" fmla="*/ 29 w 29"/>
                <a:gd name="T17" fmla="*/ 197 h 197"/>
                <a:gd name="T18" fmla="*/ 0 w 29"/>
                <a:gd name="T19" fmla="*/ 197 h 197"/>
                <a:gd name="T20" fmla="*/ 0 w 29"/>
                <a:gd name="T21" fmla="*/ 1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197">
                  <a:moveTo>
                    <a:pt x="0" y="15"/>
                  </a:moveTo>
                  <a:cubicBezTo>
                    <a:pt x="0" y="15"/>
                    <a:pt x="0" y="14"/>
                    <a:pt x="0" y="14"/>
                  </a:cubicBezTo>
                  <a:cubicBezTo>
                    <a:pt x="0" y="14"/>
                    <a:pt x="0" y="14"/>
                    <a:pt x="0" y="14"/>
                  </a:cubicBezTo>
                  <a:cubicBezTo>
                    <a:pt x="0" y="12"/>
                    <a:pt x="0" y="12"/>
                    <a:pt x="0" y="12"/>
                  </a:cubicBezTo>
                  <a:cubicBezTo>
                    <a:pt x="0" y="12"/>
                    <a:pt x="0" y="12"/>
                    <a:pt x="0" y="12"/>
                  </a:cubicBezTo>
                  <a:cubicBezTo>
                    <a:pt x="1" y="5"/>
                    <a:pt x="7" y="0"/>
                    <a:pt x="14" y="0"/>
                  </a:cubicBezTo>
                  <a:cubicBezTo>
                    <a:pt x="21" y="0"/>
                    <a:pt x="27" y="5"/>
                    <a:pt x="28" y="12"/>
                  </a:cubicBezTo>
                  <a:cubicBezTo>
                    <a:pt x="29" y="12"/>
                    <a:pt x="29" y="12"/>
                    <a:pt x="29" y="12"/>
                  </a:cubicBezTo>
                  <a:cubicBezTo>
                    <a:pt x="29" y="197"/>
                    <a:pt x="29" y="197"/>
                    <a:pt x="29" y="197"/>
                  </a:cubicBezTo>
                  <a:cubicBezTo>
                    <a:pt x="0" y="197"/>
                    <a:pt x="0" y="197"/>
                    <a:pt x="0" y="197"/>
                  </a:cubicBezTo>
                  <a:lnTo>
                    <a:pt x="0" y="15"/>
                  </a:lnTo>
                  <a:close/>
                </a:path>
              </a:pathLst>
            </a:custGeom>
            <a:solidFill>
              <a:schemeClr val="tx1">
                <a:lumMod val="75000"/>
                <a:lumOff val="2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156" name="Freeform 140">
              <a:extLst>
                <a:ext uri="{FF2B5EF4-FFF2-40B4-BE49-F238E27FC236}"/>
              </a:extLst>
            </p:cNvPr>
            <p:cNvSpPr>
              <a:spLocks/>
            </p:cNvSpPr>
            <p:nvPr/>
          </p:nvSpPr>
          <p:spPr bwMode="auto">
            <a:xfrm>
              <a:off x="3164180" y="6615193"/>
              <a:ext cx="403900" cy="125371"/>
            </a:xfrm>
            <a:custGeom>
              <a:avLst/>
              <a:gdLst>
                <a:gd name="T0" fmla="*/ 5 w 68"/>
                <a:gd name="T1" fmla="*/ 0 h 21"/>
                <a:gd name="T2" fmla="*/ 27 w 68"/>
                <a:gd name="T3" fmla="*/ 0 h 21"/>
                <a:gd name="T4" fmla="*/ 29 w 68"/>
                <a:gd name="T5" fmla="*/ 0 h 21"/>
                <a:gd name="T6" fmla="*/ 65 w 68"/>
                <a:gd name="T7" fmla="*/ 14 h 21"/>
                <a:gd name="T8" fmla="*/ 67 w 68"/>
                <a:gd name="T9" fmla="*/ 18 h 21"/>
                <a:gd name="T10" fmla="*/ 62 w 68"/>
                <a:gd name="T11" fmla="*/ 21 h 21"/>
                <a:gd name="T12" fmla="*/ 28 w 68"/>
                <a:gd name="T13" fmla="*/ 21 h 21"/>
                <a:gd name="T14" fmla="*/ 17 w 68"/>
                <a:gd name="T15" fmla="*/ 16 h 21"/>
                <a:gd name="T16" fmla="*/ 17 w 68"/>
                <a:gd name="T17" fmla="*/ 21 h 21"/>
                <a:gd name="T18" fmla="*/ 5 w 68"/>
                <a:gd name="T19" fmla="*/ 21 h 21"/>
                <a:gd name="T20" fmla="*/ 0 w 68"/>
                <a:gd name="T21" fmla="*/ 17 h 21"/>
                <a:gd name="T22" fmla="*/ 0 w 68"/>
                <a:gd name="T23" fmla="*/ 3 h 21"/>
                <a:gd name="T24" fmla="*/ 5 w 6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21">
                  <a:moveTo>
                    <a:pt x="5" y="0"/>
                  </a:moveTo>
                  <a:cubicBezTo>
                    <a:pt x="27" y="0"/>
                    <a:pt x="27" y="0"/>
                    <a:pt x="27" y="0"/>
                  </a:cubicBezTo>
                  <a:cubicBezTo>
                    <a:pt x="28" y="0"/>
                    <a:pt x="28" y="0"/>
                    <a:pt x="29" y="0"/>
                  </a:cubicBezTo>
                  <a:cubicBezTo>
                    <a:pt x="65" y="14"/>
                    <a:pt x="65" y="14"/>
                    <a:pt x="65" y="14"/>
                  </a:cubicBezTo>
                  <a:cubicBezTo>
                    <a:pt x="67" y="15"/>
                    <a:pt x="68" y="16"/>
                    <a:pt x="67" y="18"/>
                  </a:cubicBezTo>
                  <a:cubicBezTo>
                    <a:pt x="67" y="20"/>
                    <a:pt x="65" y="21"/>
                    <a:pt x="62" y="21"/>
                  </a:cubicBezTo>
                  <a:cubicBezTo>
                    <a:pt x="28" y="21"/>
                    <a:pt x="28" y="21"/>
                    <a:pt x="28" y="21"/>
                  </a:cubicBezTo>
                  <a:cubicBezTo>
                    <a:pt x="17" y="16"/>
                    <a:pt x="17" y="16"/>
                    <a:pt x="17" y="16"/>
                  </a:cubicBezTo>
                  <a:cubicBezTo>
                    <a:pt x="17" y="21"/>
                    <a:pt x="17" y="21"/>
                    <a:pt x="17" y="21"/>
                  </a:cubicBezTo>
                  <a:cubicBezTo>
                    <a:pt x="5" y="21"/>
                    <a:pt x="5" y="21"/>
                    <a:pt x="5" y="21"/>
                  </a:cubicBezTo>
                  <a:cubicBezTo>
                    <a:pt x="2" y="21"/>
                    <a:pt x="0" y="19"/>
                    <a:pt x="0" y="17"/>
                  </a:cubicBezTo>
                  <a:cubicBezTo>
                    <a:pt x="0" y="3"/>
                    <a:pt x="0" y="3"/>
                    <a:pt x="0" y="3"/>
                  </a:cubicBezTo>
                  <a:cubicBezTo>
                    <a:pt x="0" y="1"/>
                    <a:pt x="2" y="0"/>
                    <a:pt x="5" y="0"/>
                  </a:cubicBezTo>
                  <a:close/>
                </a:path>
              </a:pathLst>
            </a:custGeom>
            <a:solidFill>
              <a:schemeClr val="tx1">
                <a:lumMod val="75000"/>
                <a:lumOff val="2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157" name="Freeform 141">
              <a:extLst>
                <a:ext uri="{FF2B5EF4-FFF2-40B4-BE49-F238E27FC236}"/>
              </a:extLst>
            </p:cNvPr>
            <p:cNvSpPr>
              <a:spLocks/>
            </p:cNvSpPr>
            <p:nvPr/>
          </p:nvSpPr>
          <p:spPr bwMode="auto">
            <a:xfrm>
              <a:off x="2886964" y="5591592"/>
              <a:ext cx="165435" cy="1179125"/>
            </a:xfrm>
            <a:custGeom>
              <a:avLst/>
              <a:gdLst>
                <a:gd name="T0" fmla="*/ 0 w 28"/>
                <a:gd name="T1" fmla="*/ 15 h 198"/>
                <a:gd name="T2" fmla="*/ 0 w 28"/>
                <a:gd name="T3" fmla="*/ 15 h 198"/>
                <a:gd name="T4" fmla="*/ 0 w 28"/>
                <a:gd name="T5" fmla="*/ 14 h 198"/>
                <a:gd name="T6" fmla="*/ 0 w 28"/>
                <a:gd name="T7" fmla="*/ 13 h 198"/>
                <a:gd name="T8" fmla="*/ 0 w 28"/>
                <a:gd name="T9" fmla="*/ 13 h 198"/>
                <a:gd name="T10" fmla="*/ 14 w 28"/>
                <a:gd name="T11" fmla="*/ 0 h 198"/>
                <a:gd name="T12" fmla="*/ 28 w 28"/>
                <a:gd name="T13" fmla="*/ 13 h 198"/>
                <a:gd name="T14" fmla="*/ 28 w 28"/>
                <a:gd name="T15" fmla="*/ 13 h 198"/>
                <a:gd name="T16" fmla="*/ 28 w 28"/>
                <a:gd name="T17" fmla="*/ 198 h 198"/>
                <a:gd name="T18" fmla="*/ 0 w 28"/>
                <a:gd name="T19" fmla="*/ 198 h 198"/>
                <a:gd name="T20" fmla="*/ 0 w 28"/>
                <a:gd name="T21" fmla="*/ 1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98">
                  <a:moveTo>
                    <a:pt x="0" y="15"/>
                  </a:moveTo>
                  <a:cubicBezTo>
                    <a:pt x="0" y="15"/>
                    <a:pt x="0" y="15"/>
                    <a:pt x="0" y="15"/>
                  </a:cubicBezTo>
                  <a:cubicBezTo>
                    <a:pt x="0" y="14"/>
                    <a:pt x="0" y="14"/>
                    <a:pt x="0" y="14"/>
                  </a:cubicBezTo>
                  <a:cubicBezTo>
                    <a:pt x="0" y="13"/>
                    <a:pt x="0" y="13"/>
                    <a:pt x="0" y="13"/>
                  </a:cubicBezTo>
                  <a:cubicBezTo>
                    <a:pt x="0" y="13"/>
                    <a:pt x="0" y="13"/>
                    <a:pt x="0" y="13"/>
                  </a:cubicBezTo>
                  <a:cubicBezTo>
                    <a:pt x="1" y="6"/>
                    <a:pt x="7" y="0"/>
                    <a:pt x="14" y="0"/>
                  </a:cubicBezTo>
                  <a:cubicBezTo>
                    <a:pt x="21" y="0"/>
                    <a:pt x="27" y="6"/>
                    <a:pt x="28" y="13"/>
                  </a:cubicBezTo>
                  <a:cubicBezTo>
                    <a:pt x="28" y="13"/>
                    <a:pt x="28" y="13"/>
                    <a:pt x="28" y="13"/>
                  </a:cubicBezTo>
                  <a:cubicBezTo>
                    <a:pt x="28" y="198"/>
                    <a:pt x="28" y="198"/>
                    <a:pt x="28" y="198"/>
                  </a:cubicBezTo>
                  <a:cubicBezTo>
                    <a:pt x="0" y="198"/>
                    <a:pt x="0" y="198"/>
                    <a:pt x="0" y="198"/>
                  </a:cubicBezTo>
                  <a:lnTo>
                    <a:pt x="0" y="15"/>
                  </a:lnTo>
                  <a:close/>
                </a:path>
              </a:pathLst>
            </a:custGeom>
            <a:solidFill>
              <a:schemeClr val="tx1">
                <a:lumMod val="75000"/>
                <a:lumOff val="2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158" name="Freeform 142">
              <a:extLst>
                <a:ext uri="{FF2B5EF4-FFF2-40B4-BE49-F238E27FC236}"/>
              </a:extLst>
            </p:cNvPr>
            <p:cNvSpPr>
              <a:spLocks/>
            </p:cNvSpPr>
            <p:nvPr/>
          </p:nvSpPr>
          <p:spPr bwMode="auto">
            <a:xfrm>
              <a:off x="2882492" y="6732629"/>
              <a:ext cx="402410" cy="125371"/>
            </a:xfrm>
            <a:custGeom>
              <a:avLst/>
              <a:gdLst>
                <a:gd name="T0" fmla="*/ 5 w 68"/>
                <a:gd name="T1" fmla="*/ 0 h 21"/>
                <a:gd name="T2" fmla="*/ 27 w 68"/>
                <a:gd name="T3" fmla="*/ 0 h 21"/>
                <a:gd name="T4" fmla="*/ 30 w 68"/>
                <a:gd name="T5" fmla="*/ 1 h 21"/>
                <a:gd name="T6" fmla="*/ 65 w 68"/>
                <a:gd name="T7" fmla="*/ 15 h 21"/>
                <a:gd name="T8" fmla="*/ 68 w 68"/>
                <a:gd name="T9" fmla="*/ 19 h 21"/>
                <a:gd name="T10" fmla="*/ 63 w 68"/>
                <a:gd name="T11" fmla="*/ 21 h 21"/>
                <a:gd name="T12" fmla="*/ 29 w 68"/>
                <a:gd name="T13" fmla="*/ 21 h 21"/>
                <a:gd name="T14" fmla="*/ 17 w 68"/>
                <a:gd name="T15" fmla="*/ 17 h 21"/>
                <a:gd name="T16" fmla="*/ 17 w 68"/>
                <a:gd name="T17" fmla="*/ 21 h 21"/>
                <a:gd name="T18" fmla="*/ 5 w 68"/>
                <a:gd name="T19" fmla="*/ 21 h 21"/>
                <a:gd name="T20" fmla="*/ 0 w 68"/>
                <a:gd name="T21" fmla="*/ 18 h 21"/>
                <a:gd name="T22" fmla="*/ 0 w 68"/>
                <a:gd name="T23" fmla="*/ 4 h 21"/>
                <a:gd name="T24" fmla="*/ 5 w 6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21">
                  <a:moveTo>
                    <a:pt x="5" y="0"/>
                  </a:moveTo>
                  <a:cubicBezTo>
                    <a:pt x="27" y="0"/>
                    <a:pt x="27" y="0"/>
                    <a:pt x="27" y="0"/>
                  </a:cubicBezTo>
                  <a:cubicBezTo>
                    <a:pt x="28" y="0"/>
                    <a:pt x="29" y="1"/>
                    <a:pt x="30" y="1"/>
                  </a:cubicBezTo>
                  <a:cubicBezTo>
                    <a:pt x="65" y="15"/>
                    <a:pt x="65" y="15"/>
                    <a:pt x="65" y="15"/>
                  </a:cubicBezTo>
                  <a:cubicBezTo>
                    <a:pt x="67" y="15"/>
                    <a:pt x="68" y="17"/>
                    <a:pt x="68" y="19"/>
                  </a:cubicBezTo>
                  <a:cubicBezTo>
                    <a:pt x="67" y="20"/>
                    <a:pt x="65" y="21"/>
                    <a:pt x="63" y="21"/>
                  </a:cubicBezTo>
                  <a:cubicBezTo>
                    <a:pt x="29" y="21"/>
                    <a:pt x="29" y="21"/>
                    <a:pt x="29" y="21"/>
                  </a:cubicBezTo>
                  <a:cubicBezTo>
                    <a:pt x="17" y="17"/>
                    <a:pt x="17" y="17"/>
                    <a:pt x="17" y="17"/>
                  </a:cubicBezTo>
                  <a:cubicBezTo>
                    <a:pt x="17" y="21"/>
                    <a:pt x="17" y="21"/>
                    <a:pt x="17" y="21"/>
                  </a:cubicBezTo>
                  <a:cubicBezTo>
                    <a:pt x="5" y="21"/>
                    <a:pt x="5" y="21"/>
                    <a:pt x="5" y="21"/>
                  </a:cubicBezTo>
                  <a:cubicBezTo>
                    <a:pt x="3" y="21"/>
                    <a:pt x="0" y="20"/>
                    <a:pt x="0" y="18"/>
                  </a:cubicBezTo>
                  <a:cubicBezTo>
                    <a:pt x="0" y="4"/>
                    <a:pt x="0" y="4"/>
                    <a:pt x="0" y="4"/>
                  </a:cubicBezTo>
                  <a:cubicBezTo>
                    <a:pt x="0" y="2"/>
                    <a:pt x="3" y="0"/>
                    <a:pt x="5" y="0"/>
                  </a:cubicBezTo>
                  <a:close/>
                </a:path>
              </a:pathLst>
            </a:custGeom>
            <a:solidFill>
              <a:schemeClr val="tx1">
                <a:lumMod val="75000"/>
                <a:lumOff val="2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35938" name="Freeform 143"/>
            <p:cNvSpPr>
              <a:spLocks/>
            </p:cNvSpPr>
            <p:nvPr/>
          </p:nvSpPr>
          <p:spPr bwMode="auto">
            <a:xfrm>
              <a:off x="2141760" y="4624097"/>
              <a:ext cx="217637" cy="207631"/>
            </a:xfrm>
            <a:custGeom>
              <a:avLst/>
              <a:gdLst>
                <a:gd name="T0" fmla="*/ 17646 w 37"/>
                <a:gd name="T1" fmla="*/ 118646 h 35"/>
                <a:gd name="T2" fmla="*/ 11764 w 37"/>
                <a:gd name="T3" fmla="*/ 71188 h 35"/>
                <a:gd name="T4" fmla="*/ 52939 w 37"/>
                <a:gd name="T5" fmla="*/ 11865 h 35"/>
                <a:gd name="T6" fmla="*/ 99995 w 37"/>
                <a:gd name="T7" fmla="*/ 11865 h 35"/>
                <a:gd name="T8" fmla="*/ 199991 w 37"/>
                <a:gd name="T9" fmla="*/ 88985 h 35"/>
                <a:gd name="T10" fmla="*/ 205873 w 37"/>
                <a:gd name="T11" fmla="*/ 136443 h 35"/>
                <a:gd name="T12" fmla="*/ 158816 w 37"/>
                <a:gd name="T13" fmla="*/ 195766 h 35"/>
                <a:gd name="T14" fmla="*/ 117642 w 37"/>
                <a:gd name="T15" fmla="*/ 195766 h 35"/>
                <a:gd name="T16" fmla="*/ 17646 w 37"/>
                <a:gd name="T17" fmla="*/ 118646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35"/>
                <a:gd name="T29" fmla="*/ 37 w 37"/>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35">
                  <a:moveTo>
                    <a:pt x="3" y="20"/>
                  </a:moveTo>
                  <a:cubicBezTo>
                    <a:pt x="0" y="18"/>
                    <a:pt x="0" y="14"/>
                    <a:pt x="2" y="12"/>
                  </a:cubicBezTo>
                  <a:cubicBezTo>
                    <a:pt x="9" y="2"/>
                    <a:pt x="9" y="2"/>
                    <a:pt x="9" y="2"/>
                  </a:cubicBezTo>
                  <a:cubicBezTo>
                    <a:pt x="11" y="0"/>
                    <a:pt x="15" y="0"/>
                    <a:pt x="17" y="2"/>
                  </a:cubicBezTo>
                  <a:cubicBezTo>
                    <a:pt x="34" y="15"/>
                    <a:pt x="34" y="15"/>
                    <a:pt x="34" y="15"/>
                  </a:cubicBezTo>
                  <a:cubicBezTo>
                    <a:pt x="37" y="17"/>
                    <a:pt x="37" y="21"/>
                    <a:pt x="35" y="23"/>
                  </a:cubicBezTo>
                  <a:cubicBezTo>
                    <a:pt x="27" y="33"/>
                    <a:pt x="27" y="33"/>
                    <a:pt x="27" y="33"/>
                  </a:cubicBezTo>
                  <a:cubicBezTo>
                    <a:pt x="25" y="35"/>
                    <a:pt x="22" y="35"/>
                    <a:pt x="20" y="33"/>
                  </a:cubicBezTo>
                  <a:lnTo>
                    <a:pt x="3" y="20"/>
                  </a:lnTo>
                  <a:close/>
                </a:path>
              </a:pathLst>
            </a:custGeom>
            <a:solidFill>
              <a:srgbClr val="FBE8D1"/>
            </a:solidFill>
            <a:ln w="9525">
              <a:noFill/>
              <a:miter lim="800000"/>
              <a:headEnd/>
              <a:tailEnd/>
            </a:ln>
          </p:spPr>
          <p:txBody>
            <a:bodyPr/>
            <a:lstStyle/>
            <a:p>
              <a:endParaRPr lang="zh-CN" altLang="en-US">
                <a:latin typeface="等线"/>
                <a:ea typeface="等线"/>
              </a:endParaRPr>
            </a:p>
          </p:txBody>
        </p:sp>
        <p:sp>
          <p:nvSpPr>
            <p:cNvPr id="160" name="Freeform 144">
              <a:extLst>
                <a:ext uri="{FF2B5EF4-FFF2-40B4-BE49-F238E27FC236}"/>
              </a:extLst>
            </p:cNvPr>
            <p:cNvSpPr>
              <a:spLocks/>
            </p:cNvSpPr>
            <p:nvPr/>
          </p:nvSpPr>
          <p:spPr bwMode="auto">
            <a:xfrm>
              <a:off x="2219261" y="4683840"/>
              <a:ext cx="490344" cy="458637"/>
            </a:xfrm>
            <a:custGeom>
              <a:avLst/>
              <a:gdLst>
                <a:gd name="T0" fmla="*/ 153 w 196"/>
                <a:gd name="T1" fmla="*/ 183 h 183"/>
                <a:gd name="T2" fmla="*/ 0 w 196"/>
                <a:gd name="T3" fmla="*/ 50 h 183"/>
                <a:gd name="T4" fmla="*/ 45 w 196"/>
                <a:gd name="T5" fmla="*/ 0 h 183"/>
                <a:gd name="T6" fmla="*/ 196 w 196"/>
                <a:gd name="T7" fmla="*/ 133 h 183"/>
                <a:gd name="T8" fmla="*/ 153 w 196"/>
                <a:gd name="T9" fmla="*/ 183 h 183"/>
              </a:gdLst>
              <a:ahLst/>
              <a:cxnLst>
                <a:cxn ang="0">
                  <a:pos x="T0" y="T1"/>
                </a:cxn>
                <a:cxn ang="0">
                  <a:pos x="T2" y="T3"/>
                </a:cxn>
                <a:cxn ang="0">
                  <a:pos x="T4" y="T5"/>
                </a:cxn>
                <a:cxn ang="0">
                  <a:pos x="T6" y="T7"/>
                </a:cxn>
                <a:cxn ang="0">
                  <a:pos x="T8" y="T9"/>
                </a:cxn>
              </a:cxnLst>
              <a:rect l="0" t="0" r="r" b="b"/>
              <a:pathLst>
                <a:path w="196" h="183">
                  <a:moveTo>
                    <a:pt x="153" y="183"/>
                  </a:moveTo>
                  <a:lnTo>
                    <a:pt x="0" y="50"/>
                  </a:lnTo>
                  <a:lnTo>
                    <a:pt x="45" y="0"/>
                  </a:lnTo>
                  <a:lnTo>
                    <a:pt x="196" y="133"/>
                  </a:lnTo>
                  <a:lnTo>
                    <a:pt x="153" y="183"/>
                  </a:lnTo>
                  <a:close/>
                </a:path>
              </a:pathLst>
            </a:custGeom>
            <a:solidFill>
              <a:schemeClr val="tx1">
                <a:lumMod val="75000"/>
                <a:lumOff val="2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35940" name="Freeform 145"/>
            <p:cNvSpPr>
              <a:spLocks/>
            </p:cNvSpPr>
            <p:nvPr/>
          </p:nvSpPr>
          <p:spPr bwMode="auto">
            <a:xfrm>
              <a:off x="2574531" y="4994329"/>
              <a:ext cx="182615" cy="182615"/>
            </a:xfrm>
            <a:custGeom>
              <a:avLst/>
              <a:gdLst>
                <a:gd name="T0" fmla="*/ 153161 w 31"/>
                <a:gd name="T1" fmla="*/ 147270 h 31"/>
                <a:gd name="T2" fmla="*/ 35345 w 31"/>
                <a:gd name="T3" fmla="*/ 153161 h 31"/>
                <a:gd name="T4" fmla="*/ 29454 w 31"/>
                <a:gd name="T5" fmla="*/ 35345 h 31"/>
                <a:gd name="T6" fmla="*/ 147270 w 31"/>
                <a:gd name="T7" fmla="*/ 29454 h 31"/>
                <a:gd name="T8" fmla="*/ 153161 w 31"/>
                <a:gd name="T9" fmla="*/ 147270 h 31"/>
                <a:gd name="T10" fmla="*/ 0 60000 65536"/>
                <a:gd name="T11" fmla="*/ 0 60000 65536"/>
                <a:gd name="T12" fmla="*/ 0 60000 65536"/>
                <a:gd name="T13" fmla="*/ 0 60000 65536"/>
                <a:gd name="T14" fmla="*/ 0 60000 65536"/>
                <a:gd name="T15" fmla="*/ 0 w 31"/>
                <a:gd name="T16" fmla="*/ 0 h 31"/>
                <a:gd name="T17" fmla="*/ 31 w 31"/>
                <a:gd name="T18" fmla="*/ 31 h 31"/>
              </a:gdLst>
              <a:ahLst/>
              <a:cxnLst>
                <a:cxn ang="T10">
                  <a:pos x="T0" y="T1"/>
                </a:cxn>
                <a:cxn ang="T11">
                  <a:pos x="T2" y="T3"/>
                </a:cxn>
                <a:cxn ang="T12">
                  <a:pos x="T4" y="T5"/>
                </a:cxn>
                <a:cxn ang="T13">
                  <a:pos x="T6" y="T7"/>
                </a:cxn>
                <a:cxn ang="T14">
                  <a:pos x="T8" y="T9"/>
                </a:cxn>
              </a:cxnLst>
              <a:rect l="T15" t="T16" r="T17" b="T18"/>
              <a:pathLst>
                <a:path w="31" h="31">
                  <a:moveTo>
                    <a:pt x="26" y="25"/>
                  </a:moveTo>
                  <a:cubicBezTo>
                    <a:pt x="21" y="30"/>
                    <a:pt x="12" y="31"/>
                    <a:pt x="6" y="26"/>
                  </a:cubicBezTo>
                  <a:cubicBezTo>
                    <a:pt x="1" y="21"/>
                    <a:pt x="0" y="12"/>
                    <a:pt x="5" y="6"/>
                  </a:cubicBezTo>
                  <a:cubicBezTo>
                    <a:pt x="10" y="1"/>
                    <a:pt x="19" y="0"/>
                    <a:pt x="25" y="5"/>
                  </a:cubicBezTo>
                  <a:cubicBezTo>
                    <a:pt x="30" y="10"/>
                    <a:pt x="31" y="19"/>
                    <a:pt x="26" y="25"/>
                  </a:cubicBezTo>
                  <a:close/>
                </a:path>
              </a:pathLst>
            </a:custGeom>
            <a:solidFill>
              <a:srgbClr val="1E273B"/>
            </a:solidFill>
            <a:ln w="9525">
              <a:noFill/>
              <a:miter lim="800000"/>
              <a:headEnd/>
              <a:tailEnd/>
            </a:ln>
          </p:spPr>
          <p:txBody>
            <a:bodyPr/>
            <a:lstStyle/>
            <a:p>
              <a:endParaRPr lang="zh-CN" altLang="en-US">
                <a:latin typeface="等线"/>
                <a:ea typeface="等线"/>
              </a:endParaRPr>
            </a:p>
          </p:txBody>
        </p:sp>
        <p:sp>
          <p:nvSpPr>
            <p:cNvPr id="162" name="Freeform 146">
              <a:extLst>
                <a:ext uri="{FF2B5EF4-FFF2-40B4-BE49-F238E27FC236}"/>
              </a:extLst>
            </p:cNvPr>
            <p:cNvSpPr>
              <a:spLocks/>
            </p:cNvSpPr>
            <p:nvPr/>
          </p:nvSpPr>
          <p:spPr bwMode="auto">
            <a:xfrm>
              <a:off x="2596334" y="4614013"/>
              <a:ext cx="342794" cy="498311"/>
            </a:xfrm>
            <a:custGeom>
              <a:avLst/>
              <a:gdLst>
                <a:gd name="T0" fmla="*/ 0 w 137"/>
                <a:gd name="T1" fmla="*/ 171 h 199"/>
                <a:gd name="T2" fmla="*/ 76 w 137"/>
                <a:gd name="T3" fmla="*/ 0 h 199"/>
                <a:gd name="T4" fmla="*/ 137 w 137"/>
                <a:gd name="T5" fmla="*/ 26 h 199"/>
                <a:gd name="T6" fmla="*/ 62 w 137"/>
                <a:gd name="T7" fmla="*/ 199 h 199"/>
                <a:gd name="T8" fmla="*/ 0 w 137"/>
                <a:gd name="T9" fmla="*/ 171 h 199"/>
              </a:gdLst>
              <a:ahLst/>
              <a:cxnLst>
                <a:cxn ang="0">
                  <a:pos x="T0" y="T1"/>
                </a:cxn>
                <a:cxn ang="0">
                  <a:pos x="T2" y="T3"/>
                </a:cxn>
                <a:cxn ang="0">
                  <a:pos x="T4" y="T5"/>
                </a:cxn>
                <a:cxn ang="0">
                  <a:pos x="T6" y="T7"/>
                </a:cxn>
                <a:cxn ang="0">
                  <a:pos x="T8" y="T9"/>
                </a:cxn>
              </a:cxnLst>
              <a:rect l="0" t="0" r="r" b="b"/>
              <a:pathLst>
                <a:path w="137" h="199">
                  <a:moveTo>
                    <a:pt x="0" y="171"/>
                  </a:moveTo>
                  <a:lnTo>
                    <a:pt x="76" y="0"/>
                  </a:lnTo>
                  <a:lnTo>
                    <a:pt x="137" y="26"/>
                  </a:lnTo>
                  <a:lnTo>
                    <a:pt x="62" y="199"/>
                  </a:lnTo>
                  <a:lnTo>
                    <a:pt x="0" y="171"/>
                  </a:lnTo>
                  <a:close/>
                </a:path>
              </a:pathLst>
            </a:custGeom>
            <a:solidFill>
              <a:schemeClr val="tx1">
                <a:lumMod val="75000"/>
                <a:lumOff val="2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163" name="Freeform 147">
              <a:extLst>
                <a:ext uri="{FF2B5EF4-FFF2-40B4-BE49-F238E27FC236}"/>
              </a:extLst>
            </p:cNvPr>
            <p:cNvSpPr>
              <a:spLocks/>
            </p:cNvSpPr>
            <p:nvPr/>
          </p:nvSpPr>
          <p:spPr bwMode="auto">
            <a:xfrm>
              <a:off x="2573978" y="4994888"/>
              <a:ext cx="187791" cy="188851"/>
            </a:xfrm>
            <a:custGeom>
              <a:avLst/>
              <a:gdLst>
                <a:gd name="T0" fmla="*/ 10 w 32"/>
                <a:gd name="T1" fmla="*/ 29 h 32"/>
                <a:gd name="T2" fmla="*/ 3 w 32"/>
                <a:gd name="T3" fmla="*/ 10 h 32"/>
                <a:gd name="T4" fmla="*/ 22 w 32"/>
                <a:gd name="T5" fmla="*/ 3 h 32"/>
                <a:gd name="T6" fmla="*/ 29 w 32"/>
                <a:gd name="T7" fmla="*/ 21 h 32"/>
                <a:gd name="T8" fmla="*/ 10 w 32"/>
                <a:gd name="T9" fmla="*/ 29 h 32"/>
              </a:gdLst>
              <a:ahLst/>
              <a:cxnLst>
                <a:cxn ang="0">
                  <a:pos x="T0" y="T1"/>
                </a:cxn>
                <a:cxn ang="0">
                  <a:pos x="T2" y="T3"/>
                </a:cxn>
                <a:cxn ang="0">
                  <a:pos x="T4" y="T5"/>
                </a:cxn>
                <a:cxn ang="0">
                  <a:pos x="T6" y="T7"/>
                </a:cxn>
                <a:cxn ang="0">
                  <a:pos x="T8" y="T9"/>
                </a:cxn>
              </a:cxnLst>
              <a:rect l="0" t="0" r="r" b="b"/>
              <a:pathLst>
                <a:path w="32" h="32">
                  <a:moveTo>
                    <a:pt x="10" y="29"/>
                  </a:moveTo>
                  <a:cubicBezTo>
                    <a:pt x="3" y="25"/>
                    <a:pt x="0" y="17"/>
                    <a:pt x="3" y="10"/>
                  </a:cubicBezTo>
                  <a:cubicBezTo>
                    <a:pt x="6" y="3"/>
                    <a:pt x="15" y="0"/>
                    <a:pt x="22" y="3"/>
                  </a:cubicBezTo>
                  <a:cubicBezTo>
                    <a:pt x="29" y="6"/>
                    <a:pt x="32" y="14"/>
                    <a:pt x="29" y="21"/>
                  </a:cubicBezTo>
                  <a:cubicBezTo>
                    <a:pt x="26" y="29"/>
                    <a:pt x="18" y="32"/>
                    <a:pt x="10" y="29"/>
                  </a:cubicBezTo>
                  <a:close/>
                </a:path>
              </a:pathLst>
            </a:custGeom>
            <a:solidFill>
              <a:schemeClr val="tx1">
                <a:lumMod val="75000"/>
                <a:lumOff val="2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164" name="Freeform 148">
              <a:extLst>
                <a:ext uri="{FF2B5EF4-FFF2-40B4-BE49-F238E27FC236}"/>
              </a:extLst>
            </p:cNvPr>
            <p:cNvSpPr>
              <a:spLocks/>
            </p:cNvSpPr>
            <p:nvPr/>
          </p:nvSpPr>
          <p:spPr bwMode="auto">
            <a:xfrm>
              <a:off x="2761770" y="4566404"/>
              <a:ext cx="190772" cy="182503"/>
            </a:xfrm>
            <a:custGeom>
              <a:avLst/>
              <a:gdLst>
                <a:gd name="T0" fmla="*/ 11 w 32"/>
                <a:gd name="T1" fmla="*/ 28 h 31"/>
                <a:gd name="T2" fmla="*/ 3 w 32"/>
                <a:gd name="T3" fmla="*/ 10 h 31"/>
                <a:gd name="T4" fmla="*/ 22 w 32"/>
                <a:gd name="T5" fmla="*/ 3 h 31"/>
                <a:gd name="T6" fmla="*/ 29 w 32"/>
                <a:gd name="T7" fmla="*/ 21 h 31"/>
                <a:gd name="T8" fmla="*/ 11 w 32"/>
                <a:gd name="T9" fmla="*/ 28 h 31"/>
              </a:gdLst>
              <a:ahLst/>
              <a:cxnLst>
                <a:cxn ang="0">
                  <a:pos x="T0" y="T1"/>
                </a:cxn>
                <a:cxn ang="0">
                  <a:pos x="T2" y="T3"/>
                </a:cxn>
                <a:cxn ang="0">
                  <a:pos x="T4" y="T5"/>
                </a:cxn>
                <a:cxn ang="0">
                  <a:pos x="T6" y="T7"/>
                </a:cxn>
                <a:cxn ang="0">
                  <a:pos x="T8" y="T9"/>
                </a:cxn>
              </a:cxnLst>
              <a:rect l="0" t="0" r="r" b="b"/>
              <a:pathLst>
                <a:path w="32" h="31">
                  <a:moveTo>
                    <a:pt x="11" y="28"/>
                  </a:moveTo>
                  <a:cubicBezTo>
                    <a:pt x="3" y="25"/>
                    <a:pt x="0" y="17"/>
                    <a:pt x="3" y="10"/>
                  </a:cubicBezTo>
                  <a:cubicBezTo>
                    <a:pt x="7" y="3"/>
                    <a:pt x="15" y="0"/>
                    <a:pt x="22" y="3"/>
                  </a:cubicBezTo>
                  <a:cubicBezTo>
                    <a:pt x="29" y="6"/>
                    <a:pt x="32" y="14"/>
                    <a:pt x="29" y="21"/>
                  </a:cubicBezTo>
                  <a:cubicBezTo>
                    <a:pt x="26" y="28"/>
                    <a:pt x="18" y="31"/>
                    <a:pt x="11" y="28"/>
                  </a:cubicBezTo>
                  <a:close/>
                </a:path>
              </a:pathLst>
            </a:custGeom>
            <a:solidFill>
              <a:schemeClr val="tx1">
                <a:lumMod val="75000"/>
                <a:lumOff val="2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35944" name="Freeform 149"/>
            <p:cNvSpPr>
              <a:spLocks/>
            </p:cNvSpPr>
            <p:nvPr/>
          </p:nvSpPr>
          <p:spPr bwMode="auto">
            <a:xfrm>
              <a:off x="3752772" y="5392078"/>
              <a:ext cx="212634" cy="220138"/>
            </a:xfrm>
            <a:custGeom>
              <a:avLst/>
              <a:gdLst>
                <a:gd name="T0" fmla="*/ 94504 w 36"/>
                <a:gd name="T1" fmla="*/ 208239 h 37"/>
                <a:gd name="T2" fmla="*/ 141756 w 36"/>
                <a:gd name="T3" fmla="*/ 208239 h 37"/>
                <a:gd name="T4" fmla="*/ 194915 w 36"/>
                <a:gd name="T5" fmla="*/ 166591 h 37"/>
                <a:gd name="T6" fmla="*/ 200821 w 36"/>
                <a:gd name="T7" fmla="*/ 118994 h 37"/>
                <a:gd name="T8" fmla="*/ 118130 w 36"/>
                <a:gd name="T9" fmla="*/ 17849 h 37"/>
                <a:gd name="T10" fmla="*/ 70878 w 36"/>
                <a:gd name="T11" fmla="*/ 11899 h 37"/>
                <a:gd name="T12" fmla="*/ 17719 w 36"/>
                <a:gd name="T13" fmla="*/ 53547 h 37"/>
                <a:gd name="T14" fmla="*/ 11813 w 36"/>
                <a:gd name="T15" fmla="*/ 101144 h 37"/>
                <a:gd name="T16" fmla="*/ 94504 w 36"/>
                <a:gd name="T17" fmla="*/ 208239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37"/>
                <a:gd name="T29" fmla="*/ 36 w 36"/>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37">
                  <a:moveTo>
                    <a:pt x="16" y="35"/>
                  </a:moveTo>
                  <a:cubicBezTo>
                    <a:pt x="18" y="37"/>
                    <a:pt x="22" y="37"/>
                    <a:pt x="24" y="35"/>
                  </a:cubicBezTo>
                  <a:cubicBezTo>
                    <a:pt x="33" y="28"/>
                    <a:pt x="33" y="28"/>
                    <a:pt x="33" y="28"/>
                  </a:cubicBezTo>
                  <a:cubicBezTo>
                    <a:pt x="36" y="26"/>
                    <a:pt x="36" y="22"/>
                    <a:pt x="34" y="20"/>
                  </a:cubicBezTo>
                  <a:cubicBezTo>
                    <a:pt x="20" y="3"/>
                    <a:pt x="20" y="3"/>
                    <a:pt x="20" y="3"/>
                  </a:cubicBezTo>
                  <a:cubicBezTo>
                    <a:pt x="18" y="0"/>
                    <a:pt x="15" y="0"/>
                    <a:pt x="12" y="2"/>
                  </a:cubicBezTo>
                  <a:cubicBezTo>
                    <a:pt x="3" y="9"/>
                    <a:pt x="3" y="9"/>
                    <a:pt x="3" y="9"/>
                  </a:cubicBezTo>
                  <a:cubicBezTo>
                    <a:pt x="1" y="11"/>
                    <a:pt x="0" y="15"/>
                    <a:pt x="2" y="17"/>
                  </a:cubicBezTo>
                  <a:lnTo>
                    <a:pt x="16" y="35"/>
                  </a:lnTo>
                  <a:close/>
                </a:path>
              </a:pathLst>
            </a:custGeom>
            <a:solidFill>
              <a:srgbClr val="FBE8D1"/>
            </a:solidFill>
            <a:ln w="9525">
              <a:noFill/>
              <a:miter lim="800000"/>
              <a:headEnd/>
              <a:tailEnd/>
            </a:ln>
          </p:spPr>
          <p:txBody>
            <a:bodyPr/>
            <a:lstStyle/>
            <a:p>
              <a:endParaRPr lang="zh-CN" altLang="en-US">
                <a:latin typeface="等线"/>
                <a:ea typeface="等线"/>
              </a:endParaRPr>
            </a:p>
          </p:txBody>
        </p:sp>
        <p:sp>
          <p:nvSpPr>
            <p:cNvPr id="166" name="Freeform 150">
              <a:extLst>
                <a:ext uri="{FF2B5EF4-FFF2-40B4-BE49-F238E27FC236}"/>
              </a:extLst>
            </p:cNvPr>
            <p:cNvSpPr>
              <a:spLocks/>
            </p:cNvSpPr>
            <p:nvPr/>
          </p:nvSpPr>
          <p:spPr bwMode="auto">
            <a:xfrm>
              <a:off x="3444376" y="5034563"/>
              <a:ext cx="460536" cy="499898"/>
            </a:xfrm>
            <a:custGeom>
              <a:avLst/>
              <a:gdLst>
                <a:gd name="T0" fmla="*/ 0 w 184"/>
                <a:gd name="T1" fmla="*/ 45 h 200"/>
                <a:gd name="T2" fmla="*/ 132 w 184"/>
                <a:gd name="T3" fmla="*/ 200 h 200"/>
                <a:gd name="T4" fmla="*/ 184 w 184"/>
                <a:gd name="T5" fmla="*/ 155 h 200"/>
                <a:gd name="T6" fmla="*/ 52 w 184"/>
                <a:gd name="T7" fmla="*/ 0 h 200"/>
                <a:gd name="T8" fmla="*/ 0 w 184"/>
                <a:gd name="T9" fmla="*/ 45 h 200"/>
              </a:gdLst>
              <a:ahLst/>
              <a:cxnLst>
                <a:cxn ang="0">
                  <a:pos x="T0" y="T1"/>
                </a:cxn>
                <a:cxn ang="0">
                  <a:pos x="T2" y="T3"/>
                </a:cxn>
                <a:cxn ang="0">
                  <a:pos x="T4" y="T5"/>
                </a:cxn>
                <a:cxn ang="0">
                  <a:pos x="T6" y="T7"/>
                </a:cxn>
                <a:cxn ang="0">
                  <a:pos x="T8" y="T9"/>
                </a:cxn>
              </a:cxnLst>
              <a:rect l="0" t="0" r="r" b="b"/>
              <a:pathLst>
                <a:path w="184" h="200">
                  <a:moveTo>
                    <a:pt x="0" y="45"/>
                  </a:moveTo>
                  <a:lnTo>
                    <a:pt x="132" y="200"/>
                  </a:lnTo>
                  <a:lnTo>
                    <a:pt x="184" y="155"/>
                  </a:lnTo>
                  <a:lnTo>
                    <a:pt x="52" y="0"/>
                  </a:lnTo>
                  <a:lnTo>
                    <a:pt x="0" y="45"/>
                  </a:lnTo>
                  <a:close/>
                </a:path>
              </a:pathLst>
            </a:custGeom>
            <a:solidFill>
              <a:schemeClr val="tx1">
                <a:lumMod val="75000"/>
                <a:lumOff val="2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35946" name="Freeform 151"/>
            <p:cNvSpPr>
              <a:spLocks/>
            </p:cNvSpPr>
            <p:nvPr/>
          </p:nvSpPr>
          <p:spPr bwMode="auto">
            <a:xfrm>
              <a:off x="3407555" y="4986824"/>
              <a:ext cx="185116" cy="190119"/>
            </a:xfrm>
            <a:custGeom>
              <a:avLst/>
              <a:gdLst>
                <a:gd name="T0" fmla="*/ 41800 w 31"/>
                <a:gd name="T1" fmla="*/ 29706 h 32"/>
                <a:gd name="T2" fmla="*/ 29857 w 31"/>
                <a:gd name="T3" fmla="*/ 148530 h 32"/>
                <a:gd name="T4" fmla="*/ 149287 w 31"/>
                <a:gd name="T5" fmla="*/ 160413 h 32"/>
                <a:gd name="T6" fmla="*/ 155259 w 31"/>
                <a:gd name="T7" fmla="*/ 41589 h 32"/>
                <a:gd name="T8" fmla="*/ 41800 w 31"/>
                <a:gd name="T9" fmla="*/ 29706 h 32"/>
                <a:gd name="T10" fmla="*/ 0 60000 65536"/>
                <a:gd name="T11" fmla="*/ 0 60000 65536"/>
                <a:gd name="T12" fmla="*/ 0 60000 65536"/>
                <a:gd name="T13" fmla="*/ 0 60000 65536"/>
                <a:gd name="T14" fmla="*/ 0 60000 65536"/>
                <a:gd name="T15" fmla="*/ 0 w 31"/>
                <a:gd name="T16" fmla="*/ 0 h 32"/>
                <a:gd name="T17" fmla="*/ 31 w 31"/>
                <a:gd name="T18" fmla="*/ 32 h 32"/>
              </a:gdLst>
              <a:ahLst/>
              <a:cxnLst>
                <a:cxn ang="T10">
                  <a:pos x="T0" y="T1"/>
                </a:cxn>
                <a:cxn ang="T11">
                  <a:pos x="T2" y="T3"/>
                </a:cxn>
                <a:cxn ang="T12">
                  <a:pos x="T4" y="T5"/>
                </a:cxn>
                <a:cxn ang="T13">
                  <a:pos x="T6" y="T7"/>
                </a:cxn>
                <a:cxn ang="T14">
                  <a:pos x="T8" y="T9"/>
                </a:cxn>
              </a:cxnLst>
              <a:rect l="T15" t="T16" r="T17" b="T18"/>
              <a:pathLst>
                <a:path w="31" h="32">
                  <a:moveTo>
                    <a:pt x="7" y="5"/>
                  </a:moveTo>
                  <a:cubicBezTo>
                    <a:pt x="1" y="10"/>
                    <a:pt x="0" y="19"/>
                    <a:pt x="5" y="25"/>
                  </a:cubicBezTo>
                  <a:cubicBezTo>
                    <a:pt x="10" y="31"/>
                    <a:pt x="19" y="32"/>
                    <a:pt x="25" y="27"/>
                  </a:cubicBezTo>
                  <a:cubicBezTo>
                    <a:pt x="31" y="22"/>
                    <a:pt x="31" y="13"/>
                    <a:pt x="26" y="7"/>
                  </a:cubicBezTo>
                  <a:cubicBezTo>
                    <a:pt x="21" y="1"/>
                    <a:pt x="12" y="0"/>
                    <a:pt x="7" y="5"/>
                  </a:cubicBezTo>
                  <a:close/>
                </a:path>
              </a:pathLst>
            </a:custGeom>
            <a:solidFill>
              <a:srgbClr val="1E273B"/>
            </a:solidFill>
            <a:ln w="9525">
              <a:noFill/>
              <a:miter lim="800000"/>
              <a:headEnd/>
              <a:tailEnd/>
            </a:ln>
          </p:spPr>
          <p:txBody>
            <a:bodyPr/>
            <a:lstStyle/>
            <a:p>
              <a:endParaRPr lang="zh-CN" altLang="en-US">
                <a:latin typeface="等线"/>
                <a:ea typeface="等线"/>
              </a:endParaRPr>
            </a:p>
          </p:txBody>
        </p:sp>
        <p:sp>
          <p:nvSpPr>
            <p:cNvPr id="168" name="Freeform 152">
              <a:extLst>
                <a:ext uri="{FF2B5EF4-FFF2-40B4-BE49-F238E27FC236}"/>
              </a:extLst>
            </p:cNvPr>
            <p:cNvSpPr>
              <a:spLocks/>
            </p:cNvSpPr>
            <p:nvPr/>
          </p:nvSpPr>
          <p:spPr bwMode="auto">
            <a:xfrm>
              <a:off x="3225286" y="4606079"/>
              <a:ext cx="342794" cy="501485"/>
            </a:xfrm>
            <a:custGeom>
              <a:avLst/>
              <a:gdLst>
                <a:gd name="T0" fmla="*/ 137 w 137"/>
                <a:gd name="T1" fmla="*/ 174 h 200"/>
                <a:gd name="T2" fmla="*/ 62 w 137"/>
                <a:gd name="T3" fmla="*/ 0 h 200"/>
                <a:gd name="T4" fmla="*/ 0 w 137"/>
                <a:gd name="T5" fmla="*/ 26 h 200"/>
                <a:gd name="T6" fmla="*/ 76 w 137"/>
                <a:gd name="T7" fmla="*/ 200 h 200"/>
                <a:gd name="T8" fmla="*/ 137 w 137"/>
                <a:gd name="T9" fmla="*/ 174 h 200"/>
              </a:gdLst>
              <a:ahLst/>
              <a:cxnLst>
                <a:cxn ang="0">
                  <a:pos x="T0" y="T1"/>
                </a:cxn>
                <a:cxn ang="0">
                  <a:pos x="T2" y="T3"/>
                </a:cxn>
                <a:cxn ang="0">
                  <a:pos x="T4" y="T5"/>
                </a:cxn>
                <a:cxn ang="0">
                  <a:pos x="T6" y="T7"/>
                </a:cxn>
                <a:cxn ang="0">
                  <a:pos x="T8" y="T9"/>
                </a:cxn>
              </a:cxnLst>
              <a:rect l="0" t="0" r="r" b="b"/>
              <a:pathLst>
                <a:path w="137" h="200">
                  <a:moveTo>
                    <a:pt x="137" y="174"/>
                  </a:moveTo>
                  <a:lnTo>
                    <a:pt x="62" y="0"/>
                  </a:lnTo>
                  <a:lnTo>
                    <a:pt x="0" y="26"/>
                  </a:lnTo>
                  <a:lnTo>
                    <a:pt x="76" y="200"/>
                  </a:lnTo>
                  <a:lnTo>
                    <a:pt x="137" y="174"/>
                  </a:lnTo>
                  <a:close/>
                </a:path>
              </a:pathLst>
            </a:custGeom>
            <a:solidFill>
              <a:schemeClr val="tx1">
                <a:lumMod val="75000"/>
                <a:lumOff val="2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169" name="Freeform 153">
              <a:extLst>
                <a:ext uri="{FF2B5EF4-FFF2-40B4-BE49-F238E27FC236}"/>
              </a:extLst>
            </p:cNvPr>
            <p:cNvSpPr>
              <a:spLocks/>
            </p:cNvSpPr>
            <p:nvPr/>
          </p:nvSpPr>
          <p:spPr bwMode="auto">
            <a:xfrm>
              <a:off x="3402645" y="4986953"/>
              <a:ext cx="189281" cy="190437"/>
            </a:xfrm>
            <a:custGeom>
              <a:avLst/>
              <a:gdLst>
                <a:gd name="T0" fmla="*/ 22 w 32"/>
                <a:gd name="T1" fmla="*/ 29 h 32"/>
                <a:gd name="T2" fmla="*/ 29 w 32"/>
                <a:gd name="T3" fmla="*/ 11 h 32"/>
                <a:gd name="T4" fmla="*/ 10 w 32"/>
                <a:gd name="T5" fmla="*/ 3 h 32"/>
                <a:gd name="T6" fmla="*/ 3 w 32"/>
                <a:gd name="T7" fmla="*/ 22 h 32"/>
                <a:gd name="T8" fmla="*/ 22 w 32"/>
                <a:gd name="T9" fmla="*/ 29 h 32"/>
              </a:gdLst>
              <a:ahLst/>
              <a:cxnLst>
                <a:cxn ang="0">
                  <a:pos x="T0" y="T1"/>
                </a:cxn>
                <a:cxn ang="0">
                  <a:pos x="T2" y="T3"/>
                </a:cxn>
                <a:cxn ang="0">
                  <a:pos x="T4" y="T5"/>
                </a:cxn>
                <a:cxn ang="0">
                  <a:pos x="T6" y="T7"/>
                </a:cxn>
                <a:cxn ang="0">
                  <a:pos x="T8" y="T9"/>
                </a:cxn>
              </a:cxnLst>
              <a:rect l="0" t="0" r="r" b="b"/>
              <a:pathLst>
                <a:path w="32" h="32">
                  <a:moveTo>
                    <a:pt x="22" y="29"/>
                  </a:moveTo>
                  <a:cubicBezTo>
                    <a:pt x="29" y="26"/>
                    <a:pt x="32" y="18"/>
                    <a:pt x="29" y="11"/>
                  </a:cubicBezTo>
                  <a:cubicBezTo>
                    <a:pt x="26" y="4"/>
                    <a:pt x="17" y="0"/>
                    <a:pt x="10" y="3"/>
                  </a:cubicBezTo>
                  <a:cubicBezTo>
                    <a:pt x="3" y="7"/>
                    <a:pt x="0" y="15"/>
                    <a:pt x="3" y="22"/>
                  </a:cubicBezTo>
                  <a:cubicBezTo>
                    <a:pt x="6" y="29"/>
                    <a:pt x="14" y="32"/>
                    <a:pt x="22" y="29"/>
                  </a:cubicBezTo>
                  <a:close/>
                </a:path>
              </a:pathLst>
            </a:custGeom>
            <a:solidFill>
              <a:schemeClr val="tx1">
                <a:lumMod val="75000"/>
                <a:lumOff val="2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170" name="Freeform 154">
              <a:extLst>
                <a:ext uri="{FF2B5EF4-FFF2-40B4-BE49-F238E27FC236}"/>
              </a:extLst>
            </p:cNvPr>
            <p:cNvSpPr>
              <a:spLocks/>
            </p:cNvSpPr>
            <p:nvPr/>
          </p:nvSpPr>
          <p:spPr bwMode="auto">
            <a:xfrm>
              <a:off x="3211873" y="4553708"/>
              <a:ext cx="190772" cy="190437"/>
            </a:xfrm>
            <a:custGeom>
              <a:avLst/>
              <a:gdLst>
                <a:gd name="T0" fmla="*/ 21 w 32"/>
                <a:gd name="T1" fmla="*/ 29 h 32"/>
                <a:gd name="T2" fmla="*/ 28 w 32"/>
                <a:gd name="T3" fmla="*/ 11 h 32"/>
                <a:gd name="T4" fmla="*/ 10 w 32"/>
                <a:gd name="T5" fmla="*/ 4 h 32"/>
                <a:gd name="T6" fmla="*/ 3 w 32"/>
                <a:gd name="T7" fmla="*/ 22 h 32"/>
                <a:gd name="T8" fmla="*/ 21 w 32"/>
                <a:gd name="T9" fmla="*/ 29 h 32"/>
              </a:gdLst>
              <a:ahLst/>
              <a:cxnLst>
                <a:cxn ang="0">
                  <a:pos x="T0" y="T1"/>
                </a:cxn>
                <a:cxn ang="0">
                  <a:pos x="T2" y="T3"/>
                </a:cxn>
                <a:cxn ang="0">
                  <a:pos x="T4" y="T5"/>
                </a:cxn>
                <a:cxn ang="0">
                  <a:pos x="T6" y="T7"/>
                </a:cxn>
                <a:cxn ang="0">
                  <a:pos x="T8" y="T9"/>
                </a:cxn>
              </a:cxnLst>
              <a:rect l="0" t="0" r="r" b="b"/>
              <a:pathLst>
                <a:path w="32" h="32">
                  <a:moveTo>
                    <a:pt x="21" y="29"/>
                  </a:moveTo>
                  <a:cubicBezTo>
                    <a:pt x="28" y="26"/>
                    <a:pt x="32" y="18"/>
                    <a:pt x="28" y="11"/>
                  </a:cubicBezTo>
                  <a:cubicBezTo>
                    <a:pt x="25" y="4"/>
                    <a:pt x="17" y="0"/>
                    <a:pt x="10" y="4"/>
                  </a:cubicBezTo>
                  <a:cubicBezTo>
                    <a:pt x="3" y="7"/>
                    <a:pt x="0" y="15"/>
                    <a:pt x="3" y="22"/>
                  </a:cubicBezTo>
                  <a:cubicBezTo>
                    <a:pt x="6" y="29"/>
                    <a:pt x="14" y="32"/>
                    <a:pt x="21" y="29"/>
                  </a:cubicBezTo>
                  <a:close/>
                </a:path>
              </a:pathLst>
            </a:custGeom>
            <a:solidFill>
              <a:schemeClr val="tx1">
                <a:lumMod val="75000"/>
                <a:lumOff val="2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grpSp>
      <p:cxnSp>
        <p:nvCxnSpPr>
          <p:cNvPr id="4" name="连接符: 肘形 3">
            <a:extLst>
              <a:ext uri="{FF2B5EF4-FFF2-40B4-BE49-F238E27FC236}"/>
            </a:extLst>
          </p:cNvPr>
          <p:cNvCxnSpPr>
            <a:cxnSpLocks/>
          </p:cNvCxnSpPr>
          <p:nvPr/>
        </p:nvCxnSpPr>
        <p:spPr>
          <a:xfrm rot="5400000">
            <a:off x="4327525" y="2005013"/>
            <a:ext cx="1665288" cy="493712"/>
          </a:xfrm>
          <a:prstGeom prst="bentConnector3">
            <a:avLst>
              <a:gd name="adj1" fmla="val -726"/>
            </a:avLst>
          </a:prstGeom>
          <a:ln w="19050">
            <a:solidFill>
              <a:srgbClr val="FF9900"/>
            </a:solidFill>
            <a:prstDash val="dash"/>
          </a:ln>
        </p:spPr>
        <p:style>
          <a:lnRef idx="1">
            <a:schemeClr val="accent1"/>
          </a:lnRef>
          <a:fillRef idx="0">
            <a:schemeClr val="accent1"/>
          </a:fillRef>
          <a:effectRef idx="0">
            <a:schemeClr val="accent1"/>
          </a:effectRef>
          <a:fontRef idx="minor">
            <a:schemeClr val="tx1"/>
          </a:fontRef>
        </p:style>
      </p:cxnSp>
      <p:sp>
        <p:nvSpPr>
          <p:cNvPr id="171" name="Rectangle 9">
            <a:extLst>
              <a:ext uri="{FF2B5EF4-FFF2-40B4-BE49-F238E27FC236}"/>
            </a:extLst>
          </p:cNvPr>
          <p:cNvSpPr/>
          <p:nvPr/>
        </p:nvSpPr>
        <p:spPr>
          <a:xfrm>
            <a:off x="5565775" y="1203325"/>
            <a:ext cx="2970213" cy="1052513"/>
          </a:xfrm>
          <a:prstGeom prst="rect">
            <a:avLst/>
          </a:prstGeom>
        </p:spPr>
        <p:txBody>
          <a:bodyPr>
            <a:spAutoFit/>
          </a:bodyPr>
          <a:lstStyle/>
          <a:p>
            <a:pPr fontAlgn="auto">
              <a:lnSpc>
                <a:spcPct val="130000"/>
              </a:lnSpc>
              <a:spcBef>
                <a:spcPts val="0"/>
              </a:spcBef>
              <a:spcAft>
                <a:spcPts val="0"/>
              </a:spcAft>
              <a:defRPr/>
            </a:pPr>
            <a:r>
              <a:rPr lang="zh-CN" altLang="en-US" sz="2000" b="1" dirty="0">
                <a:solidFill>
                  <a:srgbClr val="FF9900"/>
                </a:solidFill>
                <a:latin typeface="微软雅黑" panose="020B0503020204020204" pitchFamily="34" charset="-122"/>
                <a:ea typeface="微软雅黑" panose="020B0503020204020204" pitchFamily="34" charset="-122"/>
                <a:cs typeface="Open Sans" panose="020B0606030504020204" pitchFamily="34" charset="0"/>
              </a:rPr>
              <a:t>初次创业者</a:t>
            </a:r>
            <a:endParaRPr lang="en-US" altLang="zh-CN" sz="2000" b="1" dirty="0">
              <a:solidFill>
                <a:srgbClr val="FF9900"/>
              </a:solidFill>
              <a:latin typeface="微软雅黑" panose="020B0503020204020204" pitchFamily="34" charset="-122"/>
              <a:ea typeface="微软雅黑" panose="020B0503020204020204" pitchFamily="34" charset="-122"/>
              <a:cs typeface="Open Sans" panose="020B0606030504020204" pitchFamily="34" charset="0"/>
            </a:endParaRPr>
          </a:p>
          <a:p>
            <a:pPr fontAlgn="auto">
              <a:lnSpc>
                <a:spcPct val="130000"/>
              </a:lnSpc>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系统自动生成所需格式文本，用户只需按要求签字即可书面提交申请</a:t>
            </a:r>
            <a:endParaRPr lang="en-US" altLang="zh-CN" sz="1400" dirty="0">
              <a:solidFill>
                <a:schemeClr val="bg1"/>
              </a:solidFill>
              <a:latin typeface="张海山锐线体简" panose="02000000000000000000" pitchFamily="2" charset="-122"/>
              <a:ea typeface="张海山锐线体简" panose="02000000000000000000" pitchFamily="2" charset="-122"/>
              <a:cs typeface="Open Sans" panose="020B0606030504020204" pitchFamily="34" charset="0"/>
            </a:endParaRPr>
          </a:p>
        </p:txBody>
      </p:sp>
      <p:cxnSp>
        <p:nvCxnSpPr>
          <p:cNvPr id="172" name="连接符: 肘形 171">
            <a:extLst>
              <a:ext uri="{FF2B5EF4-FFF2-40B4-BE49-F238E27FC236}"/>
            </a:extLst>
          </p:cNvPr>
          <p:cNvCxnSpPr>
            <a:cxnSpLocks/>
          </p:cNvCxnSpPr>
          <p:nvPr/>
        </p:nvCxnSpPr>
        <p:spPr>
          <a:xfrm rot="5400000">
            <a:off x="6196012" y="2681288"/>
            <a:ext cx="703263" cy="338138"/>
          </a:xfrm>
          <a:prstGeom prst="bentConnector3">
            <a:avLst>
              <a:gd name="adj1" fmla="val -857"/>
            </a:avLst>
          </a:prstGeom>
          <a:ln w="19050">
            <a:solidFill>
              <a:srgbClr val="0099FF"/>
            </a:solidFill>
            <a:prstDash val="dash"/>
          </a:ln>
        </p:spPr>
        <p:style>
          <a:lnRef idx="1">
            <a:schemeClr val="accent1"/>
          </a:lnRef>
          <a:fillRef idx="0">
            <a:schemeClr val="accent1"/>
          </a:fillRef>
          <a:effectRef idx="0">
            <a:schemeClr val="accent1"/>
          </a:effectRef>
          <a:fontRef idx="minor">
            <a:schemeClr val="tx1"/>
          </a:fontRef>
        </p:style>
      </p:cxnSp>
      <p:sp>
        <p:nvSpPr>
          <p:cNvPr id="173" name="Rectangle 9">
            <a:extLst>
              <a:ext uri="{FF2B5EF4-FFF2-40B4-BE49-F238E27FC236}"/>
            </a:extLst>
          </p:cNvPr>
          <p:cNvSpPr/>
          <p:nvPr/>
        </p:nvSpPr>
        <p:spPr>
          <a:xfrm>
            <a:off x="6873875" y="2339975"/>
            <a:ext cx="2971800" cy="1052513"/>
          </a:xfrm>
          <a:prstGeom prst="rect">
            <a:avLst/>
          </a:prstGeom>
        </p:spPr>
        <p:txBody>
          <a:bodyPr>
            <a:spAutoFit/>
          </a:bodyPr>
          <a:lstStyle/>
          <a:p>
            <a:pPr fontAlgn="auto">
              <a:lnSpc>
                <a:spcPct val="130000"/>
              </a:lnSpc>
              <a:spcBef>
                <a:spcPts val="0"/>
              </a:spcBef>
              <a:spcAft>
                <a:spcPts val="0"/>
              </a:spcAft>
              <a:defRPr/>
            </a:pPr>
            <a:r>
              <a:rPr lang="zh-CN" altLang="en-US" sz="2000" b="1" dirty="0">
                <a:solidFill>
                  <a:srgbClr val="0099FF"/>
                </a:solidFill>
                <a:latin typeface="微软雅黑" panose="020B0503020204020204" pitchFamily="34" charset="-122"/>
                <a:ea typeface="微软雅黑" panose="020B0503020204020204" pitchFamily="34" charset="-122"/>
                <a:cs typeface="Open Sans" panose="020B0606030504020204" pitchFamily="34" charset="0"/>
              </a:rPr>
              <a:t>个性化用者</a:t>
            </a:r>
            <a:endParaRPr lang="en-US" altLang="zh-CN" sz="2000" b="1" dirty="0">
              <a:solidFill>
                <a:srgbClr val="0099FF"/>
              </a:solidFill>
              <a:latin typeface="微软雅黑" panose="020B0503020204020204" pitchFamily="34" charset="-122"/>
              <a:ea typeface="微软雅黑" panose="020B0503020204020204" pitchFamily="34" charset="-122"/>
              <a:cs typeface="Open Sans" panose="020B0606030504020204" pitchFamily="34" charset="0"/>
            </a:endParaRPr>
          </a:p>
          <a:p>
            <a:pPr fontAlgn="auto">
              <a:lnSpc>
                <a:spcPct val="130000"/>
              </a:lnSpc>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在“一窗通”填报数据的基础上，自行撰写有关文本书面提交材料</a:t>
            </a:r>
            <a:endParaRPr lang="en-US" altLang="zh-CN" sz="1400" dirty="0">
              <a:solidFill>
                <a:schemeClr val="bg1"/>
              </a:solidFill>
              <a:latin typeface="张海山锐线体简" panose="02000000000000000000" pitchFamily="2" charset="-122"/>
              <a:ea typeface="张海山锐线体简" panose="02000000000000000000" pitchFamily="2" charset="-122"/>
              <a:cs typeface="Open Sans" panose="020B0606030504020204" pitchFamily="34" charset="0"/>
            </a:endParaRPr>
          </a:p>
        </p:txBody>
      </p:sp>
      <p:sp>
        <p:nvSpPr>
          <p:cNvPr id="174" name="Rectangle 9">
            <a:extLst>
              <a:ext uri="{FF2B5EF4-FFF2-40B4-BE49-F238E27FC236}"/>
            </a:extLst>
          </p:cNvPr>
          <p:cNvSpPr/>
          <p:nvPr/>
        </p:nvSpPr>
        <p:spPr>
          <a:xfrm>
            <a:off x="7138988" y="3641725"/>
            <a:ext cx="4872037" cy="2333625"/>
          </a:xfrm>
          <a:prstGeom prst="rect">
            <a:avLst/>
          </a:prstGeom>
        </p:spPr>
        <p:txBody>
          <a:bodyPr>
            <a:spAutoFit/>
          </a:bodyPr>
          <a:lstStyle/>
          <a:p>
            <a:pPr fontAlgn="auto">
              <a:lnSpc>
                <a:spcPct val="130000"/>
              </a:lnSpc>
              <a:spcBef>
                <a:spcPts val="0"/>
              </a:spcBef>
              <a:spcAft>
                <a:spcPts val="0"/>
              </a:spcAft>
              <a:defRPr/>
            </a:pPr>
            <a:r>
              <a:rPr lang="zh-CN" altLang="en-US" sz="3200" b="1" dirty="0">
                <a:solidFill>
                  <a:srgbClr val="FF0000"/>
                </a:solidFill>
                <a:latin typeface="微软雅黑" panose="020B0503020204020204" pitchFamily="34" charset="-122"/>
                <a:ea typeface="微软雅黑" panose="020B0503020204020204" pitchFamily="34" charset="-122"/>
                <a:cs typeface="Open Sans" panose="020B0606030504020204" pitchFamily="34" charset="0"/>
              </a:rPr>
              <a:t>下一步展望  </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申请人自主选择</a:t>
            </a:r>
            <a:r>
              <a:rPr lang="zh-CN" altLang="en-US" sz="2000" dirty="0">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Open Sans" panose="020B0606030504020204" pitchFamily="34" charset="0"/>
              </a:rPr>
              <a:t>无纸化全程电子化登记</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，进一步升级为网上完成数据填报、</a:t>
            </a:r>
            <a:r>
              <a:rPr lang="zh-CN" altLang="en-US" sz="2000" dirty="0">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Open Sans" panose="020B0606030504020204" pitchFamily="34" charset="0"/>
              </a:rPr>
              <a:t>身份认证、电子签名</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、申请提交、网上审查，并在审查核准通过手机发放</a:t>
            </a:r>
            <a:r>
              <a:rPr lang="zh-CN" altLang="en-US" sz="2000" dirty="0">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Open Sans" panose="020B0606030504020204" pitchFamily="34" charset="0"/>
              </a:rPr>
              <a:t>电子营业执照</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，真正做到足不出户</a:t>
            </a:r>
            <a:r>
              <a:rPr lang="zh-CN" altLang="en-US" sz="2000" dirty="0">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Open Sans" panose="020B0606030504020204" pitchFamily="34" charset="0"/>
              </a:rPr>
              <a:t>全程线上办理</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营业执照</a:t>
            </a:r>
            <a:endParaRPr lang="en-US" altLang="zh-CN" sz="1600" dirty="0">
              <a:solidFill>
                <a:schemeClr val="bg1"/>
              </a:solidFill>
              <a:latin typeface="张海山锐线体简" panose="02000000000000000000" pitchFamily="2" charset="-122"/>
              <a:ea typeface="张海山锐线体简" panose="02000000000000000000" pitchFamily="2" charset="-122"/>
              <a:cs typeface="Open Sans" panose="020B0606030504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500"/>
                                        <p:tgtEl>
                                          <p:spTgt spid="1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3"/>
                                        </p:tgtEl>
                                        <p:attrNameLst>
                                          <p:attrName>style.visibility</p:attrName>
                                        </p:attrNameLst>
                                      </p:cBhvr>
                                      <p:to>
                                        <p:strVal val="visible"/>
                                      </p:to>
                                    </p:set>
                                    <p:animEffect transition="in" filter="fade">
                                      <p:cBhvr>
                                        <p:cTn id="11" dur="500"/>
                                        <p:tgtEl>
                                          <p:spTgt spid="17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4"/>
                                        </p:tgtEl>
                                        <p:attrNameLst>
                                          <p:attrName>style.visibility</p:attrName>
                                        </p:attrNameLst>
                                      </p:cBhvr>
                                      <p:to>
                                        <p:strVal val="visible"/>
                                      </p:to>
                                    </p:set>
                                    <p:animEffect transition="in" filter="fade">
                                      <p:cBhvr>
                                        <p:cTn id="15"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P spid="173" grpId="0"/>
      <p:bldP spid="17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Freeform 10"/>
          <p:cNvSpPr>
            <a:spLocks/>
          </p:cNvSpPr>
          <p:nvPr/>
        </p:nvSpPr>
        <p:spPr bwMode="auto">
          <a:xfrm flipH="1">
            <a:off x="5969000" y="0"/>
            <a:ext cx="5487988" cy="2182813"/>
          </a:xfrm>
          <a:custGeom>
            <a:avLst/>
            <a:gdLst>
              <a:gd name="T0" fmla="*/ 0 w 1478"/>
              <a:gd name="T1" fmla="*/ 870633 h 737"/>
              <a:gd name="T2" fmla="*/ 5487143 w 1478"/>
              <a:gd name="T3" fmla="*/ 0 h 737"/>
              <a:gd name="T4" fmla="*/ 1132327 w 1478"/>
              <a:gd name="T5" fmla="*/ 2182505 h 737"/>
              <a:gd name="T6" fmla="*/ 0 w 1478"/>
              <a:gd name="T7" fmla="*/ 870633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36866" name="文本框 96"/>
          <p:cNvSpPr txBox="1">
            <a:spLocks noChangeArrowheads="1"/>
          </p:cNvSpPr>
          <p:nvPr/>
        </p:nvSpPr>
        <p:spPr bwMode="auto">
          <a:xfrm>
            <a:off x="811213" y="527050"/>
            <a:ext cx="4894262" cy="276225"/>
          </a:xfrm>
          <a:prstGeom prst="rect">
            <a:avLst/>
          </a:prstGeom>
          <a:noFill/>
          <a:ln w="9525">
            <a:noFill/>
            <a:miter lim="800000"/>
            <a:headEnd/>
            <a:tailEnd/>
          </a:ln>
        </p:spPr>
        <p:txBody>
          <a:bodyPr>
            <a:spAutoFit/>
          </a:bodyPr>
          <a:lstStyle/>
          <a:p>
            <a:r>
              <a:rPr lang="zh-CN" altLang="en-US" sz="1200">
                <a:solidFill>
                  <a:srgbClr val="0271BF"/>
                </a:solidFill>
                <a:latin typeface="微软雅黑" pitchFamily="34" charset="-122"/>
                <a:ea typeface="微软雅黑" pitchFamily="34" charset="-122"/>
              </a:rPr>
              <a:t>工商、公安、税务部门提升开办企业效率优化营商环境措施简介</a:t>
            </a:r>
          </a:p>
        </p:txBody>
      </p:sp>
      <p:grpSp>
        <p:nvGrpSpPr>
          <p:cNvPr id="36868" name="组合 57"/>
          <p:cNvGrpSpPr>
            <a:grpSpLocks/>
          </p:cNvGrpSpPr>
          <p:nvPr/>
        </p:nvGrpSpPr>
        <p:grpSpPr bwMode="auto">
          <a:xfrm rot="10800000">
            <a:off x="0" y="6265863"/>
            <a:ext cx="12192000" cy="606425"/>
            <a:chOff x="0" y="-9535"/>
            <a:chExt cx="9725025" cy="2950142"/>
          </a:xfrm>
        </p:grpSpPr>
        <p:sp>
          <p:nvSpPr>
            <p:cNvPr id="36875" name="Freeform 5"/>
            <p:cNvSpPr>
              <a:spLocks/>
            </p:cNvSpPr>
            <p:nvPr/>
          </p:nvSpPr>
          <p:spPr bwMode="auto">
            <a:xfrm>
              <a:off x="0" y="0"/>
              <a:ext cx="1489553" cy="2182505"/>
            </a:xfrm>
            <a:custGeom>
              <a:avLst/>
              <a:gdLst>
                <a:gd name="T0" fmla="*/ 0 w 503"/>
                <a:gd name="T1" fmla="*/ 0 h 737"/>
                <a:gd name="T2" fmla="*/ 1489553 w 503"/>
                <a:gd name="T3" fmla="*/ 2182505 h 737"/>
                <a:gd name="T4" fmla="*/ 0 w 503"/>
                <a:gd name="T5" fmla="*/ 1187496 h 737"/>
                <a:gd name="T6" fmla="*/ 0 w 503"/>
                <a:gd name="T7" fmla="*/ 0 h 737"/>
                <a:gd name="T8" fmla="*/ 0 60000 65536"/>
                <a:gd name="T9" fmla="*/ 0 60000 65536"/>
                <a:gd name="T10" fmla="*/ 0 60000 65536"/>
                <a:gd name="T11" fmla="*/ 0 60000 65536"/>
                <a:gd name="T12" fmla="*/ 0 w 503"/>
                <a:gd name="T13" fmla="*/ 0 h 737"/>
                <a:gd name="T14" fmla="*/ 503 w 503"/>
                <a:gd name="T15" fmla="*/ 737 h 737"/>
              </a:gdLst>
              <a:ahLst/>
              <a:cxnLst>
                <a:cxn ang="T8">
                  <a:pos x="T0" y="T1"/>
                </a:cxn>
                <a:cxn ang="T9">
                  <a:pos x="T2" y="T3"/>
                </a:cxn>
                <a:cxn ang="T10">
                  <a:pos x="T4" y="T5"/>
                </a:cxn>
                <a:cxn ang="T11">
                  <a:pos x="T6" y="T7"/>
                </a:cxn>
              </a:cxnLst>
              <a:rect l="T12" t="T13" r="T14" b="T15"/>
              <a:pathLst>
                <a:path w="503" h="737">
                  <a:moveTo>
                    <a:pt x="0" y="0"/>
                  </a:moveTo>
                  <a:lnTo>
                    <a:pt x="503" y="737"/>
                  </a:lnTo>
                  <a:lnTo>
                    <a:pt x="0" y="401"/>
                  </a:lnTo>
                  <a:lnTo>
                    <a:pt x="0" y="0"/>
                  </a:lnTo>
                  <a:close/>
                </a:path>
              </a:pathLst>
            </a:custGeom>
            <a:solidFill>
              <a:srgbClr val="0271BF"/>
            </a:solidFill>
            <a:ln w="9525">
              <a:noFill/>
              <a:miter lim="800000"/>
              <a:headEnd/>
              <a:tailEnd/>
            </a:ln>
          </p:spPr>
          <p:txBody>
            <a:bodyPr/>
            <a:lstStyle/>
            <a:p>
              <a:endParaRPr lang="zh-CN" altLang="en-US">
                <a:solidFill>
                  <a:srgbClr val="000000"/>
                </a:solidFill>
                <a:latin typeface="等线"/>
                <a:ea typeface="等线"/>
              </a:endParaRPr>
            </a:p>
          </p:txBody>
        </p:sp>
        <p:sp>
          <p:nvSpPr>
            <p:cNvPr id="36876" name="Freeform 7"/>
            <p:cNvSpPr>
              <a:spLocks/>
            </p:cNvSpPr>
            <p:nvPr/>
          </p:nvSpPr>
          <p:spPr bwMode="auto">
            <a:xfrm>
              <a:off x="6728154" y="0"/>
              <a:ext cx="2996871" cy="2940607"/>
            </a:xfrm>
            <a:custGeom>
              <a:avLst/>
              <a:gdLst>
                <a:gd name="T0" fmla="*/ 0 w 1012"/>
                <a:gd name="T1" fmla="*/ 0 h 993"/>
                <a:gd name="T2" fmla="*/ 2996871 w 1012"/>
                <a:gd name="T3" fmla="*/ 0 h 993"/>
                <a:gd name="T4" fmla="*/ 2996871 w 1012"/>
                <a:gd name="T5" fmla="*/ 2940607 h 993"/>
                <a:gd name="T6" fmla="*/ 0 w 1012"/>
                <a:gd name="T7" fmla="*/ 0 h 993"/>
                <a:gd name="T8" fmla="*/ 0 60000 65536"/>
                <a:gd name="T9" fmla="*/ 0 60000 65536"/>
                <a:gd name="T10" fmla="*/ 0 60000 65536"/>
                <a:gd name="T11" fmla="*/ 0 60000 65536"/>
                <a:gd name="T12" fmla="*/ 0 w 1012"/>
                <a:gd name="T13" fmla="*/ 0 h 993"/>
                <a:gd name="T14" fmla="*/ 1012 w 1012"/>
                <a:gd name="T15" fmla="*/ 993 h 993"/>
              </a:gdLst>
              <a:ahLst/>
              <a:cxnLst>
                <a:cxn ang="T8">
                  <a:pos x="T0" y="T1"/>
                </a:cxn>
                <a:cxn ang="T9">
                  <a:pos x="T2" y="T3"/>
                </a:cxn>
                <a:cxn ang="T10">
                  <a:pos x="T4" y="T5"/>
                </a:cxn>
                <a:cxn ang="T11">
                  <a:pos x="T6" y="T7"/>
                </a:cxn>
              </a:cxnLst>
              <a:rect l="T12" t="T13" r="T14" b="T15"/>
              <a:pathLst>
                <a:path w="1012" h="993">
                  <a:moveTo>
                    <a:pt x="0" y="0"/>
                  </a:moveTo>
                  <a:lnTo>
                    <a:pt x="1012" y="0"/>
                  </a:lnTo>
                  <a:lnTo>
                    <a:pt x="1012" y="993"/>
                  </a:lnTo>
                  <a:lnTo>
                    <a:pt x="0" y="0"/>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36877" name="Freeform 8"/>
            <p:cNvSpPr>
              <a:spLocks/>
            </p:cNvSpPr>
            <p:nvPr/>
          </p:nvSpPr>
          <p:spPr bwMode="auto">
            <a:xfrm>
              <a:off x="2" y="1"/>
              <a:ext cx="4963198" cy="870631"/>
            </a:xfrm>
            <a:custGeom>
              <a:avLst/>
              <a:gdLst>
                <a:gd name="T0" fmla="*/ 0 w 1676"/>
                <a:gd name="T1" fmla="*/ 0 h 294"/>
                <a:gd name="T2" fmla="*/ 586344 w 1676"/>
                <a:gd name="T3" fmla="*/ 870631 h 294"/>
                <a:gd name="T4" fmla="*/ 4963198 w 1676"/>
                <a:gd name="T5" fmla="*/ 0 h 294"/>
                <a:gd name="T6" fmla="*/ 0 w 1676"/>
                <a:gd name="T7" fmla="*/ 0 h 294"/>
                <a:gd name="T8" fmla="*/ 0 60000 65536"/>
                <a:gd name="T9" fmla="*/ 0 60000 65536"/>
                <a:gd name="T10" fmla="*/ 0 60000 65536"/>
                <a:gd name="T11" fmla="*/ 0 60000 65536"/>
                <a:gd name="T12" fmla="*/ 0 w 1676"/>
                <a:gd name="T13" fmla="*/ 0 h 294"/>
                <a:gd name="T14" fmla="*/ 1676 w 1676"/>
                <a:gd name="T15" fmla="*/ 294 h 294"/>
              </a:gdLst>
              <a:ahLst/>
              <a:cxnLst>
                <a:cxn ang="T8">
                  <a:pos x="T0" y="T1"/>
                </a:cxn>
                <a:cxn ang="T9">
                  <a:pos x="T2" y="T3"/>
                </a:cxn>
                <a:cxn ang="T10">
                  <a:pos x="T4" y="T5"/>
                </a:cxn>
                <a:cxn ang="T11">
                  <a:pos x="T6" y="T7"/>
                </a:cxn>
              </a:cxnLst>
              <a:rect l="T12" t="T13" r="T14" b="T15"/>
              <a:pathLst>
                <a:path w="1676" h="294">
                  <a:moveTo>
                    <a:pt x="0" y="0"/>
                  </a:moveTo>
                  <a:lnTo>
                    <a:pt x="198" y="294"/>
                  </a:lnTo>
                  <a:lnTo>
                    <a:pt x="1676" y="0"/>
                  </a:lnTo>
                  <a:lnTo>
                    <a:pt x="0" y="0"/>
                  </a:lnTo>
                  <a:close/>
                </a:path>
              </a:pathLst>
            </a:custGeom>
            <a:solidFill>
              <a:srgbClr val="025B98"/>
            </a:solidFill>
            <a:ln w="9525">
              <a:noFill/>
              <a:miter lim="800000"/>
              <a:headEnd/>
              <a:tailEnd/>
            </a:ln>
          </p:spPr>
          <p:txBody>
            <a:bodyPr/>
            <a:lstStyle/>
            <a:p>
              <a:endParaRPr lang="zh-CN" altLang="en-US">
                <a:solidFill>
                  <a:srgbClr val="000000"/>
                </a:solidFill>
                <a:latin typeface="等线"/>
                <a:ea typeface="等线"/>
              </a:endParaRPr>
            </a:p>
          </p:txBody>
        </p:sp>
        <p:sp>
          <p:nvSpPr>
            <p:cNvPr id="36878" name="Freeform 9"/>
            <p:cNvSpPr>
              <a:spLocks/>
            </p:cNvSpPr>
            <p:nvPr/>
          </p:nvSpPr>
          <p:spPr bwMode="auto">
            <a:xfrm>
              <a:off x="578747" y="-9535"/>
              <a:ext cx="4376854" cy="2182503"/>
            </a:xfrm>
            <a:custGeom>
              <a:avLst/>
              <a:gdLst>
                <a:gd name="T0" fmla="*/ 0 w 1478"/>
                <a:gd name="T1" fmla="*/ 870632 h 737"/>
                <a:gd name="T2" fmla="*/ 4376854 w 1478"/>
                <a:gd name="T3" fmla="*/ 0 h 737"/>
                <a:gd name="T4" fmla="*/ 903207 w 1478"/>
                <a:gd name="T5" fmla="*/ 2182503 h 737"/>
                <a:gd name="T6" fmla="*/ 0 w 1478"/>
                <a:gd name="T7" fmla="*/ 870632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close/>
                </a:path>
              </a:pathLst>
            </a:custGeom>
            <a:solidFill>
              <a:srgbClr val="024D80"/>
            </a:solidFill>
            <a:ln w="9525">
              <a:noFill/>
              <a:miter lim="800000"/>
              <a:headEnd/>
              <a:tailEnd/>
            </a:ln>
          </p:spPr>
          <p:txBody>
            <a:bodyPr/>
            <a:lstStyle/>
            <a:p>
              <a:endParaRPr lang="zh-CN" altLang="en-US">
                <a:solidFill>
                  <a:srgbClr val="000000"/>
                </a:solidFill>
                <a:latin typeface="等线"/>
                <a:ea typeface="等线"/>
              </a:endParaRPr>
            </a:p>
          </p:txBody>
        </p:sp>
        <p:sp>
          <p:nvSpPr>
            <p:cNvPr id="36879" name="Freeform 10"/>
            <p:cNvSpPr>
              <a:spLocks/>
            </p:cNvSpPr>
            <p:nvPr/>
          </p:nvSpPr>
          <p:spPr bwMode="auto">
            <a:xfrm>
              <a:off x="586344" y="0"/>
              <a:ext cx="4376854" cy="2182505"/>
            </a:xfrm>
            <a:custGeom>
              <a:avLst/>
              <a:gdLst>
                <a:gd name="T0" fmla="*/ 0 w 1478"/>
                <a:gd name="T1" fmla="*/ 870633 h 737"/>
                <a:gd name="T2" fmla="*/ 4376854 w 1478"/>
                <a:gd name="T3" fmla="*/ 0 h 737"/>
                <a:gd name="T4" fmla="*/ 903207 w 1478"/>
                <a:gd name="T5" fmla="*/ 2182505 h 737"/>
                <a:gd name="T6" fmla="*/ 0 w 1478"/>
                <a:gd name="T7" fmla="*/ 870633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36880" name="Freeform 15"/>
            <p:cNvSpPr>
              <a:spLocks/>
            </p:cNvSpPr>
            <p:nvPr/>
          </p:nvSpPr>
          <p:spPr bwMode="auto">
            <a:xfrm>
              <a:off x="1474357" y="0"/>
              <a:ext cx="8235474" cy="2182505"/>
            </a:xfrm>
            <a:custGeom>
              <a:avLst/>
              <a:gdLst>
                <a:gd name="T0" fmla="*/ 0 w 2781"/>
                <a:gd name="T1" fmla="*/ 2182505 h 737"/>
                <a:gd name="T2" fmla="*/ 8235474 w 2781"/>
                <a:gd name="T3" fmla="*/ 0 h 737"/>
                <a:gd name="T4" fmla="*/ 3473647 w 2781"/>
                <a:gd name="T5" fmla="*/ 0 h 737"/>
                <a:gd name="T6" fmla="*/ 0 w 2781"/>
                <a:gd name="T7" fmla="*/ 2182505 h 737"/>
                <a:gd name="T8" fmla="*/ 0 60000 65536"/>
                <a:gd name="T9" fmla="*/ 0 60000 65536"/>
                <a:gd name="T10" fmla="*/ 0 60000 65536"/>
                <a:gd name="T11" fmla="*/ 0 60000 65536"/>
                <a:gd name="T12" fmla="*/ 0 w 2781"/>
                <a:gd name="T13" fmla="*/ 0 h 737"/>
                <a:gd name="T14" fmla="*/ 2781 w 2781"/>
                <a:gd name="T15" fmla="*/ 737 h 737"/>
              </a:gdLst>
              <a:ahLst/>
              <a:cxnLst>
                <a:cxn ang="T8">
                  <a:pos x="T0" y="T1"/>
                </a:cxn>
                <a:cxn ang="T9">
                  <a:pos x="T2" y="T3"/>
                </a:cxn>
                <a:cxn ang="T10">
                  <a:pos x="T4" y="T5"/>
                </a:cxn>
                <a:cxn ang="T11">
                  <a:pos x="T6" y="T7"/>
                </a:cxn>
              </a:cxnLst>
              <a:rect l="T12" t="T13" r="T14" b="T15"/>
              <a:pathLst>
                <a:path w="2781" h="737">
                  <a:moveTo>
                    <a:pt x="0" y="737"/>
                  </a:moveTo>
                  <a:lnTo>
                    <a:pt x="2781" y="0"/>
                  </a:lnTo>
                  <a:lnTo>
                    <a:pt x="1173" y="0"/>
                  </a:lnTo>
                  <a:lnTo>
                    <a:pt x="0" y="737"/>
                  </a:lnTo>
                  <a:close/>
                </a:path>
              </a:pathLst>
            </a:custGeom>
            <a:solidFill>
              <a:srgbClr val="0271BF"/>
            </a:solidFill>
            <a:ln w="9525">
              <a:noFill/>
              <a:miter lim="800000"/>
              <a:headEnd/>
              <a:tailEnd/>
            </a:ln>
          </p:spPr>
          <p:txBody>
            <a:bodyPr/>
            <a:lstStyle/>
            <a:p>
              <a:endParaRPr lang="zh-CN" altLang="en-US">
                <a:solidFill>
                  <a:srgbClr val="000000"/>
                </a:solidFill>
                <a:latin typeface="等线"/>
                <a:ea typeface="等线"/>
              </a:endParaRPr>
            </a:p>
          </p:txBody>
        </p:sp>
      </p:grpSp>
      <p:sp>
        <p:nvSpPr>
          <p:cNvPr id="116" name="文本框 115">
            <a:extLst>
              <a:ext uri="{FF2B5EF4-FFF2-40B4-BE49-F238E27FC236}"/>
            </a:extLst>
          </p:cNvPr>
          <p:cNvSpPr txBox="1"/>
          <p:nvPr/>
        </p:nvSpPr>
        <p:spPr>
          <a:xfrm>
            <a:off x="10288588" y="55563"/>
            <a:ext cx="1646237" cy="769937"/>
          </a:xfrm>
          <a:prstGeom prst="rect">
            <a:avLst/>
          </a:prstGeom>
          <a:noFill/>
        </p:spPr>
        <p:txBody>
          <a:bodyPr wrap="none">
            <a:spAutoFit/>
          </a:bodyPr>
          <a:lstStyle/>
          <a:p>
            <a:pPr fontAlgn="auto">
              <a:spcBef>
                <a:spcPts val="0"/>
              </a:spcBef>
              <a:spcAft>
                <a:spcPts val="0"/>
              </a:spcAft>
              <a:defRPr/>
            </a:pPr>
            <a:r>
              <a:rPr lang="zh-CN" altLang="en-US" sz="4400" dirty="0">
                <a:solidFill>
                  <a:schemeClr val="bg1">
                    <a:lumMod val="85000"/>
                  </a:schemeClr>
                </a:solidFill>
                <a:latin typeface="微软雅黑" panose="020B0503020204020204" pitchFamily="34" charset="-122"/>
                <a:ea typeface="微软雅黑" panose="020B0503020204020204" pitchFamily="34" charset="-122"/>
                <a:cs typeface="+mn-cs"/>
              </a:rPr>
              <a:t>公  安</a:t>
            </a:r>
          </a:p>
        </p:txBody>
      </p:sp>
      <p:pic>
        <p:nvPicPr>
          <p:cNvPr id="36870" name="图片 9" descr="图片包含 屏幕截图&#10;&#10;已生成极高可信度的说明"/>
          <p:cNvPicPr>
            <a:picLocks noChangeAspect="1"/>
          </p:cNvPicPr>
          <p:nvPr/>
        </p:nvPicPr>
        <p:blipFill>
          <a:blip r:embed="rId2"/>
          <a:srcRect/>
          <a:stretch>
            <a:fillRect/>
          </a:stretch>
        </p:blipFill>
        <p:spPr bwMode="auto">
          <a:xfrm>
            <a:off x="930275" y="2579688"/>
            <a:ext cx="5394325" cy="4051300"/>
          </a:xfrm>
          <a:prstGeom prst="rect">
            <a:avLst/>
          </a:prstGeom>
          <a:noFill/>
          <a:ln w="9525">
            <a:noFill/>
            <a:miter lim="800000"/>
            <a:headEnd/>
            <a:tailEnd/>
          </a:ln>
        </p:spPr>
      </p:pic>
      <p:sp>
        <p:nvSpPr>
          <p:cNvPr id="14" name="矩形 13">
            <a:extLst>
              <a:ext uri="{FF2B5EF4-FFF2-40B4-BE49-F238E27FC236}"/>
            </a:extLst>
          </p:cNvPr>
          <p:cNvSpPr/>
          <p:nvPr/>
        </p:nvSpPr>
        <p:spPr>
          <a:xfrm>
            <a:off x="930275" y="1500188"/>
            <a:ext cx="10628313" cy="508000"/>
          </a:xfrm>
          <a:prstGeom prst="rect">
            <a:avLst/>
          </a:prstGeom>
        </p:spPr>
        <p:txBody>
          <a:bodyPr>
            <a:spAutoFit/>
          </a:bodyPr>
          <a:lstStyle/>
          <a:p>
            <a:pPr fontAlgn="auto">
              <a:lnSpc>
                <a:spcPct val="150000"/>
              </a:lnSpc>
              <a:spcBef>
                <a:spcPts val="0"/>
              </a:spcBef>
              <a:spcAft>
                <a:spcPts val="0"/>
              </a:spcAft>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cs"/>
              </a:rPr>
              <a:t>通过“一窗通”进入“上海市公章备案信息网”，全程网上办理公章刻制备案。</a:t>
            </a:r>
            <a:endParaRPr lang="zh-CN" altLang="en-US" sz="2000" dirty="0">
              <a:latin typeface="+mn-lt"/>
              <a:ea typeface="+mn-ea"/>
              <a:cs typeface="+mn-cs"/>
            </a:endParaRPr>
          </a:p>
        </p:txBody>
      </p:sp>
      <p:pic>
        <p:nvPicPr>
          <p:cNvPr id="36872" name="图片 2" descr="图片包含 屏幕截图&#10;&#10;已生成极高可信度的说明"/>
          <p:cNvPicPr>
            <a:picLocks noChangeAspect="1"/>
          </p:cNvPicPr>
          <p:nvPr/>
        </p:nvPicPr>
        <p:blipFill>
          <a:blip r:embed="rId3"/>
          <a:srcRect/>
          <a:stretch>
            <a:fillRect/>
          </a:stretch>
        </p:blipFill>
        <p:spPr bwMode="auto">
          <a:xfrm>
            <a:off x="6978650" y="3128963"/>
            <a:ext cx="4132263" cy="3094037"/>
          </a:xfrm>
          <a:prstGeom prst="rect">
            <a:avLst/>
          </a:prstGeom>
          <a:noFill/>
          <a:ln w="9525">
            <a:noFill/>
            <a:miter lim="800000"/>
            <a:headEnd/>
            <a:tailEnd/>
          </a:ln>
        </p:spPr>
      </p:pic>
      <p:pic>
        <p:nvPicPr>
          <p:cNvPr id="36873" name="Picture 1233"/>
          <p:cNvPicPr>
            <a:picLocks noChangeAspect="1" noChangeArrowheads="1"/>
          </p:cNvPicPr>
          <p:nvPr/>
        </p:nvPicPr>
        <p:blipFill>
          <a:blip r:embed="rId4"/>
          <a:srcRect/>
          <a:stretch>
            <a:fillRect/>
          </a:stretch>
        </p:blipFill>
        <p:spPr bwMode="auto">
          <a:xfrm rot="1474110" flipV="1">
            <a:off x="6273800" y="3576638"/>
            <a:ext cx="755650" cy="912812"/>
          </a:xfrm>
          <a:prstGeom prst="rect">
            <a:avLst/>
          </a:prstGeom>
          <a:noFill/>
          <a:ln w="9525">
            <a:noFill/>
            <a:miter lim="800000"/>
            <a:headEnd/>
            <a:tailEnd/>
          </a:ln>
        </p:spPr>
      </p:pic>
      <p:sp>
        <p:nvSpPr>
          <p:cNvPr id="36874" name="矩形 19"/>
          <p:cNvSpPr>
            <a:spLocks noChangeArrowheads="1"/>
          </p:cNvSpPr>
          <p:nvPr/>
        </p:nvSpPr>
        <p:spPr bwMode="auto">
          <a:xfrm>
            <a:off x="930275" y="925513"/>
            <a:ext cx="2725738" cy="523875"/>
          </a:xfrm>
          <a:prstGeom prst="rect">
            <a:avLst/>
          </a:prstGeom>
          <a:noFill/>
          <a:ln w="9525">
            <a:noFill/>
            <a:miter lim="800000"/>
            <a:headEnd/>
            <a:tailEnd/>
          </a:ln>
        </p:spPr>
        <p:txBody>
          <a:bodyPr>
            <a:spAutoFit/>
          </a:bodyPr>
          <a:lstStyle/>
          <a:p>
            <a:r>
              <a:rPr lang="zh-CN" altLang="en-US" sz="2800">
                <a:solidFill>
                  <a:srgbClr val="0271BF"/>
                </a:solidFill>
                <a:latin typeface="微软雅黑" pitchFamily="34" charset="-122"/>
                <a:ea typeface="微软雅黑" pitchFamily="34" charset="-122"/>
              </a:rPr>
              <a:t>公安公章备案</a:t>
            </a:r>
            <a:endParaRPr lang="en-US" altLang="zh-CN" sz="2800">
              <a:solidFill>
                <a:srgbClr val="0271BF"/>
              </a:solidFill>
              <a:latin typeface="微软雅黑" pitchFamily="34" charset="-122"/>
              <a:ea typeface="微软雅黑" pitchFamily="34" charset="-122"/>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reeform 10"/>
          <p:cNvSpPr>
            <a:spLocks/>
          </p:cNvSpPr>
          <p:nvPr/>
        </p:nvSpPr>
        <p:spPr bwMode="auto">
          <a:xfrm flipH="1">
            <a:off x="5969000" y="0"/>
            <a:ext cx="5487988" cy="2182813"/>
          </a:xfrm>
          <a:custGeom>
            <a:avLst/>
            <a:gdLst>
              <a:gd name="T0" fmla="*/ 0 w 1478"/>
              <a:gd name="T1" fmla="*/ 870633 h 737"/>
              <a:gd name="T2" fmla="*/ 5487143 w 1478"/>
              <a:gd name="T3" fmla="*/ 0 h 737"/>
              <a:gd name="T4" fmla="*/ 1132327 w 1478"/>
              <a:gd name="T5" fmla="*/ 2182505 h 737"/>
              <a:gd name="T6" fmla="*/ 0 w 1478"/>
              <a:gd name="T7" fmla="*/ 870633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37890" name="文本框 96"/>
          <p:cNvSpPr txBox="1">
            <a:spLocks noChangeArrowheads="1"/>
          </p:cNvSpPr>
          <p:nvPr/>
        </p:nvSpPr>
        <p:spPr bwMode="auto">
          <a:xfrm>
            <a:off x="831850" y="504825"/>
            <a:ext cx="4894263" cy="276225"/>
          </a:xfrm>
          <a:prstGeom prst="rect">
            <a:avLst/>
          </a:prstGeom>
          <a:noFill/>
          <a:ln w="9525">
            <a:noFill/>
            <a:miter lim="800000"/>
            <a:headEnd/>
            <a:tailEnd/>
          </a:ln>
        </p:spPr>
        <p:txBody>
          <a:bodyPr>
            <a:spAutoFit/>
          </a:bodyPr>
          <a:lstStyle/>
          <a:p>
            <a:r>
              <a:rPr lang="zh-CN" altLang="en-US" sz="1200">
                <a:solidFill>
                  <a:srgbClr val="0271BF"/>
                </a:solidFill>
                <a:latin typeface="微软雅黑" pitchFamily="34" charset="-122"/>
                <a:ea typeface="微软雅黑" pitchFamily="34" charset="-122"/>
              </a:rPr>
              <a:t>工商、公安、税务部门提升开办企业效率优化营商环境措施简介</a:t>
            </a:r>
          </a:p>
        </p:txBody>
      </p:sp>
      <p:grpSp>
        <p:nvGrpSpPr>
          <p:cNvPr id="37892" name="组合 57"/>
          <p:cNvGrpSpPr>
            <a:grpSpLocks/>
          </p:cNvGrpSpPr>
          <p:nvPr/>
        </p:nvGrpSpPr>
        <p:grpSpPr bwMode="auto">
          <a:xfrm rot="10800000">
            <a:off x="0" y="6265863"/>
            <a:ext cx="12192000" cy="606425"/>
            <a:chOff x="0" y="-9535"/>
            <a:chExt cx="9725025" cy="2950142"/>
          </a:xfrm>
        </p:grpSpPr>
        <p:sp>
          <p:nvSpPr>
            <p:cNvPr id="37901" name="Freeform 5"/>
            <p:cNvSpPr>
              <a:spLocks/>
            </p:cNvSpPr>
            <p:nvPr/>
          </p:nvSpPr>
          <p:spPr bwMode="auto">
            <a:xfrm>
              <a:off x="0" y="0"/>
              <a:ext cx="1489553" cy="2182505"/>
            </a:xfrm>
            <a:custGeom>
              <a:avLst/>
              <a:gdLst>
                <a:gd name="T0" fmla="*/ 0 w 503"/>
                <a:gd name="T1" fmla="*/ 0 h 737"/>
                <a:gd name="T2" fmla="*/ 1489553 w 503"/>
                <a:gd name="T3" fmla="*/ 2182505 h 737"/>
                <a:gd name="T4" fmla="*/ 0 w 503"/>
                <a:gd name="T5" fmla="*/ 1187496 h 737"/>
                <a:gd name="T6" fmla="*/ 0 w 503"/>
                <a:gd name="T7" fmla="*/ 0 h 737"/>
                <a:gd name="T8" fmla="*/ 0 60000 65536"/>
                <a:gd name="T9" fmla="*/ 0 60000 65536"/>
                <a:gd name="T10" fmla="*/ 0 60000 65536"/>
                <a:gd name="T11" fmla="*/ 0 60000 65536"/>
                <a:gd name="T12" fmla="*/ 0 w 503"/>
                <a:gd name="T13" fmla="*/ 0 h 737"/>
                <a:gd name="T14" fmla="*/ 503 w 503"/>
                <a:gd name="T15" fmla="*/ 737 h 737"/>
              </a:gdLst>
              <a:ahLst/>
              <a:cxnLst>
                <a:cxn ang="T8">
                  <a:pos x="T0" y="T1"/>
                </a:cxn>
                <a:cxn ang="T9">
                  <a:pos x="T2" y="T3"/>
                </a:cxn>
                <a:cxn ang="T10">
                  <a:pos x="T4" y="T5"/>
                </a:cxn>
                <a:cxn ang="T11">
                  <a:pos x="T6" y="T7"/>
                </a:cxn>
              </a:cxnLst>
              <a:rect l="T12" t="T13" r="T14" b="T15"/>
              <a:pathLst>
                <a:path w="503" h="737">
                  <a:moveTo>
                    <a:pt x="0" y="0"/>
                  </a:moveTo>
                  <a:lnTo>
                    <a:pt x="503" y="737"/>
                  </a:lnTo>
                  <a:lnTo>
                    <a:pt x="0" y="401"/>
                  </a:lnTo>
                  <a:lnTo>
                    <a:pt x="0" y="0"/>
                  </a:lnTo>
                  <a:close/>
                </a:path>
              </a:pathLst>
            </a:custGeom>
            <a:solidFill>
              <a:srgbClr val="0271BF"/>
            </a:solidFill>
            <a:ln w="9525">
              <a:noFill/>
              <a:miter lim="800000"/>
              <a:headEnd/>
              <a:tailEnd/>
            </a:ln>
          </p:spPr>
          <p:txBody>
            <a:bodyPr/>
            <a:lstStyle/>
            <a:p>
              <a:endParaRPr lang="zh-CN" altLang="en-US">
                <a:solidFill>
                  <a:srgbClr val="000000"/>
                </a:solidFill>
                <a:latin typeface="等线"/>
                <a:ea typeface="等线"/>
              </a:endParaRPr>
            </a:p>
          </p:txBody>
        </p:sp>
        <p:sp>
          <p:nvSpPr>
            <p:cNvPr id="37902" name="Freeform 7"/>
            <p:cNvSpPr>
              <a:spLocks/>
            </p:cNvSpPr>
            <p:nvPr/>
          </p:nvSpPr>
          <p:spPr bwMode="auto">
            <a:xfrm>
              <a:off x="6728154" y="0"/>
              <a:ext cx="2996871" cy="2940607"/>
            </a:xfrm>
            <a:custGeom>
              <a:avLst/>
              <a:gdLst>
                <a:gd name="T0" fmla="*/ 0 w 1012"/>
                <a:gd name="T1" fmla="*/ 0 h 993"/>
                <a:gd name="T2" fmla="*/ 2996871 w 1012"/>
                <a:gd name="T3" fmla="*/ 0 h 993"/>
                <a:gd name="T4" fmla="*/ 2996871 w 1012"/>
                <a:gd name="T5" fmla="*/ 2940607 h 993"/>
                <a:gd name="T6" fmla="*/ 0 w 1012"/>
                <a:gd name="T7" fmla="*/ 0 h 993"/>
                <a:gd name="T8" fmla="*/ 0 60000 65536"/>
                <a:gd name="T9" fmla="*/ 0 60000 65536"/>
                <a:gd name="T10" fmla="*/ 0 60000 65536"/>
                <a:gd name="T11" fmla="*/ 0 60000 65536"/>
                <a:gd name="T12" fmla="*/ 0 w 1012"/>
                <a:gd name="T13" fmla="*/ 0 h 993"/>
                <a:gd name="T14" fmla="*/ 1012 w 1012"/>
                <a:gd name="T15" fmla="*/ 993 h 993"/>
              </a:gdLst>
              <a:ahLst/>
              <a:cxnLst>
                <a:cxn ang="T8">
                  <a:pos x="T0" y="T1"/>
                </a:cxn>
                <a:cxn ang="T9">
                  <a:pos x="T2" y="T3"/>
                </a:cxn>
                <a:cxn ang="T10">
                  <a:pos x="T4" y="T5"/>
                </a:cxn>
                <a:cxn ang="T11">
                  <a:pos x="T6" y="T7"/>
                </a:cxn>
              </a:cxnLst>
              <a:rect l="T12" t="T13" r="T14" b="T15"/>
              <a:pathLst>
                <a:path w="1012" h="993">
                  <a:moveTo>
                    <a:pt x="0" y="0"/>
                  </a:moveTo>
                  <a:lnTo>
                    <a:pt x="1012" y="0"/>
                  </a:lnTo>
                  <a:lnTo>
                    <a:pt x="1012" y="993"/>
                  </a:lnTo>
                  <a:lnTo>
                    <a:pt x="0" y="0"/>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37903" name="Freeform 8"/>
            <p:cNvSpPr>
              <a:spLocks/>
            </p:cNvSpPr>
            <p:nvPr/>
          </p:nvSpPr>
          <p:spPr bwMode="auto">
            <a:xfrm>
              <a:off x="2" y="1"/>
              <a:ext cx="4963198" cy="870631"/>
            </a:xfrm>
            <a:custGeom>
              <a:avLst/>
              <a:gdLst>
                <a:gd name="T0" fmla="*/ 0 w 1676"/>
                <a:gd name="T1" fmla="*/ 0 h 294"/>
                <a:gd name="T2" fmla="*/ 586344 w 1676"/>
                <a:gd name="T3" fmla="*/ 870631 h 294"/>
                <a:gd name="T4" fmla="*/ 4963198 w 1676"/>
                <a:gd name="T5" fmla="*/ 0 h 294"/>
                <a:gd name="T6" fmla="*/ 0 w 1676"/>
                <a:gd name="T7" fmla="*/ 0 h 294"/>
                <a:gd name="T8" fmla="*/ 0 60000 65536"/>
                <a:gd name="T9" fmla="*/ 0 60000 65536"/>
                <a:gd name="T10" fmla="*/ 0 60000 65536"/>
                <a:gd name="T11" fmla="*/ 0 60000 65536"/>
                <a:gd name="T12" fmla="*/ 0 w 1676"/>
                <a:gd name="T13" fmla="*/ 0 h 294"/>
                <a:gd name="T14" fmla="*/ 1676 w 1676"/>
                <a:gd name="T15" fmla="*/ 294 h 294"/>
              </a:gdLst>
              <a:ahLst/>
              <a:cxnLst>
                <a:cxn ang="T8">
                  <a:pos x="T0" y="T1"/>
                </a:cxn>
                <a:cxn ang="T9">
                  <a:pos x="T2" y="T3"/>
                </a:cxn>
                <a:cxn ang="T10">
                  <a:pos x="T4" y="T5"/>
                </a:cxn>
                <a:cxn ang="T11">
                  <a:pos x="T6" y="T7"/>
                </a:cxn>
              </a:cxnLst>
              <a:rect l="T12" t="T13" r="T14" b="T15"/>
              <a:pathLst>
                <a:path w="1676" h="294">
                  <a:moveTo>
                    <a:pt x="0" y="0"/>
                  </a:moveTo>
                  <a:lnTo>
                    <a:pt x="198" y="294"/>
                  </a:lnTo>
                  <a:lnTo>
                    <a:pt x="1676" y="0"/>
                  </a:lnTo>
                  <a:lnTo>
                    <a:pt x="0" y="0"/>
                  </a:lnTo>
                  <a:close/>
                </a:path>
              </a:pathLst>
            </a:custGeom>
            <a:solidFill>
              <a:srgbClr val="025B98"/>
            </a:solidFill>
            <a:ln w="9525">
              <a:noFill/>
              <a:miter lim="800000"/>
              <a:headEnd/>
              <a:tailEnd/>
            </a:ln>
          </p:spPr>
          <p:txBody>
            <a:bodyPr/>
            <a:lstStyle/>
            <a:p>
              <a:endParaRPr lang="zh-CN" altLang="en-US">
                <a:solidFill>
                  <a:srgbClr val="000000"/>
                </a:solidFill>
                <a:latin typeface="等线"/>
                <a:ea typeface="等线"/>
              </a:endParaRPr>
            </a:p>
          </p:txBody>
        </p:sp>
        <p:sp>
          <p:nvSpPr>
            <p:cNvPr id="37904" name="Freeform 9"/>
            <p:cNvSpPr>
              <a:spLocks/>
            </p:cNvSpPr>
            <p:nvPr/>
          </p:nvSpPr>
          <p:spPr bwMode="auto">
            <a:xfrm>
              <a:off x="578747" y="-9535"/>
              <a:ext cx="4376854" cy="2182503"/>
            </a:xfrm>
            <a:custGeom>
              <a:avLst/>
              <a:gdLst>
                <a:gd name="T0" fmla="*/ 0 w 1478"/>
                <a:gd name="T1" fmla="*/ 870632 h 737"/>
                <a:gd name="T2" fmla="*/ 4376854 w 1478"/>
                <a:gd name="T3" fmla="*/ 0 h 737"/>
                <a:gd name="T4" fmla="*/ 903207 w 1478"/>
                <a:gd name="T5" fmla="*/ 2182503 h 737"/>
                <a:gd name="T6" fmla="*/ 0 w 1478"/>
                <a:gd name="T7" fmla="*/ 870632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close/>
                </a:path>
              </a:pathLst>
            </a:custGeom>
            <a:solidFill>
              <a:srgbClr val="024D80"/>
            </a:solidFill>
            <a:ln w="9525">
              <a:noFill/>
              <a:miter lim="800000"/>
              <a:headEnd/>
              <a:tailEnd/>
            </a:ln>
          </p:spPr>
          <p:txBody>
            <a:bodyPr/>
            <a:lstStyle/>
            <a:p>
              <a:endParaRPr lang="zh-CN" altLang="en-US">
                <a:solidFill>
                  <a:srgbClr val="000000"/>
                </a:solidFill>
                <a:latin typeface="等线"/>
                <a:ea typeface="等线"/>
              </a:endParaRPr>
            </a:p>
          </p:txBody>
        </p:sp>
        <p:sp>
          <p:nvSpPr>
            <p:cNvPr id="37905" name="Freeform 10"/>
            <p:cNvSpPr>
              <a:spLocks/>
            </p:cNvSpPr>
            <p:nvPr/>
          </p:nvSpPr>
          <p:spPr bwMode="auto">
            <a:xfrm>
              <a:off x="586344" y="0"/>
              <a:ext cx="4376854" cy="2182505"/>
            </a:xfrm>
            <a:custGeom>
              <a:avLst/>
              <a:gdLst>
                <a:gd name="T0" fmla="*/ 0 w 1478"/>
                <a:gd name="T1" fmla="*/ 870633 h 737"/>
                <a:gd name="T2" fmla="*/ 4376854 w 1478"/>
                <a:gd name="T3" fmla="*/ 0 h 737"/>
                <a:gd name="T4" fmla="*/ 903207 w 1478"/>
                <a:gd name="T5" fmla="*/ 2182505 h 737"/>
                <a:gd name="T6" fmla="*/ 0 w 1478"/>
                <a:gd name="T7" fmla="*/ 870633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37906" name="Freeform 15"/>
            <p:cNvSpPr>
              <a:spLocks/>
            </p:cNvSpPr>
            <p:nvPr/>
          </p:nvSpPr>
          <p:spPr bwMode="auto">
            <a:xfrm>
              <a:off x="1474357" y="0"/>
              <a:ext cx="8235474" cy="2182505"/>
            </a:xfrm>
            <a:custGeom>
              <a:avLst/>
              <a:gdLst>
                <a:gd name="T0" fmla="*/ 0 w 2781"/>
                <a:gd name="T1" fmla="*/ 2182505 h 737"/>
                <a:gd name="T2" fmla="*/ 8235474 w 2781"/>
                <a:gd name="T3" fmla="*/ 0 h 737"/>
                <a:gd name="T4" fmla="*/ 3473647 w 2781"/>
                <a:gd name="T5" fmla="*/ 0 h 737"/>
                <a:gd name="T6" fmla="*/ 0 w 2781"/>
                <a:gd name="T7" fmla="*/ 2182505 h 737"/>
                <a:gd name="T8" fmla="*/ 0 60000 65536"/>
                <a:gd name="T9" fmla="*/ 0 60000 65536"/>
                <a:gd name="T10" fmla="*/ 0 60000 65536"/>
                <a:gd name="T11" fmla="*/ 0 60000 65536"/>
                <a:gd name="T12" fmla="*/ 0 w 2781"/>
                <a:gd name="T13" fmla="*/ 0 h 737"/>
                <a:gd name="T14" fmla="*/ 2781 w 2781"/>
                <a:gd name="T15" fmla="*/ 737 h 737"/>
              </a:gdLst>
              <a:ahLst/>
              <a:cxnLst>
                <a:cxn ang="T8">
                  <a:pos x="T0" y="T1"/>
                </a:cxn>
                <a:cxn ang="T9">
                  <a:pos x="T2" y="T3"/>
                </a:cxn>
                <a:cxn ang="T10">
                  <a:pos x="T4" y="T5"/>
                </a:cxn>
                <a:cxn ang="T11">
                  <a:pos x="T6" y="T7"/>
                </a:cxn>
              </a:cxnLst>
              <a:rect l="T12" t="T13" r="T14" b="T15"/>
              <a:pathLst>
                <a:path w="2781" h="737">
                  <a:moveTo>
                    <a:pt x="0" y="737"/>
                  </a:moveTo>
                  <a:lnTo>
                    <a:pt x="2781" y="0"/>
                  </a:lnTo>
                  <a:lnTo>
                    <a:pt x="1173" y="0"/>
                  </a:lnTo>
                  <a:lnTo>
                    <a:pt x="0" y="737"/>
                  </a:lnTo>
                  <a:close/>
                </a:path>
              </a:pathLst>
            </a:custGeom>
            <a:solidFill>
              <a:srgbClr val="0271BF"/>
            </a:solidFill>
            <a:ln w="9525">
              <a:noFill/>
              <a:miter lim="800000"/>
              <a:headEnd/>
              <a:tailEnd/>
            </a:ln>
          </p:spPr>
          <p:txBody>
            <a:bodyPr/>
            <a:lstStyle/>
            <a:p>
              <a:endParaRPr lang="zh-CN" altLang="en-US">
                <a:solidFill>
                  <a:srgbClr val="000000"/>
                </a:solidFill>
                <a:latin typeface="等线"/>
                <a:ea typeface="等线"/>
              </a:endParaRPr>
            </a:p>
          </p:txBody>
        </p:sp>
      </p:grpSp>
      <p:sp>
        <p:nvSpPr>
          <p:cNvPr id="116" name="文本框 115">
            <a:extLst>
              <a:ext uri="{FF2B5EF4-FFF2-40B4-BE49-F238E27FC236}"/>
            </a:extLst>
          </p:cNvPr>
          <p:cNvSpPr txBox="1"/>
          <p:nvPr/>
        </p:nvSpPr>
        <p:spPr>
          <a:xfrm>
            <a:off x="10288588" y="55563"/>
            <a:ext cx="1646237" cy="769937"/>
          </a:xfrm>
          <a:prstGeom prst="rect">
            <a:avLst/>
          </a:prstGeom>
          <a:noFill/>
        </p:spPr>
        <p:txBody>
          <a:bodyPr wrap="none">
            <a:spAutoFit/>
          </a:bodyPr>
          <a:lstStyle/>
          <a:p>
            <a:pPr fontAlgn="auto">
              <a:spcBef>
                <a:spcPts val="0"/>
              </a:spcBef>
              <a:spcAft>
                <a:spcPts val="0"/>
              </a:spcAft>
              <a:defRPr/>
            </a:pPr>
            <a:r>
              <a:rPr lang="zh-CN" altLang="en-US" sz="4400" dirty="0">
                <a:solidFill>
                  <a:schemeClr val="bg1">
                    <a:lumMod val="85000"/>
                  </a:schemeClr>
                </a:solidFill>
                <a:latin typeface="微软雅黑" panose="020B0503020204020204" pitchFamily="34" charset="-122"/>
                <a:ea typeface="微软雅黑" panose="020B0503020204020204" pitchFamily="34" charset="-122"/>
                <a:cs typeface="+mn-cs"/>
              </a:rPr>
              <a:t>税  务</a:t>
            </a:r>
          </a:p>
        </p:txBody>
      </p:sp>
      <p:pic>
        <p:nvPicPr>
          <p:cNvPr id="37894" name="图片 2" descr="图片包含 屏幕截图&#10;&#10;已生成极高可信度的说明"/>
          <p:cNvPicPr>
            <a:picLocks noChangeAspect="1"/>
          </p:cNvPicPr>
          <p:nvPr/>
        </p:nvPicPr>
        <p:blipFill>
          <a:blip r:embed="rId2"/>
          <a:srcRect/>
          <a:stretch>
            <a:fillRect/>
          </a:stretch>
        </p:blipFill>
        <p:spPr bwMode="auto">
          <a:xfrm>
            <a:off x="5468938" y="1090613"/>
            <a:ext cx="6226175" cy="4676775"/>
          </a:xfrm>
          <a:prstGeom prst="rect">
            <a:avLst/>
          </a:prstGeom>
          <a:noFill/>
          <a:ln w="9525">
            <a:noFill/>
            <a:miter lim="800000"/>
            <a:headEnd/>
            <a:tailEnd/>
          </a:ln>
        </p:spPr>
      </p:pic>
      <p:grpSp>
        <p:nvGrpSpPr>
          <p:cNvPr id="5" name="组合 4"/>
          <p:cNvGrpSpPr>
            <a:grpSpLocks/>
          </p:cNvGrpSpPr>
          <p:nvPr/>
        </p:nvGrpSpPr>
        <p:grpSpPr bwMode="auto">
          <a:xfrm>
            <a:off x="563563" y="1358900"/>
            <a:ext cx="4673600" cy="2022475"/>
            <a:chOff x="564116" y="1359609"/>
            <a:chExt cx="4672645" cy="2021300"/>
          </a:xfrm>
        </p:grpSpPr>
        <p:sp>
          <p:nvSpPr>
            <p:cNvPr id="37899" name="矩形 29"/>
            <p:cNvSpPr>
              <a:spLocks noChangeArrowheads="1"/>
            </p:cNvSpPr>
            <p:nvPr/>
          </p:nvSpPr>
          <p:spPr bwMode="auto">
            <a:xfrm>
              <a:off x="564116" y="1359609"/>
              <a:ext cx="4672645" cy="523220"/>
            </a:xfrm>
            <a:prstGeom prst="rect">
              <a:avLst/>
            </a:prstGeom>
            <a:noFill/>
            <a:ln w="9525">
              <a:noFill/>
              <a:miter lim="800000"/>
              <a:headEnd/>
              <a:tailEnd/>
            </a:ln>
          </p:spPr>
          <p:txBody>
            <a:bodyPr>
              <a:spAutoFit/>
            </a:bodyPr>
            <a:lstStyle/>
            <a:p>
              <a:r>
                <a:rPr lang="zh-CN" altLang="en-US" sz="2800">
                  <a:solidFill>
                    <a:srgbClr val="0070C0"/>
                  </a:solidFill>
                  <a:latin typeface="微软雅黑" pitchFamily="34" charset="-122"/>
                  <a:ea typeface="微软雅黑" pitchFamily="34" charset="-122"/>
                </a:rPr>
                <a:t>前移服务，加速审批</a:t>
              </a:r>
              <a:endParaRPr lang="zh-CN" altLang="en-US" sz="2800">
                <a:solidFill>
                  <a:srgbClr val="0070C0"/>
                </a:solidFill>
                <a:latin typeface="等线"/>
                <a:ea typeface="等线"/>
              </a:endParaRPr>
            </a:p>
          </p:txBody>
        </p:sp>
        <p:sp>
          <p:nvSpPr>
            <p:cNvPr id="32" name="矩形 31">
              <a:extLst>
                <a:ext uri="{FF2B5EF4-FFF2-40B4-BE49-F238E27FC236}"/>
              </a:extLst>
            </p:cNvPr>
            <p:cNvSpPr/>
            <p:nvPr/>
          </p:nvSpPr>
          <p:spPr>
            <a:xfrm>
              <a:off x="564116" y="1811784"/>
              <a:ext cx="4672645" cy="1569125"/>
            </a:xfrm>
            <a:prstGeom prst="rect">
              <a:avLst/>
            </a:prstGeom>
          </p:spPr>
          <p:txBody>
            <a:bodyPr>
              <a:spAutoFit/>
            </a:bodyPr>
            <a:lstStyle/>
            <a:p>
              <a:pPr fontAlgn="auto">
                <a:lnSpc>
                  <a:spcPct val="150000"/>
                </a:lnSpc>
                <a:spcBef>
                  <a:spcPts val="0"/>
                </a:spcBef>
                <a:spcAft>
                  <a:spcPts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mn-cs"/>
                </a:rPr>
                <a:t>通过“一窗通”开办企业时，即填写办理涉税事项（含申领发票）所需的涉税数据，在企业办理执照等事项时，税务部门即开展办理涉税事项（含申领发票）的前期准备工作。</a:t>
              </a:r>
              <a:endParaRPr lang="zh-CN" altLang="en-US" sz="1600" dirty="0">
                <a:latin typeface="+mn-lt"/>
                <a:ea typeface="+mn-ea"/>
                <a:cs typeface="+mn-cs"/>
              </a:endParaRPr>
            </a:p>
          </p:txBody>
        </p:sp>
      </p:grpSp>
      <p:grpSp>
        <p:nvGrpSpPr>
          <p:cNvPr id="34" name="组合 33"/>
          <p:cNvGrpSpPr>
            <a:grpSpLocks/>
          </p:cNvGrpSpPr>
          <p:nvPr/>
        </p:nvGrpSpPr>
        <p:grpSpPr bwMode="auto">
          <a:xfrm>
            <a:off x="563563" y="3429000"/>
            <a:ext cx="4673600" cy="2020888"/>
            <a:chOff x="564116" y="1359609"/>
            <a:chExt cx="4672645" cy="2021300"/>
          </a:xfrm>
        </p:grpSpPr>
        <p:sp>
          <p:nvSpPr>
            <p:cNvPr id="37897" name="矩形 34"/>
            <p:cNvSpPr>
              <a:spLocks noChangeArrowheads="1"/>
            </p:cNvSpPr>
            <p:nvPr/>
          </p:nvSpPr>
          <p:spPr bwMode="auto">
            <a:xfrm>
              <a:off x="564116" y="1359609"/>
              <a:ext cx="4672645" cy="523220"/>
            </a:xfrm>
            <a:prstGeom prst="rect">
              <a:avLst/>
            </a:prstGeom>
            <a:noFill/>
            <a:ln w="9525">
              <a:noFill/>
              <a:miter lim="800000"/>
              <a:headEnd/>
              <a:tailEnd/>
            </a:ln>
          </p:spPr>
          <p:txBody>
            <a:bodyPr>
              <a:spAutoFit/>
            </a:bodyPr>
            <a:lstStyle/>
            <a:p>
              <a:r>
                <a:rPr lang="zh-CN" altLang="en-US" sz="2800">
                  <a:solidFill>
                    <a:srgbClr val="0070C0"/>
                  </a:solidFill>
                  <a:latin typeface="微软雅黑" pitchFamily="34" charset="-122"/>
                  <a:ea typeface="微软雅黑" pitchFamily="34" charset="-122"/>
                </a:rPr>
                <a:t>数据共享，简化申报</a:t>
              </a:r>
            </a:p>
          </p:txBody>
        </p:sp>
        <p:sp>
          <p:nvSpPr>
            <p:cNvPr id="36" name="矩形 35">
              <a:extLst>
                <a:ext uri="{FF2B5EF4-FFF2-40B4-BE49-F238E27FC236}"/>
              </a:extLst>
            </p:cNvPr>
            <p:cNvSpPr/>
            <p:nvPr/>
          </p:nvSpPr>
          <p:spPr>
            <a:xfrm>
              <a:off x="564116" y="1810551"/>
              <a:ext cx="4672645" cy="1570358"/>
            </a:xfrm>
            <a:prstGeom prst="rect">
              <a:avLst/>
            </a:prstGeom>
          </p:spPr>
          <p:txBody>
            <a:bodyPr>
              <a:spAutoFit/>
            </a:bodyPr>
            <a:lstStyle/>
            <a:p>
              <a:pPr fontAlgn="auto">
                <a:lnSpc>
                  <a:spcPct val="150000"/>
                </a:lnSpc>
                <a:spcBef>
                  <a:spcPts val="0"/>
                </a:spcBef>
                <a:spcAft>
                  <a:spcPts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mn-cs"/>
                </a:rPr>
                <a:t>依托“一窗通”平台，税务部门可以实时自动获取工商登记、公章备案等企业办理涉税事项（含申领发票）所必须的数据，并将其导入其业务系统办理涉税业务。</a:t>
              </a:r>
              <a:endParaRPr lang="zh-CN" altLang="en-US" sz="1600" dirty="0">
                <a:latin typeface="+mn-lt"/>
                <a:ea typeface="+mn-ea"/>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heel(1)">
                                      <p:cBhvr>
                                        <p:cTn id="11"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组合 15"/>
          <p:cNvGrpSpPr>
            <a:grpSpLocks/>
          </p:cNvGrpSpPr>
          <p:nvPr/>
        </p:nvGrpSpPr>
        <p:grpSpPr bwMode="auto">
          <a:xfrm>
            <a:off x="9372600" y="1504950"/>
            <a:ext cx="1981200" cy="1976438"/>
            <a:chOff x="946625" y="1091252"/>
            <a:chExt cx="1981134" cy="1975212"/>
          </a:xfrm>
        </p:grpSpPr>
        <p:sp>
          <p:nvSpPr>
            <p:cNvPr id="35" name="Freeform 27"/>
            <p:cNvSpPr>
              <a:spLocks/>
            </p:cNvSpPr>
            <p:nvPr/>
          </p:nvSpPr>
          <p:spPr bwMode="auto">
            <a:xfrm>
              <a:off x="1089495" y="1230865"/>
              <a:ext cx="1693807" cy="1688052"/>
            </a:xfrm>
            <a:custGeom>
              <a:avLst/>
              <a:gdLst>
                <a:gd name="T0" fmla="*/ 654 w 795"/>
                <a:gd name="T1" fmla="*/ 141 h 795"/>
                <a:gd name="T2" fmla="*/ 141 w 795"/>
                <a:gd name="T3" fmla="*/ 141 h 795"/>
                <a:gd name="T4" fmla="*/ 141 w 795"/>
                <a:gd name="T5" fmla="*/ 653 h 795"/>
                <a:gd name="T6" fmla="*/ 654 w 795"/>
                <a:gd name="T7" fmla="*/ 653 h 795"/>
                <a:gd name="T8" fmla="*/ 654 w 795"/>
                <a:gd name="T9" fmla="*/ 141 h 795"/>
              </a:gdLst>
              <a:ahLst/>
              <a:cxnLst>
                <a:cxn ang="0">
                  <a:pos x="T0" y="T1"/>
                </a:cxn>
                <a:cxn ang="0">
                  <a:pos x="T2" y="T3"/>
                </a:cxn>
                <a:cxn ang="0">
                  <a:pos x="T4" y="T5"/>
                </a:cxn>
                <a:cxn ang="0">
                  <a:pos x="T6" y="T7"/>
                </a:cxn>
                <a:cxn ang="0">
                  <a:pos x="T8" y="T9"/>
                </a:cxn>
              </a:cxnLst>
              <a:rect l="0" t="0" r="r" b="b"/>
              <a:pathLst>
                <a:path w="795" h="795">
                  <a:moveTo>
                    <a:pt x="654" y="141"/>
                  </a:moveTo>
                  <a:cubicBezTo>
                    <a:pt x="512" y="0"/>
                    <a:pt x="283" y="0"/>
                    <a:pt x="141" y="141"/>
                  </a:cubicBezTo>
                  <a:cubicBezTo>
                    <a:pt x="0" y="282"/>
                    <a:pt x="0" y="512"/>
                    <a:pt x="141" y="653"/>
                  </a:cubicBezTo>
                  <a:cubicBezTo>
                    <a:pt x="283" y="795"/>
                    <a:pt x="512" y="795"/>
                    <a:pt x="654" y="653"/>
                  </a:cubicBezTo>
                  <a:cubicBezTo>
                    <a:pt x="795" y="512"/>
                    <a:pt x="795" y="282"/>
                    <a:pt x="654" y="141"/>
                  </a:cubicBezTo>
                  <a:close/>
                </a:path>
              </a:pathLst>
            </a:custGeom>
            <a:solidFill>
              <a:schemeClr val="accent1">
                <a:lumMod val="7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38918" name="Freeform 28"/>
            <p:cNvSpPr>
              <a:spLocks noEditPoints="1"/>
            </p:cNvSpPr>
            <p:nvPr/>
          </p:nvSpPr>
          <p:spPr bwMode="auto">
            <a:xfrm>
              <a:off x="946625" y="1091252"/>
              <a:ext cx="1981134" cy="1975212"/>
            </a:xfrm>
            <a:custGeom>
              <a:avLst/>
              <a:gdLst>
                <a:gd name="T0" fmla="*/ 989503 w 931"/>
                <a:gd name="T1" fmla="*/ 1975212 h 930"/>
                <a:gd name="T2" fmla="*/ 0 w 931"/>
                <a:gd name="T3" fmla="*/ 987606 h 930"/>
                <a:gd name="T4" fmla="*/ 989503 w 931"/>
                <a:gd name="T5" fmla="*/ 0 h 930"/>
                <a:gd name="T6" fmla="*/ 1981134 w 931"/>
                <a:gd name="T7" fmla="*/ 987606 h 930"/>
                <a:gd name="T8" fmla="*/ 989503 w 931"/>
                <a:gd name="T9" fmla="*/ 1975212 h 930"/>
                <a:gd name="T10" fmla="*/ 989503 w 931"/>
                <a:gd name="T11" fmla="*/ 25487 h 930"/>
                <a:gd name="T12" fmla="*/ 25536 w 931"/>
                <a:gd name="T13" fmla="*/ 987606 h 930"/>
                <a:gd name="T14" fmla="*/ 989503 w 931"/>
                <a:gd name="T15" fmla="*/ 1949725 h 930"/>
                <a:gd name="T16" fmla="*/ 1953470 w 931"/>
                <a:gd name="T17" fmla="*/ 987606 h 930"/>
                <a:gd name="T18" fmla="*/ 989503 w 931"/>
                <a:gd name="T19" fmla="*/ 25487 h 9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1"/>
                <a:gd name="T31" fmla="*/ 0 h 930"/>
                <a:gd name="T32" fmla="*/ 931 w 931"/>
                <a:gd name="T33" fmla="*/ 930 h 9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1" h="930">
                  <a:moveTo>
                    <a:pt x="465" y="930"/>
                  </a:moveTo>
                  <a:cubicBezTo>
                    <a:pt x="209" y="930"/>
                    <a:pt x="0" y="721"/>
                    <a:pt x="0" y="465"/>
                  </a:cubicBezTo>
                  <a:cubicBezTo>
                    <a:pt x="0" y="208"/>
                    <a:pt x="209" y="0"/>
                    <a:pt x="465" y="0"/>
                  </a:cubicBezTo>
                  <a:cubicBezTo>
                    <a:pt x="722" y="0"/>
                    <a:pt x="931" y="208"/>
                    <a:pt x="931" y="465"/>
                  </a:cubicBezTo>
                  <a:cubicBezTo>
                    <a:pt x="931" y="721"/>
                    <a:pt x="722" y="930"/>
                    <a:pt x="465" y="930"/>
                  </a:cubicBezTo>
                  <a:close/>
                  <a:moveTo>
                    <a:pt x="465" y="12"/>
                  </a:moveTo>
                  <a:cubicBezTo>
                    <a:pt x="216" y="12"/>
                    <a:pt x="12" y="215"/>
                    <a:pt x="12" y="465"/>
                  </a:cubicBezTo>
                  <a:cubicBezTo>
                    <a:pt x="12" y="715"/>
                    <a:pt x="216" y="918"/>
                    <a:pt x="465" y="918"/>
                  </a:cubicBezTo>
                  <a:cubicBezTo>
                    <a:pt x="715" y="918"/>
                    <a:pt x="918" y="715"/>
                    <a:pt x="918" y="465"/>
                  </a:cubicBezTo>
                  <a:cubicBezTo>
                    <a:pt x="918" y="215"/>
                    <a:pt x="715" y="12"/>
                    <a:pt x="465" y="12"/>
                  </a:cubicBezTo>
                  <a:close/>
                </a:path>
              </a:pathLst>
            </a:custGeom>
            <a:solidFill>
              <a:srgbClr val="333333"/>
            </a:solidFill>
            <a:ln w="9525">
              <a:noFill/>
              <a:miter lim="800000"/>
              <a:headEnd/>
              <a:tailEnd/>
            </a:ln>
          </p:spPr>
          <p:txBody>
            <a:bodyPr/>
            <a:lstStyle/>
            <a:p>
              <a:endParaRPr lang="zh-CN" altLang="en-US">
                <a:latin typeface="等线"/>
                <a:ea typeface="等线"/>
              </a:endParaRPr>
            </a:p>
          </p:txBody>
        </p:sp>
        <p:sp>
          <p:nvSpPr>
            <p:cNvPr id="38919" name="Freeform 29"/>
            <p:cNvSpPr>
              <a:spLocks noEditPoints="1"/>
            </p:cNvSpPr>
            <p:nvPr/>
          </p:nvSpPr>
          <p:spPr bwMode="auto">
            <a:xfrm>
              <a:off x="1097654" y="1242281"/>
              <a:ext cx="1676116" cy="1673155"/>
            </a:xfrm>
            <a:custGeom>
              <a:avLst/>
              <a:gdLst>
                <a:gd name="T0" fmla="*/ 839123 w 787"/>
                <a:gd name="T1" fmla="*/ 1673155 h 788"/>
                <a:gd name="T2" fmla="*/ 800787 w 787"/>
                <a:gd name="T3" fmla="*/ 1658292 h 788"/>
                <a:gd name="T4" fmla="*/ 996725 w 787"/>
                <a:gd name="T5" fmla="*/ 1658292 h 788"/>
                <a:gd name="T6" fmla="*/ 636796 w 787"/>
                <a:gd name="T7" fmla="*/ 1622196 h 788"/>
                <a:gd name="T8" fmla="*/ 1090434 w 787"/>
                <a:gd name="T9" fmla="*/ 1607333 h 788"/>
                <a:gd name="T10" fmla="*/ 530309 w 787"/>
                <a:gd name="T11" fmla="*/ 1613703 h 788"/>
                <a:gd name="T12" fmla="*/ 1130899 w 787"/>
                <a:gd name="T13" fmla="*/ 1605210 h 788"/>
                <a:gd name="T14" fmla="*/ 487714 w 787"/>
                <a:gd name="T15" fmla="*/ 1594593 h 788"/>
                <a:gd name="T16" fmla="*/ 487714 w 787"/>
                <a:gd name="T17" fmla="*/ 1594593 h 788"/>
                <a:gd name="T18" fmla="*/ 1241646 w 787"/>
                <a:gd name="T19" fmla="*/ 1569114 h 788"/>
                <a:gd name="T20" fmla="*/ 402523 w 787"/>
                <a:gd name="T21" fmla="*/ 1520278 h 788"/>
                <a:gd name="T22" fmla="*/ 1373691 w 787"/>
                <a:gd name="T23" fmla="*/ 1462949 h 788"/>
                <a:gd name="T24" fmla="*/ 264089 w 787"/>
                <a:gd name="T25" fmla="*/ 1426853 h 788"/>
                <a:gd name="T26" fmla="*/ 1394989 w 787"/>
                <a:gd name="T27" fmla="*/ 1426853 h 788"/>
                <a:gd name="T28" fmla="*/ 227884 w 787"/>
                <a:gd name="T29" fmla="*/ 1409867 h 788"/>
                <a:gd name="T30" fmla="*/ 1473789 w 787"/>
                <a:gd name="T31" fmla="*/ 1373771 h 788"/>
                <a:gd name="T32" fmla="*/ 1473789 w 787"/>
                <a:gd name="T33" fmla="*/ 1373771 h 788"/>
                <a:gd name="T34" fmla="*/ 178899 w 787"/>
                <a:gd name="T35" fmla="*/ 1331305 h 788"/>
                <a:gd name="T36" fmla="*/ 1573888 w 787"/>
                <a:gd name="T37" fmla="*/ 1237880 h 788"/>
                <a:gd name="T38" fmla="*/ 102228 w 787"/>
                <a:gd name="T39" fmla="*/ 1182674 h 788"/>
                <a:gd name="T40" fmla="*/ 1593056 w 787"/>
                <a:gd name="T41" fmla="*/ 1133839 h 788"/>
                <a:gd name="T42" fmla="*/ 40465 w 787"/>
                <a:gd name="T43" fmla="*/ 1095619 h 788"/>
                <a:gd name="T44" fmla="*/ 1618613 w 787"/>
                <a:gd name="T45" fmla="*/ 1101989 h 788"/>
                <a:gd name="T46" fmla="*/ 38336 w 787"/>
                <a:gd name="T47" fmla="*/ 1055277 h 788"/>
                <a:gd name="T48" fmla="*/ 38336 w 787"/>
                <a:gd name="T49" fmla="*/ 1055277 h 788"/>
                <a:gd name="T50" fmla="*/ 1661208 w 787"/>
                <a:gd name="T51" fmla="*/ 993701 h 788"/>
                <a:gd name="T52" fmla="*/ 31946 w 787"/>
                <a:gd name="T53" fmla="*/ 938496 h 788"/>
                <a:gd name="T54" fmla="*/ 1650559 w 787"/>
                <a:gd name="T55" fmla="*/ 832331 h 788"/>
                <a:gd name="T56" fmla="*/ 0 w 787"/>
                <a:gd name="T57" fmla="*/ 838701 h 788"/>
                <a:gd name="T58" fmla="*/ 1661208 w 787"/>
                <a:gd name="T59" fmla="*/ 794112 h 788"/>
                <a:gd name="T60" fmla="*/ 1661208 w 787"/>
                <a:gd name="T61" fmla="*/ 794112 h 788"/>
                <a:gd name="T62" fmla="*/ 31946 w 787"/>
                <a:gd name="T63" fmla="*/ 736783 h 788"/>
                <a:gd name="T64" fmla="*/ 1661208 w 787"/>
                <a:gd name="T65" fmla="*/ 677331 h 788"/>
                <a:gd name="T66" fmla="*/ 55374 w 787"/>
                <a:gd name="T67" fmla="*/ 571166 h 788"/>
                <a:gd name="T68" fmla="*/ 1599445 w 787"/>
                <a:gd name="T69" fmla="*/ 518083 h 788"/>
                <a:gd name="T70" fmla="*/ 57503 w 787"/>
                <a:gd name="T71" fmla="*/ 530823 h 788"/>
                <a:gd name="T72" fmla="*/ 1571758 w 787"/>
                <a:gd name="T73" fmla="*/ 488357 h 788"/>
                <a:gd name="T74" fmla="*/ 112877 w 787"/>
                <a:gd name="T75" fmla="*/ 454385 h 788"/>
                <a:gd name="T76" fmla="*/ 112877 w 787"/>
                <a:gd name="T77" fmla="*/ 454385 h 788"/>
                <a:gd name="T78" fmla="*/ 1539812 w 787"/>
                <a:gd name="T79" fmla="*/ 403426 h 788"/>
                <a:gd name="T80" fmla="*/ 210846 w 787"/>
                <a:gd name="T81" fmla="*/ 320617 h 788"/>
                <a:gd name="T82" fmla="*/ 1448232 w 787"/>
                <a:gd name="T83" fmla="*/ 261165 h 788"/>
                <a:gd name="T84" fmla="*/ 261960 w 787"/>
                <a:gd name="T85" fmla="*/ 227192 h 788"/>
                <a:gd name="T86" fmla="*/ 1354523 w 787"/>
                <a:gd name="T87" fmla="*/ 210206 h 788"/>
                <a:gd name="T88" fmla="*/ 300295 w 787"/>
                <a:gd name="T89" fmla="*/ 212329 h 788"/>
                <a:gd name="T90" fmla="*/ 1320447 w 787"/>
                <a:gd name="T91" fmla="*/ 182603 h 788"/>
                <a:gd name="T92" fmla="*/ 1320447 w 787"/>
                <a:gd name="T93" fmla="*/ 182603 h 788"/>
                <a:gd name="T94" fmla="*/ 400394 w 787"/>
                <a:gd name="T95" fmla="*/ 152877 h 788"/>
                <a:gd name="T96" fmla="*/ 1239517 w 787"/>
                <a:gd name="T97" fmla="*/ 101918 h 788"/>
                <a:gd name="T98" fmla="*/ 543087 w 787"/>
                <a:gd name="T99" fmla="*/ 65822 h 788"/>
                <a:gd name="T100" fmla="*/ 1077655 w 787"/>
                <a:gd name="T101" fmla="*/ 48836 h 788"/>
                <a:gd name="T102" fmla="*/ 577163 w 787"/>
                <a:gd name="T103" fmla="*/ 42466 h 788"/>
                <a:gd name="T104" fmla="*/ 1037190 w 787"/>
                <a:gd name="T105" fmla="*/ 50959 h 788"/>
                <a:gd name="T106" fmla="*/ 681521 w 787"/>
                <a:gd name="T107" fmla="*/ 40343 h 788"/>
                <a:gd name="T108" fmla="*/ 681521 w 787"/>
                <a:gd name="T109" fmla="*/ 40343 h 788"/>
                <a:gd name="T110" fmla="*/ 952000 w 787"/>
                <a:gd name="T111" fmla="*/ 21233 h 788"/>
                <a:gd name="T112" fmla="*/ 847642 w 787"/>
                <a:gd name="T113" fmla="*/ 12740 h 7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7"/>
                <a:gd name="T172" fmla="*/ 0 h 788"/>
                <a:gd name="T173" fmla="*/ 787 w 787"/>
                <a:gd name="T174" fmla="*/ 788 h 7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7" h="788">
                  <a:moveTo>
                    <a:pt x="394" y="788"/>
                  </a:moveTo>
                  <a:cubicBezTo>
                    <a:pt x="390" y="788"/>
                    <a:pt x="388" y="785"/>
                    <a:pt x="388" y="781"/>
                  </a:cubicBezTo>
                  <a:cubicBezTo>
                    <a:pt x="388" y="778"/>
                    <a:pt x="390" y="775"/>
                    <a:pt x="394" y="775"/>
                  </a:cubicBezTo>
                  <a:cubicBezTo>
                    <a:pt x="402" y="775"/>
                    <a:pt x="410" y="775"/>
                    <a:pt x="418" y="775"/>
                  </a:cubicBezTo>
                  <a:cubicBezTo>
                    <a:pt x="421" y="774"/>
                    <a:pt x="424" y="777"/>
                    <a:pt x="424" y="780"/>
                  </a:cubicBezTo>
                  <a:cubicBezTo>
                    <a:pt x="424" y="784"/>
                    <a:pt x="422" y="787"/>
                    <a:pt x="418" y="787"/>
                  </a:cubicBezTo>
                  <a:cubicBezTo>
                    <a:pt x="410" y="787"/>
                    <a:pt x="402" y="788"/>
                    <a:pt x="394" y="788"/>
                  </a:cubicBezTo>
                  <a:close/>
                  <a:moveTo>
                    <a:pt x="369" y="787"/>
                  </a:moveTo>
                  <a:cubicBezTo>
                    <a:pt x="369" y="787"/>
                    <a:pt x="369" y="787"/>
                    <a:pt x="369" y="787"/>
                  </a:cubicBezTo>
                  <a:cubicBezTo>
                    <a:pt x="361" y="786"/>
                    <a:pt x="353" y="786"/>
                    <a:pt x="344" y="785"/>
                  </a:cubicBezTo>
                  <a:cubicBezTo>
                    <a:pt x="341" y="784"/>
                    <a:pt x="339" y="781"/>
                    <a:pt x="339" y="778"/>
                  </a:cubicBezTo>
                  <a:cubicBezTo>
                    <a:pt x="340" y="774"/>
                    <a:pt x="343" y="772"/>
                    <a:pt x="346" y="772"/>
                  </a:cubicBezTo>
                  <a:cubicBezTo>
                    <a:pt x="354" y="773"/>
                    <a:pt x="362" y="774"/>
                    <a:pt x="370" y="775"/>
                  </a:cubicBezTo>
                  <a:cubicBezTo>
                    <a:pt x="373" y="775"/>
                    <a:pt x="376" y="778"/>
                    <a:pt x="376" y="781"/>
                  </a:cubicBezTo>
                  <a:cubicBezTo>
                    <a:pt x="375" y="784"/>
                    <a:pt x="373" y="787"/>
                    <a:pt x="369" y="787"/>
                  </a:cubicBezTo>
                  <a:close/>
                  <a:moveTo>
                    <a:pt x="442" y="784"/>
                  </a:moveTo>
                  <a:cubicBezTo>
                    <a:pt x="439" y="784"/>
                    <a:pt x="437" y="782"/>
                    <a:pt x="436" y="779"/>
                  </a:cubicBezTo>
                  <a:cubicBezTo>
                    <a:pt x="436" y="776"/>
                    <a:pt x="438" y="773"/>
                    <a:pt x="442" y="772"/>
                  </a:cubicBezTo>
                  <a:cubicBezTo>
                    <a:pt x="450" y="771"/>
                    <a:pt x="457" y="770"/>
                    <a:pt x="465" y="769"/>
                  </a:cubicBezTo>
                  <a:cubicBezTo>
                    <a:pt x="469" y="768"/>
                    <a:pt x="472" y="770"/>
                    <a:pt x="472" y="773"/>
                  </a:cubicBezTo>
                  <a:cubicBezTo>
                    <a:pt x="473" y="777"/>
                    <a:pt x="471" y="780"/>
                    <a:pt x="468" y="781"/>
                  </a:cubicBezTo>
                  <a:cubicBezTo>
                    <a:pt x="459" y="782"/>
                    <a:pt x="451" y="783"/>
                    <a:pt x="443" y="784"/>
                  </a:cubicBezTo>
                  <a:lnTo>
                    <a:pt x="442" y="784"/>
                  </a:lnTo>
                  <a:close/>
                  <a:moveTo>
                    <a:pt x="321" y="781"/>
                  </a:moveTo>
                  <a:cubicBezTo>
                    <a:pt x="321" y="781"/>
                    <a:pt x="320" y="781"/>
                    <a:pt x="320" y="781"/>
                  </a:cubicBezTo>
                  <a:cubicBezTo>
                    <a:pt x="312" y="779"/>
                    <a:pt x="304" y="777"/>
                    <a:pt x="296" y="775"/>
                  </a:cubicBezTo>
                  <a:cubicBezTo>
                    <a:pt x="293" y="775"/>
                    <a:pt x="291" y="771"/>
                    <a:pt x="291" y="768"/>
                  </a:cubicBezTo>
                  <a:cubicBezTo>
                    <a:pt x="292" y="765"/>
                    <a:pt x="296" y="763"/>
                    <a:pt x="299" y="764"/>
                  </a:cubicBezTo>
                  <a:cubicBezTo>
                    <a:pt x="307" y="765"/>
                    <a:pt x="314" y="767"/>
                    <a:pt x="322" y="769"/>
                  </a:cubicBezTo>
                  <a:cubicBezTo>
                    <a:pt x="326" y="769"/>
                    <a:pt x="328" y="773"/>
                    <a:pt x="327" y="776"/>
                  </a:cubicBezTo>
                  <a:cubicBezTo>
                    <a:pt x="327" y="779"/>
                    <a:pt x="324" y="781"/>
                    <a:pt x="321" y="781"/>
                  </a:cubicBezTo>
                  <a:close/>
                  <a:moveTo>
                    <a:pt x="490" y="775"/>
                  </a:moveTo>
                  <a:cubicBezTo>
                    <a:pt x="487" y="775"/>
                    <a:pt x="485" y="774"/>
                    <a:pt x="484" y="771"/>
                  </a:cubicBezTo>
                  <a:cubicBezTo>
                    <a:pt x="483" y="768"/>
                    <a:pt x="485" y="764"/>
                    <a:pt x="489" y="763"/>
                  </a:cubicBezTo>
                  <a:cubicBezTo>
                    <a:pt x="496" y="761"/>
                    <a:pt x="504" y="759"/>
                    <a:pt x="512" y="757"/>
                  </a:cubicBezTo>
                  <a:cubicBezTo>
                    <a:pt x="515" y="756"/>
                    <a:pt x="518" y="757"/>
                    <a:pt x="519" y="761"/>
                  </a:cubicBezTo>
                  <a:cubicBezTo>
                    <a:pt x="520" y="764"/>
                    <a:pt x="519" y="767"/>
                    <a:pt x="515" y="768"/>
                  </a:cubicBezTo>
                  <a:cubicBezTo>
                    <a:pt x="508" y="771"/>
                    <a:pt x="500" y="773"/>
                    <a:pt x="492" y="775"/>
                  </a:cubicBezTo>
                  <a:cubicBezTo>
                    <a:pt x="491" y="775"/>
                    <a:pt x="491" y="775"/>
                    <a:pt x="490" y="775"/>
                  </a:cubicBezTo>
                  <a:close/>
                  <a:moveTo>
                    <a:pt x="274" y="769"/>
                  </a:moveTo>
                  <a:cubicBezTo>
                    <a:pt x="273" y="769"/>
                    <a:pt x="273" y="769"/>
                    <a:pt x="272" y="769"/>
                  </a:cubicBezTo>
                  <a:cubicBezTo>
                    <a:pt x="264" y="766"/>
                    <a:pt x="257" y="763"/>
                    <a:pt x="249" y="760"/>
                  </a:cubicBezTo>
                  <a:cubicBezTo>
                    <a:pt x="246" y="759"/>
                    <a:pt x="244" y="755"/>
                    <a:pt x="245" y="752"/>
                  </a:cubicBezTo>
                  <a:cubicBezTo>
                    <a:pt x="247" y="749"/>
                    <a:pt x="250" y="748"/>
                    <a:pt x="253" y="749"/>
                  </a:cubicBezTo>
                  <a:cubicBezTo>
                    <a:pt x="261" y="752"/>
                    <a:pt x="268" y="754"/>
                    <a:pt x="276" y="757"/>
                  </a:cubicBezTo>
                  <a:cubicBezTo>
                    <a:pt x="279" y="758"/>
                    <a:pt x="281" y="761"/>
                    <a:pt x="280" y="765"/>
                  </a:cubicBezTo>
                  <a:cubicBezTo>
                    <a:pt x="279" y="767"/>
                    <a:pt x="277" y="769"/>
                    <a:pt x="274" y="769"/>
                  </a:cubicBezTo>
                  <a:close/>
                  <a:moveTo>
                    <a:pt x="536" y="760"/>
                  </a:moveTo>
                  <a:cubicBezTo>
                    <a:pt x="534" y="760"/>
                    <a:pt x="532" y="759"/>
                    <a:pt x="531" y="756"/>
                  </a:cubicBezTo>
                  <a:cubicBezTo>
                    <a:pt x="529" y="753"/>
                    <a:pt x="531" y="750"/>
                    <a:pt x="534" y="749"/>
                  </a:cubicBezTo>
                  <a:cubicBezTo>
                    <a:pt x="542" y="746"/>
                    <a:pt x="549" y="742"/>
                    <a:pt x="556" y="739"/>
                  </a:cubicBezTo>
                  <a:cubicBezTo>
                    <a:pt x="559" y="738"/>
                    <a:pt x="563" y="739"/>
                    <a:pt x="564" y="742"/>
                  </a:cubicBezTo>
                  <a:cubicBezTo>
                    <a:pt x="566" y="745"/>
                    <a:pt x="564" y="749"/>
                    <a:pt x="561" y="750"/>
                  </a:cubicBezTo>
                  <a:cubicBezTo>
                    <a:pt x="554" y="754"/>
                    <a:pt x="546" y="757"/>
                    <a:pt x="539" y="760"/>
                  </a:cubicBezTo>
                  <a:cubicBezTo>
                    <a:pt x="538" y="760"/>
                    <a:pt x="537" y="760"/>
                    <a:pt x="536" y="760"/>
                  </a:cubicBezTo>
                  <a:close/>
                  <a:moveTo>
                    <a:pt x="229" y="751"/>
                  </a:moveTo>
                  <a:cubicBezTo>
                    <a:pt x="228" y="751"/>
                    <a:pt x="227" y="751"/>
                    <a:pt x="226" y="750"/>
                  </a:cubicBezTo>
                  <a:cubicBezTo>
                    <a:pt x="219" y="747"/>
                    <a:pt x="211" y="743"/>
                    <a:pt x="204" y="739"/>
                  </a:cubicBezTo>
                  <a:cubicBezTo>
                    <a:pt x="201" y="738"/>
                    <a:pt x="200" y="734"/>
                    <a:pt x="202" y="731"/>
                  </a:cubicBezTo>
                  <a:cubicBezTo>
                    <a:pt x="203" y="728"/>
                    <a:pt x="207" y="727"/>
                    <a:pt x="210" y="728"/>
                  </a:cubicBezTo>
                  <a:cubicBezTo>
                    <a:pt x="217" y="732"/>
                    <a:pt x="224" y="736"/>
                    <a:pt x="231" y="739"/>
                  </a:cubicBezTo>
                  <a:cubicBezTo>
                    <a:pt x="234" y="741"/>
                    <a:pt x="236" y="744"/>
                    <a:pt x="234" y="747"/>
                  </a:cubicBezTo>
                  <a:cubicBezTo>
                    <a:pt x="233" y="750"/>
                    <a:pt x="231" y="751"/>
                    <a:pt x="229" y="751"/>
                  </a:cubicBezTo>
                  <a:close/>
                  <a:moveTo>
                    <a:pt x="580" y="740"/>
                  </a:moveTo>
                  <a:cubicBezTo>
                    <a:pt x="578" y="740"/>
                    <a:pt x="576" y="738"/>
                    <a:pt x="575" y="736"/>
                  </a:cubicBezTo>
                  <a:cubicBezTo>
                    <a:pt x="573" y="733"/>
                    <a:pt x="574" y="730"/>
                    <a:pt x="577" y="728"/>
                  </a:cubicBezTo>
                  <a:cubicBezTo>
                    <a:pt x="584" y="724"/>
                    <a:pt x="591" y="720"/>
                    <a:pt x="598" y="716"/>
                  </a:cubicBezTo>
                  <a:cubicBezTo>
                    <a:pt x="601" y="714"/>
                    <a:pt x="605" y="715"/>
                    <a:pt x="606" y="718"/>
                  </a:cubicBezTo>
                  <a:cubicBezTo>
                    <a:pt x="608" y="721"/>
                    <a:pt x="607" y="724"/>
                    <a:pt x="605" y="726"/>
                  </a:cubicBezTo>
                  <a:cubicBezTo>
                    <a:pt x="598" y="731"/>
                    <a:pt x="591" y="735"/>
                    <a:pt x="583" y="739"/>
                  </a:cubicBezTo>
                  <a:cubicBezTo>
                    <a:pt x="582" y="739"/>
                    <a:pt x="581" y="740"/>
                    <a:pt x="580" y="740"/>
                  </a:cubicBezTo>
                  <a:close/>
                  <a:moveTo>
                    <a:pt x="186" y="727"/>
                  </a:moveTo>
                  <a:cubicBezTo>
                    <a:pt x="185" y="727"/>
                    <a:pt x="184" y="727"/>
                    <a:pt x="183" y="727"/>
                  </a:cubicBezTo>
                  <a:cubicBezTo>
                    <a:pt x="176" y="722"/>
                    <a:pt x="169" y="717"/>
                    <a:pt x="162" y="713"/>
                  </a:cubicBezTo>
                  <a:cubicBezTo>
                    <a:pt x="160" y="711"/>
                    <a:pt x="159" y="707"/>
                    <a:pt x="161" y="704"/>
                  </a:cubicBezTo>
                  <a:cubicBezTo>
                    <a:pt x="163" y="701"/>
                    <a:pt x="167" y="701"/>
                    <a:pt x="169" y="703"/>
                  </a:cubicBezTo>
                  <a:cubicBezTo>
                    <a:pt x="176" y="707"/>
                    <a:pt x="183" y="712"/>
                    <a:pt x="189" y="716"/>
                  </a:cubicBezTo>
                  <a:cubicBezTo>
                    <a:pt x="192" y="718"/>
                    <a:pt x="193" y="722"/>
                    <a:pt x="191" y="725"/>
                  </a:cubicBezTo>
                  <a:cubicBezTo>
                    <a:pt x="190" y="726"/>
                    <a:pt x="188" y="727"/>
                    <a:pt x="186" y="727"/>
                  </a:cubicBezTo>
                  <a:close/>
                  <a:moveTo>
                    <a:pt x="621" y="713"/>
                  </a:moveTo>
                  <a:cubicBezTo>
                    <a:pt x="619" y="713"/>
                    <a:pt x="618" y="713"/>
                    <a:pt x="616" y="711"/>
                  </a:cubicBezTo>
                  <a:cubicBezTo>
                    <a:pt x="614" y="708"/>
                    <a:pt x="615" y="704"/>
                    <a:pt x="618" y="702"/>
                  </a:cubicBezTo>
                  <a:cubicBezTo>
                    <a:pt x="624" y="698"/>
                    <a:pt x="631" y="693"/>
                    <a:pt x="637" y="688"/>
                  </a:cubicBezTo>
                  <a:cubicBezTo>
                    <a:pt x="639" y="686"/>
                    <a:pt x="643" y="686"/>
                    <a:pt x="645" y="689"/>
                  </a:cubicBezTo>
                  <a:cubicBezTo>
                    <a:pt x="647" y="691"/>
                    <a:pt x="647" y="695"/>
                    <a:pt x="644" y="697"/>
                  </a:cubicBezTo>
                  <a:cubicBezTo>
                    <a:pt x="638" y="702"/>
                    <a:pt x="632" y="707"/>
                    <a:pt x="625" y="712"/>
                  </a:cubicBezTo>
                  <a:cubicBezTo>
                    <a:pt x="624" y="713"/>
                    <a:pt x="623" y="713"/>
                    <a:pt x="621" y="713"/>
                  </a:cubicBezTo>
                  <a:close/>
                  <a:moveTo>
                    <a:pt x="147" y="699"/>
                  </a:moveTo>
                  <a:cubicBezTo>
                    <a:pt x="145" y="699"/>
                    <a:pt x="144" y="698"/>
                    <a:pt x="143" y="697"/>
                  </a:cubicBezTo>
                  <a:cubicBezTo>
                    <a:pt x="136" y="692"/>
                    <a:pt x="130" y="687"/>
                    <a:pt x="124" y="681"/>
                  </a:cubicBezTo>
                  <a:cubicBezTo>
                    <a:pt x="122" y="679"/>
                    <a:pt x="122" y="675"/>
                    <a:pt x="124" y="672"/>
                  </a:cubicBezTo>
                  <a:cubicBezTo>
                    <a:pt x="126" y="670"/>
                    <a:pt x="130" y="670"/>
                    <a:pt x="133" y="672"/>
                  </a:cubicBezTo>
                  <a:cubicBezTo>
                    <a:pt x="138" y="678"/>
                    <a:pt x="144" y="683"/>
                    <a:pt x="151" y="688"/>
                  </a:cubicBezTo>
                  <a:cubicBezTo>
                    <a:pt x="153" y="690"/>
                    <a:pt x="153" y="694"/>
                    <a:pt x="151" y="697"/>
                  </a:cubicBezTo>
                  <a:cubicBezTo>
                    <a:pt x="150" y="698"/>
                    <a:pt x="148" y="699"/>
                    <a:pt x="147" y="699"/>
                  </a:cubicBezTo>
                  <a:close/>
                  <a:moveTo>
                    <a:pt x="659" y="682"/>
                  </a:moveTo>
                  <a:cubicBezTo>
                    <a:pt x="657" y="682"/>
                    <a:pt x="656" y="682"/>
                    <a:pt x="654" y="681"/>
                  </a:cubicBezTo>
                  <a:cubicBezTo>
                    <a:pt x="652" y="678"/>
                    <a:pt x="652" y="674"/>
                    <a:pt x="655" y="672"/>
                  </a:cubicBezTo>
                  <a:cubicBezTo>
                    <a:pt x="660" y="666"/>
                    <a:pt x="666" y="661"/>
                    <a:pt x="672" y="655"/>
                  </a:cubicBezTo>
                  <a:cubicBezTo>
                    <a:pt x="674" y="652"/>
                    <a:pt x="678" y="652"/>
                    <a:pt x="680" y="655"/>
                  </a:cubicBezTo>
                  <a:cubicBezTo>
                    <a:pt x="683" y="657"/>
                    <a:pt x="683" y="661"/>
                    <a:pt x="680" y="663"/>
                  </a:cubicBezTo>
                  <a:cubicBezTo>
                    <a:pt x="675" y="669"/>
                    <a:pt x="669" y="675"/>
                    <a:pt x="663" y="681"/>
                  </a:cubicBezTo>
                  <a:cubicBezTo>
                    <a:pt x="662" y="682"/>
                    <a:pt x="660" y="682"/>
                    <a:pt x="659" y="682"/>
                  </a:cubicBezTo>
                  <a:close/>
                  <a:moveTo>
                    <a:pt x="111" y="666"/>
                  </a:moveTo>
                  <a:cubicBezTo>
                    <a:pt x="109" y="666"/>
                    <a:pt x="108" y="665"/>
                    <a:pt x="107" y="664"/>
                  </a:cubicBezTo>
                  <a:cubicBezTo>
                    <a:pt x="101" y="658"/>
                    <a:pt x="96" y="651"/>
                    <a:pt x="90" y="645"/>
                  </a:cubicBezTo>
                  <a:cubicBezTo>
                    <a:pt x="88" y="643"/>
                    <a:pt x="88" y="639"/>
                    <a:pt x="91" y="637"/>
                  </a:cubicBezTo>
                  <a:cubicBezTo>
                    <a:pt x="94" y="634"/>
                    <a:pt x="98" y="635"/>
                    <a:pt x="100" y="637"/>
                  </a:cubicBezTo>
                  <a:cubicBezTo>
                    <a:pt x="105" y="643"/>
                    <a:pt x="110" y="649"/>
                    <a:pt x="116" y="655"/>
                  </a:cubicBezTo>
                  <a:cubicBezTo>
                    <a:pt x="118" y="658"/>
                    <a:pt x="118" y="662"/>
                    <a:pt x="115" y="664"/>
                  </a:cubicBezTo>
                  <a:cubicBezTo>
                    <a:pt x="114" y="665"/>
                    <a:pt x="113" y="666"/>
                    <a:pt x="111" y="666"/>
                  </a:cubicBezTo>
                  <a:close/>
                  <a:moveTo>
                    <a:pt x="692" y="647"/>
                  </a:moveTo>
                  <a:cubicBezTo>
                    <a:pt x="691" y="647"/>
                    <a:pt x="689" y="647"/>
                    <a:pt x="688" y="646"/>
                  </a:cubicBezTo>
                  <a:cubicBezTo>
                    <a:pt x="686" y="643"/>
                    <a:pt x="685" y="640"/>
                    <a:pt x="687" y="637"/>
                  </a:cubicBezTo>
                  <a:cubicBezTo>
                    <a:pt x="692" y="631"/>
                    <a:pt x="697" y="624"/>
                    <a:pt x="702" y="618"/>
                  </a:cubicBezTo>
                  <a:cubicBezTo>
                    <a:pt x="704" y="615"/>
                    <a:pt x="708" y="615"/>
                    <a:pt x="711" y="617"/>
                  </a:cubicBezTo>
                  <a:cubicBezTo>
                    <a:pt x="713" y="619"/>
                    <a:pt x="714" y="623"/>
                    <a:pt x="712" y="625"/>
                  </a:cubicBezTo>
                  <a:cubicBezTo>
                    <a:pt x="707" y="632"/>
                    <a:pt x="702" y="638"/>
                    <a:pt x="697" y="645"/>
                  </a:cubicBezTo>
                  <a:cubicBezTo>
                    <a:pt x="696" y="646"/>
                    <a:pt x="694" y="647"/>
                    <a:pt x="692" y="647"/>
                  </a:cubicBezTo>
                  <a:close/>
                  <a:moveTo>
                    <a:pt x="80" y="628"/>
                  </a:moveTo>
                  <a:cubicBezTo>
                    <a:pt x="78" y="628"/>
                    <a:pt x="76" y="627"/>
                    <a:pt x="75" y="626"/>
                  </a:cubicBezTo>
                  <a:cubicBezTo>
                    <a:pt x="70" y="619"/>
                    <a:pt x="66" y="612"/>
                    <a:pt x="61" y="605"/>
                  </a:cubicBezTo>
                  <a:cubicBezTo>
                    <a:pt x="59" y="602"/>
                    <a:pt x="60" y="599"/>
                    <a:pt x="63" y="597"/>
                  </a:cubicBezTo>
                  <a:cubicBezTo>
                    <a:pt x="66" y="595"/>
                    <a:pt x="70" y="596"/>
                    <a:pt x="71" y="599"/>
                  </a:cubicBezTo>
                  <a:cubicBezTo>
                    <a:pt x="76" y="605"/>
                    <a:pt x="80" y="612"/>
                    <a:pt x="85" y="618"/>
                  </a:cubicBezTo>
                  <a:cubicBezTo>
                    <a:pt x="87" y="621"/>
                    <a:pt x="86" y="625"/>
                    <a:pt x="84" y="627"/>
                  </a:cubicBezTo>
                  <a:cubicBezTo>
                    <a:pt x="83" y="628"/>
                    <a:pt x="81" y="628"/>
                    <a:pt x="80" y="628"/>
                  </a:cubicBezTo>
                  <a:close/>
                  <a:moveTo>
                    <a:pt x="721" y="608"/>
                  </a:moveTo>
                  <a:cubicBezTo>
                    <a:pt x="720" y="608"/>
                    <a:pt x="718" y="607"/>
                    <a:pt x="717" y="607"/>
                  </a:cubicBezTo>
                  <a:cubicBezTo>
                    <a:pt x="715" y="605"/>
                    <a:pt x="714" y="601"/>
                    <a:pt x="716" y="598"/>
                  </a:cubicBezTo>
                  <a:cubicBezTo>
                    <a:pt x="720" y="591"/>
                    <a:pt x="724" y="585"/>
                    <a:pt x="728" y="578"/>
                  </a:cubicBezTo>
                  <a:cubicBezTo>
                    <a:pt x="729" y="575"/>
                    <a:pt x="733" y="574"/>
                    <a:pt x="736" y="575"/>
                  </a:cubicBezTo>
                  <a:cubicBezTo>
                    <a:pt x="739" y="577"/>
                    <a:pt x="740" y="581"/>
                    <a:pt x="739" y="583"/>
                  </a:cubicBezTo>
                  <a:cubicBezTo>
                    <a:pt x="735" y="591"/>
                    <a:pt x="730" y="598"/>
                    <a:pt x="726" y="605"/>
                  </a:cubicBezTo>
                  <a:cubicBezTo>
                    <a:pt x="725" y="607"/>
                    <a:pt x="723" y="608"/>
                    <a:pt x="721" y="608"/>
                  </a:cubicBezTo>
                  <a:close/>
                  <a:moveTo>
                    <a:pt x="54" y="587"/>
                  </a:moveTo>
                  <a:cubicBezTo>
                    <a:pt x="52" y="587"/>
                    <a:pt x="50" y="586"/>
                    <a:pt x="49" y="584"/>
                  </a:cubicBezTo>
                  <a:cubicBezTo>
                    <a:pt x="45" y="577"/>
                    <a:pt x="41" y="570"/>
                    <a:pt x="37" y="562"/>
                  </a:cubicBezTo>
                  <a:cubicBezTo>
                    <a:pt x="36" y="559"/>
                    <a:pt x="37" y="555"/>
                    <a:pt x="40" y="554"/>
                  </a:cubicBezTo>
                  <a:cubicBezTo>
                    <a:pt x="43" y="552"/>
                    <a:pt x="47" y="554"/>
                    <a:pt x="48" y="557"/>
                  </a:cubicBezTo>
                  <a:cubicBezTo>
                    <a:pt x="52" y="564"/>
                    <a:pt x="55" y="571"/>
                    <a:pt x="59" y="578"/>
                  </a:cubicBezTo>
                  <a:cubicBezTo>
                    <a:pt x="61" y="581"/>
                    <a:pt x="60" y="585"/>
                    <a:pt x="57" y="586"/>
                  </a:cubicBezTo>
                  <a:cubicBezTo>
                    <a:pt x="56" y="587"/>
                    <a:pt x="55" y="587"/>
                    <a:pt x="54" y="587"/>
                  </a:cubicBezTo>
                  <a:close/>
                  <a:moveTo>
                    <a:pt x="744" y="565"/>
                  </a:moveTo>
                  <a:cubicBezTo>
                    <a:pt x="743" y="565"/>
                    <a:pt x="742" y="565"/>
                    <a:pt x="742" y="564"/>
                  </a:cubicBezTo>
                  <a:cubicBezTo>
                    <a:pt x="739" y="563"/>
                    <a:pt x="737" y="559"/>
                    <a:pt x="739" y="556"/>
                  </a:cubicBezTo>
                  <a:cubicBezTo>
                    <a:pt x="742" y="549"/>
                    <a:pt x="745" y="542"/>
                    <a:pt x="748" y="534"/>
                  </a:cubicBezTo>
                  <a:cubicBezTo>
                    <a:pt x="749" y="531"/>
                    <a:pt x="753" y="530"/>
                    <a:pt x="756" y="531"/>
                  </a:cubicBezTo>
                  <a:cubicBezTo>
                    <a:pt x="759" y="532"/>
                    <a:pt x="761" y="536"/>
                    <a:pt x="760" y="539"/>
                  </a:cubicBezTo>
                  <a:cubicBezTo>
                    <a:pt x="757" y="546"/>
                    <a:pt x="753" y="554"/>
                    <a:pt x="750" y="561"/>
                  </a:cubicBezTo>
                  <a:cubicBezTo>
                    <a:pt x="749" y="564"/>
                    <a:pt x="747" y="565"/>
                    <a:pt x="744" y="565"/>
                  </a:cubicBezTo>
                  <a:close/>
                  <a:moveTo>
                    <a:pt x="33" y="543"/>
                  </a:moveTo>
                  <a:cubicBezTo>
                    <a:pt x="31" y="543"/>
                    <a:pt x="28" y="542"/>
                    <a:pt x="27" y="539"/>
                  </a:cubicBezTo>
                  <a:cubicBezTo>
                    <a:pt x="24" y="532"/>
                    <a:pt x="22" y="524"/>
                    <a:pt x="19" y="516"/>
                  </a:cubicBezTo>
                  <a:cubicBezTo>
                    <a:pt x="18" y="513"/>
                    <a:pt x="20" y="509"/>
                    <a:pt x="23" y="508"/>
                  </a:cubicBezTo>
                  <a:cubicBezTo>
                    <a:pt x="26" y="507"/>
                    <a:pt x="30" y="509"/>
                    <a:pt x="31" y="512"/>
                  </a:cubicBezTo>
                  <a:cubicBezTo>
                    <a:pt x="33" y="520"/>
                    <a:pt x="36" y="527"/>
                    <a:pt x="39" y="535"/>
                  </a:cubicBezTo>
                  <a:cubicBezTo>
                    <a:pt x="40" y="538"/>
                    <a:pt x="39" y="542"/>
                    <a:pt x="35" y="543"/>
                  </a:cubicBezTo>
                  <a:cubicBezTo>
                    <a:pt x="35" y="543"/>
                    <a:pt x="34" y="543"/>
                    <a:pt x="33" y="543"/>
                  </a:cubicBezTo>
                  <a:close/>
                  <a:moveTo>
                    <a:pt x="762" y="520"/>
                  </a:moveTo>
                  <a:cubicBezTo>
                    <a:pt x="762" y="520"/>
                    <a:pt x="761" y="520"/>
                    <a:pt x="760" y="519"/>
                  </a:cubicBezTo>
                  <a:cubicBezTo>
                    <a:pt x="757" y="518"/>
                    <a:pt x="755" y="515"/>
                    <a:pt x="756" y="512"/>
                  </a:cubicBezTo>
                  <a:cubicBezTo>
                    <a:pt x="759" y="504"/>
                    <a:pt x="761" y="496"/>
                    <a:pt x="763" y="489"/>
                  </a:cubicBezTo>
                  <a:cubicBezTo>
                    <a:pt x="764" y="485"/>
                    <a:pt x="767" y="483"/>
                    <a:pt x="771" y="484"/>
                  </a:cubicBezTo>
                  <a:cubicBezTo>
                    <a:pt x="774" y="485"/>
                    <a:pt x="776" y="488"/>
                    <a:pt x="775" y="492"/>
                  </a:cubicBezTo>
                  <a:cubicBezTo>
                    <a:pt x="773" y="500"/>
                    <a:pt x="771" y="508"/>
                    <a:pt x="768" y="515"/>
                  </a:cubicBezTo>
                  <a:cubicBezTo>
                    <a:pt x="767" y="518"/>
                    <a:pt x="765" y="520"/>
                    <a:pt x="762" y="520"/>
                  </a:cubicBezTo>
                  <a:close/>
                  <a:moveTo>
                    <a:pt x="18" y="497"/>
                  </a:moveTo>
                  <a:cubicBezTo>
                    <a:pt x="15" y="497"/>
                    <a:pt x="13" y="495"/>
                    <a:pt x="12" y="492"/>
                  </a:cubicBezTo>
                  <a:cubicBezTo>
                    <a:pt x="10" y="484"/>
                    <a:pt x="8" y="476"/>
                    <a:pt x="7" y="468"/>
                  </a:cubicBezTo>
                  <a:cubicBezTo>
                    <a:pt x="6" y="465"/>
                    <a:pt x="8" y="462"/>
                    <a:pt x="12" y="461"/>
                  </a:cubicBezTo>
                  <a:cubicBezTo>
                    <a:pt x="15" y="461"/>
                    <a:pt x="18" y="463"/>
                    <a:pt x="19" y="466"/>
                  </a:cubicBezTo>
                  <a:cubicBezTo>
                    <a:pt x="20" y="474"/>
                    <a:pt x="22" y="482"/>
                    <a:pt x="24" y="489"/>
                  </a:cubicBezTo>
                  <a:cubicBezTo>
                    <a:pt x="25" y="493"/>
                    <a:pt x="23" y="496"/>
                    <a:pt x="20" y="497"/>
                  </a:cubicBezTo>
                  <a:cubicBezTo>
                    <a:pt x="19" y="497"/>
                    <a:pt x="18" y="497"/>
                    <a:pt x="18" y="497"/>
                  </a:cubicBezTo>
                  <a:close/>
                  <a:moveTo>
                    <a:pt x="774" y="473"/>
                  </a:moveTo>
                  <a:cubicBezTo>
                    <a:pt x="774" y="473"/>
                    <a:pt x="774" y="472"/>
                    <a:pt x="773" y="472"/>
                  </a:cubicBezTo>
                  <a:cubicBezTo>
                    <a:pt x="770" y="472"/>
                    <a:pt x="768" y="469"/>
                    <a:pt x="768" y="465"/>
                  </a:cubicBezTo>
                  <a:cubicBezTo>
                    <a:pt x="770" y="457"/>
                    <a:pt x="771" y="450"/>
                    <a:pt x="772" y="442"/>
                  </a:cubicBezTo>
                  <a:cubicBezTo>
                    <a:pt x="772" y="438"/>
                    <a:pt x="775" y="436"/>
                    <a:pt x="779" y="436"/>
                  </a:cubicBezTo>
                  <a:cubicBezTo>
                    <a:pt x="782" y="437"/>
                    <a:pt x="785" y="440"/>
                    <a:pt x="784" y="443"/>
                  </a:cubicBezTo>
                  <a:cubicBezTo>
                    <a:pt x="783" y="451"/>
                    <a:pt x="782" y="459"/>
                    <a:pt x="780" y="468"/>
                  </a:cubicBezTo>
                  <a:cubicBezTo>
                    <a:pt x="780" y="470"/>
                    <a:pt x="777" y="473"/>
                    <a:pt x="774" y="473"/>
                  </a:cubicBezTo>
                  <a:close/>
                  <a:moveTo>
                    <a:pt x="9" y="449"/>
                  </a:moveTo>
                  <a:cubicBezTo>
                    <a:pt x="6" y="449"/>
                    <a:pt x="3" y="447"/>
                    <a:pt x="3" y="444"/>
                  </a:cubicBezTo>
                  <a:cubicBezTo>
                    <a:pt x="2" y="436"/>
                    <a:pt x="1" y="428"/>
                    <a:pt x="0" y="419"/>
                  </a:cubicBezTo>
                  <a:cubicBezTo>
                    <a:pt x="0" y="416"/>
                    <a:pt x="3" y="413"/>
                    <a:pt x="6" y="413"/>
                  </a:cubicBezTo>
                  <a:cubicBezTo>
                    <a:pt x="9" y="413"/>
                    <a:pt x="12" y="415"/>
                    <a:pt x="13" y="418"/>
                  </a:cubicBezTo>
                  <a:cubicBezTo>
                    <a:pt x="13" y="427"/>
                    <a:pt x="14" y="434"/>
                    <a:pt x="15" y="442"/>
                  </a:cubicBezTo>
                  <a:cubicBezTo>
                    <a:pt x="15" y="446"/>
                    <a:pt x="13" y="449"/>
                    <a:pt x="10" y="449"/>
                  </a:cubicBezTo>
                  <a:lnTo>
                    <a:pt x="9" y="449"/>
                  </a:lnTo>
                  <a:close/>
                  <a:moveTo>
                    <a:pt x="780" y="424"/>
                  </a:moveTo>
                  <a:cubicBezTo>
                    <a:pt x="780" y="424"/>
                    <a:pt x="780" y="424"/>
                    <a:pt x="780" y="424"/>
                  </a:cubicBezTo>
                  <a:cubicBezTo>
                    <a:pt x="777" y="424"/>
                    <a:pt x="774" y="421"/>
                    <a:pt x="774" y="418"/>
                  </a:cubicBezTo>
                  <a:cubicBezTo>
                    <a:pt x="775" y="410"/>
                    <a:pt x="775" y="402"/>
                    <a:pt x="775" y="394"/>
                  </a:cubicBezTo>
                  <a:cubicBezTo>
                    <a:pt x="775" y="392"/>
                    <a:pt x="775" y="392"/>
                    <a:pt x="775" y="392"/>
                  </a:cubicBezTo>
                  <a:cubicBezTo>
                    <a:pt x="775" y="389"/>
                    <a:pt x="778" y="386"/>
                    <a:pt x="781" y="386"/>
                  </a:cubicBezTo>
                  <a:cubicBezTo>
                    <a:pt x="784" y="386"/>
                    <a:pt x="787" y="389"/>
                    <a:pt x="787" y="392"/>
                  </a:cubicBezTo>
                  <a:cubicBezTo>
                    <a:pt x="787" y="394"/>
                    <a:pt x="787" y="394"/>
                    <a:pt x="787" y="394"/>
                  </a:cubicBezTo>
                  <a:cubicBezTo>
                    <a:pt x="787" y="402"/>
                    <a:pt x="787" y="410"/>
                    <a:pt x="786" y="418"/>
                  </a:cubicBezTo>
                  <a:cubicBezTo>
                    <a:pt x="786" y="422"/>
                    <a:pt x="784" y="424"/>
                    <a:pt x="780" y="424"/>
                  </a:cubicBezTo>
                  <a:close/>
                  <a:moveTo>
                    <a:pt x="6" y="400"/>
                  </a:moveTo>
                  <a:cubicBezTo>
                    <a:pt x="2" y="400"/>
                    <a:pt x="0" y="398"/>
                    <a:pt x="0" y="395"/>
                  </a:cubicBezTo>
                  <a:cubicBezTo>
                    <a:pt x="0" y="394"/>
                    <a:pt x="0" y="394"/>
                    <a:pt x="0" y="394"/>
                  </a:cubicBezTo>
                  <a:cubicBezTo>
                    <a:pt x="0" y="386"/>
                    <a:pt x="0" y="378"/>
                    <a:pt x="0" y="370"/>
                  </a:cubicBezTo>
                  <a:cubicBezTo>
                    <a:pt x="1" y="367"/>
                    <a:pt x="4" y="364"/>
                    <a:pt x="7" y="364"/>
                  </a:cubicBezTo>
                  <a:cubicBezTo>
                    <a:pt x="10" y="364"/>
                    <a:pt x="13" y="367"/>
                    <a:pt x="13" y="371"/>
                  </a:cubicBezTo>
                  <a:cubicBezTo>
                    <a:pt x="12" y="378"/>
                    <a:pt x="12" y="386"/>
                    <a:pt x="12" y="394"/>
                  </a:cubicBezTo>
                  <a:cubicBezTo>
                    <a:pt x="12" y="397"/>
                    <a:pt x="9" y="400"/>
                    <a:pt x="6" y="400"/>
                  </a:cubicBezTo>
                  <a:close/>
                  <a:moveTo>
                    <a:pt x="780" y="374"/>
                  </a:moveTo>
                  <a:cubicBezTo>
                    <a:pt x="777" y="374"/>
                    <a:pt x="774" y="372"/>
                    <a:pt x="774" y="368"/>
                  </a:cubicBezTo>
                  <a:cubicBezTo>
                    <a:pt x="774" y="360"/>
                    <a:pt x="773" y="352"/>
                    <a:pt x="772" y="344"/>
                  </a:cubicBezTo>
                  <a:cubicBezTo>
                    <a:pt x="771" y="341"/>
                    <a:pt x="774" y="338"/>
                    <a:pt x="777" y="338"/>
                  </a:cubicBezTo>
                  <a:cubicBezTo>
                    <a:pt x="780" y="337"/>
                    <a:pt x="783" y="340"/>
                    <a:pt x="784" y="343"/>
                  </a:cubicBezTo>
                  <a:cubicBezTo>
                    <a:pt x="785" y="351"/>
                    <a:pt x="786" y="359"/>
                    <a:pt x="786" y="368"/>
                  </a:cubicBezTo>
                  <a:cubicBezTo>
                    <a:pt x="787" y="371"/>
                    <a:pt x="784" y="374"/>
                    <a:pt x="781" y="374"/>
                  </a:cubicBezTo>
                  <a:lnTo>
                    <a:pt x="780" y="374"/>
                  </a:lnTo>
                  <a:close/>
                  <a:moveTo>
                    <a:pt x="9" y="352"/>
                  </a:moveTo>
                  <a:cubicBezTo>
                    <a:pt x="8" y="352"/>
                    <a:pt x="8" y="352"/>
                    <a:pt x="8" y="352"/>
                  </a:cubicBezTo>
                  <a:cubicBezTo>
                    <a:pt x="5" y="352"/>
                    <a:pt x="2" y="349"/>
                    <a:pt x="3" y="345"/>
                  </a:cubicBezTo>
                  <a:cubicBezTo>
                    <a:pt x="4" y="337"/>
                    <a:pt x="5" y="329"/>
                    <a:pt x="6" y="321"/>
                  </a:cubicBezTo>
                  <a:cubicBezTo>
                    <a:pt x="7" y="318"/>
                    <a:pt x="10" y="315"/>
                    <a:pt x="14" y="316"/>
                  </a:cubicBezTo>
                  <a:cubicBezTo>
                    <a:pt x="17" y="317"/>
                    <a:pt x="19" y="320"/>
                    <a:pt x="18" y="323"/>
                  </a:cubicBezTo>
                  <a:cubicBezTo>
                    <a:pt x="17" y="331"/>
                    <a:pt x="16" y="339"/>
                    <a:pt x="15" y="347"/>
                  </a:cubicBezTo>
                  <a:cubicBezTo>
                    <a:pt x="14" y="350"/>
                    <a:pt x="12" y="352"/>
                    <a:pt x="9" y="352"/>
                  </a:cubicBezTo>
                  <a:close/>
                  <a:moveTo>
                    <a:pt x="774" y="326"/>
                  </a:moveTo>
                  <a:cubicBezTo>
                    <a:pt x="771" y="326"/>
                    <a:pt x="769" y="324"/>
                    <a:pt x="768" y="321"/>
                  </a:cubicBezTo>
                  <a:cubicBezTo>
                    <a:pt x="766" y="313"/>
                    <a:pt x="765" y="305"/>
                    <a:pt x="763" y="297"/>
                  </a:cubicBezTo>
                  <a:cubicBezTo>
                    <a:pt x="762" y="294"/>
                    <a:pt x="764" y="291"/>
                    <a:pt x="767" y="290"/>
                  </a:cubicBezTo>
                  <a:cubicBezTo>
                    <a:pt x="770" y="289"/>
                    <a:pt x="774" y="291"/>
                    <a:pt x="775" y="294"/>
                  </a:cubicBezTo>
                  <a:cubicBezTo>
                    <a:pt x="777" y="302"/>
                    <a:pt x="778" y="310"/>
                    <a:pt x="780" y="319"/>
                  </a:cubicBezTo>
                  <a:cubicBezTo>
                    <a:pt x="781" y="322"/>
                    <a:pt x="778" y="325"/>
                    <a:pt x="775" y="326"/>
                  </a:cubicBezTo>
                  <a:cubicBezTo>
                    <a:pt x="775" y="326"/>
                    <a:pt x="774" y="326"/>
                    <a:pt x="774" y="326"/>
                  </a:cubicBezTo>
                  <a:close/>
                  <a:moveTo>
                    <a:pt x="18" y="304"/>
                  </a:moveTo>
                  <a:cubicBezTo>
                    <a:pt x="17" y="304"/>
                    <a:pt x="17" y="304"/>
                    <a:pt x="16" y="304"/>
                  </a:cubicBezTo>
                  <a:cubicBezTo>
                    <a:pt x="13" y="303"/>
                    <a:pt x="11" y="300"/>
                    <a:pt x="12" y="297"/>
                  </a:cubicBezTo>
                  <a:cubicBezTo>
                    <a:pt x="14" y="289"/>
                    <a:pt x="16" y="281"/>
                    <a:pt x="19" y="273"/>
                  </a:cubicBezTo>
                  <a:cubicBezTo>
                    <a:pt x="20" y="270"/>
                    <a:pt x="23" y="268"/>
                    <a:pt x="26" y="269"/>
                  </a:cubicBezTo>
                  <a:cubicBezTo>
                    <a:pt x="29" y="270"/>
                    <a:pt x="31" y="273"/>
                    <a:pt x="30" y="277"/>
                  </a:cubicBezTo>
                  <a:cubicBezTo>
                    <a:pt x="28" y="284"/>
                    <a:pt x="26" y="292"/>
                    <a:pt x="24" y="300"/>
                  </a:cubicBezTo>
                  <a:cubicBezTo>
                    <a:pt x="23" y="302"/>
                    <a:pt x="20" y="304"/>
                    <a:pt x="18" y="304"/>
                  </a:cubicBezTo>
                  <a:close/>
                  <a:moveTo>
                    <a:pt x="762" y="279"/>
                  </a:moveTo>
                  <a:cubicBezTo>
                    <a:pt x="759" y="279"/>
                    <a:pt x="757" y="277"/>
                    <a:pt x="756" y="274"/>
                  </a:cubicBezTo>
                  <a:cubicBezTo>
                    <a:pt x="753" y="267"/>
                    <a:pt x="751" y="259"/>
                    <a:pt x="748" y="252"/>
                  </a:cubicBezTo>
                  <a:cubicBezTo>
                    <a:pt x="746" y="249"/>
                    <a:pt x="748" y="245"/>
                    <a:pt x="751" y="244"/>
                  </a:cubicBezTo>
                  <a:cubicBezTo>
                    <a:pt x="754" y="243"/>
                    <a:pt x="758" y="244"/>
                    <a:pt x="759" y="247"/>
                  </a:cubicBezTo>
                  <a:cubicBezTo>
                    <a:pt x="762" y="255"/>
                    <a:pt x="765" y="263"/>
                    <a:pt x="768" y="271"/>
                  </a:cubicBezTo>
                  <a:cubicBezTo>
                    <a:pt x="769" y="274"/>
                    <a:pt x="767" y="277"/>
                    <a:pt x="764" y="278"/>
                  </a:cubicBezTo>
                  <a:cubicBezTo>
                    <a:pt x="763" y="279"/>
                    <a:pt x="762" y="279"/>
                    <a:pt x="762" y="279"/>
                  </a:cubicBezTo>
                  <a:close/>
                  <a:moveTo>
                    <a:pt x="33" y="258"/>
                  </a:moveTo>
                  <a:cubicBezTo>
                    <a:pt x="32" y="258"/>
                    <a:pt x="31" y="258"/>
                    <a:pt x="30" y="258"/>
                  </a:cubicBezTo>
                  <a:cubicBezTo>
                    <a:pt x="27" y="256"/>
                    <a:pt x="26" y="253"/>
                    <a:pt x="27" y="250"/>
                  </a:cubicBezTo>
                  <a:cubicBezTo>
                    <a:pt x="30" y="242"/>
                    <a:pt x="33" y="234"/>
                    <a:pt x="37" y="227"/>
                  </a:cubicBezTo>
                  <a:cubicBezTo>
                    <a:pt x="38" y="224"/>
                    <a:pt x="42" y="222"/>
                    <a:pt x="45" y="224"/>
                  </a:cubicBezTo>
                  <a:cubicBezTo>
                    <a:pt x="48" y="225"/>
                    <a:pt x="49" y="229"/>
                    <a:pt x="48" y="232"/>
                  </a:cubicBezTo>
                  <a:cubicBezTo>
                    <a:pt x="44" y="239"/>
                    <a:pt x="41" y="247"/>
                    <a:pt x="38" y="254"/>
                  </a:cubicBezTo>
                  <a:cubicBezTo>
                    <a:pt x="37" y="256"/>
                    <a:pt x="35" y="258"/>
                    <a:pt x="33" y="258"/>
                  </a:cubicBezTo>
                  <a:close/>
                  <a:moveTo>
                    <a:pt x="744" y="234"/>
                  </a:moveTo>
                  <a:cubicBezTo>
                    <a:pt x="741" y="234"/>
                    <a:pt x="739" y="232"/>
                    <a:pt x="738" y="230"/>
                  </a:cubicBezTo>
                  <a:cubicBezTo>
                    <a:pt x="735" y="223"/>
                    <a:pt x="731" y="216"/>
                    <a:pt x="727" y="209"/>
                  </a:cubicBezTo>
                  <a:cubicBezTo>
                    <a:pt x="726" y="206"/>
                    <a:pt x="727" y="202"/>
                    <a:pt x="730" y="200"/>
                  </a:cubicBezTo>
                  <a:cubicBezTo>
                    <a:pt x="732" y="199"/>
                    <a:pt x="736" y="200"/>
                    <a:pt x="738" y="203"/>
                  </a:cubicBezTo>
                  <a:cubicBezTo>
                    <a:pt x="742" y="210"/>
                    <a:pt x="746" y="217"/>
                    <a:pt x="749" y="225"/>
                  </a:cubicBezTo>
                  <a:cubicBezTo>
                    <a:pt x="751" y="228"/>
                    <a:pt x="749" y="232"/>
                    <a:pt x="746" y="233"/>
                  </a:cubicBezTo>
                  <a:cubicBezTo>
                    <a:pt x="745" y="233"/>
                    <a:pt x="745" y="234"/>
                    <a:pt x="744" y="234"/>
                  </a:cubicBezTo>
                  <a:close/>
                  <a:moveTo>
                    <a:pt x="53" y="214"/>
                  </a:moveTo>
                  <a:cubicBezTo>
                    <a:pt x="52" y="214"/>
                    <a:pt x="51" y="214"/>
                    <a:pt x="50" y="213"/>
                  </a:cubicBezTo>
                  <a:cubicBezTo>
                    <a:pt x="47" y="211"/>
                    <a:pt x="46" y="208"/>
                    <a:pt x="48" y="205"/>
                  </a:cubicBezTo>
                  <a:cubicBezTo>
                    <a:pt x="52" y="198"/>
                    <a:pt x="56" y="190"/>
                    <a:pt x="60" y="183"/>
                  </a:cubicBezTo>
                  <a:cubicBezTo>
                    <a:pt x="62" y="181"/>
                    <a:pt x="66" y="180"/>
                    <a:pt x="69" y="182"/>
                  </a:cubicBezTo>
                  <a:cubicBezTo>
                    <a:pt x="72" y="183"/>
                    <a:pt x="73" y="187"/>
                    <a:pt x="71" y="190"/>
                  </a:cubicBezTo>
                  <a:cubicBezTo>
                    <a:pt x="67" y="197"/>
                    <a:pt x="62" y="204"/>
                    <a:pt x="59" y="211"/>
                  </a:cubicBezTo>
                  <a:cubicBezTo>
                    <a:pt x="57" y="213"/>
                    <a:pt x="55" y="214"/>
                    <a:pt x="53" y="214"/>
                  </a:cubicBezTo>
                  <a:close/>
                  <a:moveTo>
                    <a:pt x="720" y="191"/>
                  </a:moveTo>
                  <a:cubicBezTo>
                    <a:pt x="718" y="191"/>
                    <a:pt x="716" y="190"/>
                    <a:pt x="715" y="188"/>
                  </a:cubicBezTo>
                  <a:cubicBezTo>
                    <a:pt x="711" y="182"/>
                    <a:pt x="706" y="175"/>
                    <a:pt x="701" y="169"/>
                  </a:cubicBezTo>
                  <a:cubicBezTo>
                    <a:pt x="699" y="166"/>
                    <a:pt x="700" y="162"/>
                    <a:pt x="703" y="160"/>
                  </a:cubicBezTo>
                  <a:cubicBezTo>
                    <a:pt x="705" y="158"/>
                    <a:pt x="709" y="159"/>
                    <a:pt x="711" y="161"/>
                  </a:cubicBezTo>
                  <a:cubicBezTo>
                    <a:pt x="716" y="168"/>
                    <a:pt x="721" y="175"/>
                    <a:pt x="725" y="182"/>
                  </a:cubicBezTo>
                  <a:cubicBezTo>
                    <a:pt x="727" y="184"/>
                    <a:pt x="726" y="188"/>
                    <a:pt x="723" y="190"/>
                  </a:cubicBezTo>
                  <a:cubicBezTo>
                    <a:pt x="722" y="191"/>
                    <a:pt x="721" y="191"/>
                    <a:pt x="720" y="191"/>
                  </a:cubicBezTo>
                  <a:close/>
                  <a:moveTo>
                    <a:pt x="79" y="173"/>
                  </a:moveTo>
                  <a:cubicBezTo>
                    <a:pt x="78" y="173"/>
                    <a:pt x="77" y="172"/>
                    <a:pt x="76" y="172"/>
                  </a:cubicBezTo>
                  <a:cubicBezTo>
                    <a:pt x="73" y="170"/>
                    <a:pt x="72" y="166"/>
                    <a:pt x="74" y="163"/>
                  </a:cubicBezTo>
                  <a:cubicBezTo>
                    <a:pt x="79" y="156"/>
                    <a:pt x="84" y="150"/>
                    <a:pt x="89" y="143"/>
                  </a:cubicBezTo>
                  <a:cubicBezTo>
                    <a:pt x="92" y="141"/>
                    <a:pt x="95" y="140"/>
                    <a:pt x="98" y="143"/>
                  </a:cubicBezTo>
                  <a:cubicBezTo>
                    <a:pt x="101" y="145"/>
                    <a:pt x="101" y="149"/>
                    <a:pt x="99" y="151"/>
                  </a:cubicBezTo>
                  <a:cubicBezTo>
                    <a:pt x="94" y="157"/>
                    <a:pt x="89" y="164"/>
                    <a:pt x="84" y="170"/>
                  </a:cubicBezTo>
                  <a:cubicBezTo>
                    <a:pt x="83" y="172"/>
                    <a:pt x="81" y="173"/>
                    <a:pt x="79" y="173"/>
                  </a:cubicBezTo>
                  <a:close/>
                  <a:moveTo>
                    <a:pt x="691" y="152"/>
                  </a:moveTo>
                  <a:cubicBezTo>
                    <a:pt x="690" y="152"/>
                    <a:pt x="688" y="151"/>
                    <a:pt x="687" y="150"/>
                  </a:cubicBezTo>
                  <a:cubicBezTo>
                    <a:pt x="681" y="144"/>
                    <a:pt x="676" y="138"/>
                    <a:pt x="671" y="132"/>
                  </a:cubicBezTo>
                  <a:cubicBezTo>
                    <a:pt x="668" y="129"/>
                    <a:pt x="668" y="125"/>
                    <a:pt x="671" y="123"/>
                  </a:cubicBezTo>
                  <a:cubicBezTo>
                    <a:pt x="673" y="121"/>
                    <a:pt x="677" y="121"/>
                    <a:pt x="680" y="123"/>
                  </a:cubicBezTo>
                  <a:cubicBezTo>
                    <a:pt x="685" y="129"/>
                    <a:pt x="691" y="135"/>
                    <a:pt x="696" y="142"/>
                  </a:cubicBezTo>
                  <a:cubicBezTo>
                    <a:pt x="698" y="144"/>
                    <a:pt x="698" y="148"/>
                    <a:pt x="695" y="150"/>
                  </a:cubicBezTo>
                  <a:cubicBezTo>
                    <a:pt x="694" y="151"/>
                    <a:pt x="693" y="152"/>
                    <a:pt x="691" y="152"/>
                  </a:cubicBezTo>
                  <a:close/>
                  <a:moveTo>
                    <a:pt x="110" y="135"/>
                  </a:moveTo>
                  <a:cubicBezTo>
                    <a:pt x="109" y="135"/>
                    <a:pt x="107" y="135"/>
                    <a:pt x="106" y="133"/>
                  </a:cubicBezTo>
                  <a:cubicBezTo>
                    <a:pt x="104" y="131"/>
                    <a:pt x="103" y="127"/>
                    <a:pt x="106" y="125"/>
                  </a:cubicBezTo>
                  <a:cubicBezTo>
                    <a:pt x="111" y="119"/>
                    <a:pt x="117" y="113"/>
                    <a:pt x="123" y="107"/>
                  </a:cubicBezTo>
                  <a:cubicBezTo>
                    <a:pt x="126" y="105"/>
                    <a:pt x="130" y="105"/>
                    <a:pt x="132" y="108"/>
                  </a:cubicBezTo>
                  <a:cubicBezTo>
                    <a:pt x="134" y="110"/>
                    <a:pt x="134" y="114"/>
                    <a:pt x="132" y="116"/>
                  </a:cubicBezTo>
                  <a:cubicBezTo>
                    <a:pt x="126" y="122"/>
                    <a:pt x="120" y="127"/>
                    <a:pt x="115" y="133"/>
                  </a:cubicBezTo>
                  <a:cubicBezTo>
                    <a:pt x="114" y="134"/>
                    <a:pt x="112" y="135"/>
                    <a:pt x="110" y="135"/>
                  </a:cubicBezTo>
                  <a:close/>
                  <a:moveTo>
                    <a:pt x="658" y="116"/>
                  </a:moveTo>
                  <a:cubicBezTo>
                    <a:pt x="656" y="116"/>
                    <a:pt x="655" y="116"/>
                    <a:pt x="654" y="115"/>
                  </a:cubicBezTo>
                  <a:cubicBezTo>
                    <a:pt x="648" y="109"/>
                    <a:pt x="642" y="104"/>
                    <a:pt x="636" y="99"/>
                  </a:cubicBezTo>
                  <a:cubicBezTo>
                    <a:pt x="633" y="97"/>
                    <a:pt x="633" y="93"/>
                    <a:pt x="635" y="90"/>
                  </a:cubicBezTo>
                  <a:cubicBezTo>
                    <a:pt x="637" y="88"/>
                    <a:pt x="641" y="87"/>
                    <a:pt x="643" y="90"/>
                  </a:cubicBezTo>
                  <a:cubicBezTo>
                    <a:pt x="650" y="95"/>
                    <a:pt x="656" y="100"/>
                    <a:pt x="662" y="106"/>
                  </a:cubicBezTo>
                  <a:cubicBezTo>
                    <a:pt x="665" y="108"/>
                    <a:pt x="665" y="112"/>
                    <a:pt x="662" y="115"/>
                  </a:cubicBezTo>
                  <a:cubicBezTo>
                    <a:pt x="661" y="116"/>
                    <a:pt x="660" y="116"/>
                    <a:pt x="658" y="116"/>
                  </a:cubicBezTo>
                  <a:close/>
                  <a:moveTo>
                    <a:pt x="146" y="102"/>
                  </a:moveTo>
                  <a:cubicBezTo>
                    <a:pt x="144" y="102"/>
                    <a:pt x="142" y="101"/>
                    <a:pt x="141" y="100"/>
                  </a:cubicBezTo>
                  <a:cubicBezTo>
                    <a:pt x="139" y="97"/>
                    <a:pt x="139" y="93"/>
                    <a:pt x="142" y="91"/>
                  </a:cubicBezTo>
                  <a:cubicBezTo>
                    <a:pt x="148" y="86"/>
                    <a:pt x="155" y="81"/>
                    <a:pt x="161" y="76"/>
                  </a:cubicBezTo>
                  <a:cubicBezTo>
                    <a:pt x="164" y="74"/>
                    <a:pt x="168" y="74"/>
                    <a:pt x="170" y="77"/>
                  </a:cubicBezTo>
                  <a:cubicBezTo>
                    <a:pt x="172" y="80"/>
                    <a:pt x="171" y="84"/>
                    <a:pt x="168" y="86"/>
                  </a:cubicBezTo>
                  <a:cubicBezTo>
                    <a:pt x="162" y="90"/>
                    <a:pt x="156" y="95"/>
                    <a:pt x="150" y="100"/>
                  </a:cubicBezTo>
                  <a:cubicBezTo>
                    <a:pt x="148" y="101"/>
                    <a:pt x="147" y="102"/>
                    <a:pt x="146" y="102"/>
                  </a:cubicBezTo>
                  <a:close/>
                  <a:moveTo>
                    <a:pt x="620" y="86"/>
                  </a:moveTo>
                  <a:cubicBezTo>
                    <a:pt x="619" y="86"/>
                    <a:pt x="618" y="85"/>
                    <a:pt x="617" y="84"/>
                  </a:cubicBezTo>
                  <a:cubicBezTo>
                    <a:pt x="610" y="80"/>
                    <a:pt x="604" y="75"/>
                    <a:pt x="597" y="71"/>
                  </a:cubicBezTo>
                  <a:cubicBezTo>
                    <a:pt x="594" y="69"/>
                    <a:pt x="593" y="65"/>
                    <a:pt x="595" y="63"/>
                  </a:cubicBezTo>
                  <a:cubicBezTo>
                    <a:pt x="597" y="60"/>
                    <a:pt x="601" y="59"/>
                    <a:pt x="603" y="61"/>
                  </a:cubicBezTo>
                  <a:cubicBezTo>
                    <a:pt x="610" y="65"/>
                    <a:pt x="617" y="70"/>
                    <a:pt x="624" y="74"/>
                  </a:cubicBezTo>
                  <a:cubicBezTo>
                    <a:pt x="627" y="76"/>
                    <a:pt x="627" y="80"/>
                    <a:pt x="625" y="83"/>
                  </a:cubicBezTo>
                  <a:cubicBezTo>
                    <a:pt x="624" y="85"/>
                    <a:pt x="622" y="86"/>
                    <a:pt x="620" y="86"/>
                  </a:cubicBezTo>
                  <a:close/>
                  <a:moveTo>
                    <a:pt x="185" y="73"/>
                  </a:moveTo>
                  <a:cubicBezTo>
                    <a:pt x="183" y="73"/>
                    <a:pt x="181" y="72"/>
                    <a:pt x="180" y="70"/>
                  </a:cubicBezTo>
                  <a:cubicBezTo>
                    <a:pt x="178" y="67"/>
                    <a:pt x="179" y="64"/>
                    <a:pt x="182" y="62"/>
                  </a:cubicBezTo>
                  <a:cubicBezTo>
                    <a:pt x="189" y="57"/>
                    <a:pt x="196" y="53"/>
                    <a:pt x="203" y="49"/>
                  </a:cubicBezTo>
                  <a:cubicBezTo>
                    <a:pt x="206" y="48"/>
                    <a:pt x="209" y="49"/>
                    <a:pt x="211" y="52"/>
                  </a:cubicBezTo>
                  <a:cubicBezTo>
                    <a:pt x="213" y="54"/>
                    <a:pt x="212" y="58"/>
                    <a:pt x="209" y="60"/>
                  </a:cubicBezTo>
                  <a:cubicBezTo>
                    <a:pt x="202" y="64"/>
                    <a:pt x="195" y="68"/>
                    <a:pt x="188" y="72"/>
                  </a:cubicBezTo>
                  <a:cubicBezTo>
                    <a:pt x="187" y="73"/>
                    <a:pt x="186" y="73"/>
                    <a:pt x="185" y="73"/>
                  </a:cubicBezTo>
                  <a:close/>
                  <a:moveTo>
                    <a:pt x="579" y="60"/>
                  </a:moveTo>
                  <a:cubicBezTo>
                    <a:pt x="578" y="60"/>
                    <a:pt x="577" y="59"/>
                    <a:pt x="576" y="59"/>
                  </a:cubicBezTo>
                  <a:cubicBezTo>
                    <a:pt x="569" y="55"/>
                    <a:pt x="562" y="51"/>
                    <a:pt x="555" y="48"/>
                  </a:cubicBezTo>
                  <a:cubicBezTo>
                    <a:pt x="552" y="47"/>
                    <a:pt x="550" y="43"/>
                    <a:pt x="552" y="40"/>
                  </a:cubicBezTo>
                  <a:cubicBezTo>
                    <a:pt x="553" y="37"/>
                    <a:pt x="557" y="35"/>
                    <a:pt x="560" y="37"/>
                  </a:cubicBezTo>
                  <a:cubicBezTo>
                    <a:pt x="567" y="40"/>
                    <a:pt x="575" y="44"/>
                    <a:pt x="582" y="48"/>
                  </a:cubicBezTo>
                  <a:cubicBezTo>
                    <a:pt x="585" y="50"/>
                    <a:pt x="586" y="53"/>
                    <a:pt x="584" y="56"/>
                  </a:cubicBezTo>
                  <a:cubicBezTo>
                    <a:pt x="583" y="58"/>
                    <a:pt x="581" y="60"/>
                    <a:pt x="579" y="60"/>
                  </a:cubicBezTo>
                  <a:close/>
                  <a:moveTo>
                    <a:pt x="227" y="49"/>
                  </a:moveTo>
                  <a:cubicBezTo>
                    <a:pt x="225" y="49"/>
                    <a:pt x="223" y="48"/>
                    <a:pt x="222" y="46"/>
                  </a:cubicBezTo>
                  <a:cubicBezTo>
                    <a:pt x="220" y="43"/>
                    <a:pt x="222" y="39"/>
                    <a:pt x="225" y="38"/>
                  </a:cubicBezTo>
                  <a:cubicBezTo>
                    <a:pt x="232" y="34"/>
                    <a:pt x="240" y="31"/>
                    <a:pt x="247" y="28"/>
                  </a:cubicBezTo>
                  <a:cubicBezTo>
                    <a:pt x="251" y="27"/>
                    <a:pt x="254" y="28"/>
                    <a:pt x="255" y="31"/>
                  </a:cubicBezTo>
                  <a:cubicBezTo>
                    <a:pt x="257" y="35"/>
                    <a:pt x="255" y="38"/>
                    <a:pt x="252" y="39"/>
                  </a:cubicBezTo>
                  <a:cubicBezTo>
                    <a:pt x="245" y="42"/>
                    <a:pt x="237" y="45"/>
                    <a:pt x="230" y="49"/>
                  </a:cubicBezTo>
                  <a:cubicBezTo>
                    <a:pt x="229" y="49"/>
                    <a:pt x="228" y="49"/>
                    <a:pt x="227" y="49"/>
                  </a:cubicBezTo>
                  <a:close/>
                  <a:moveTo>
                    <a:pt x="535" y="39"/>
                  </a:moveTo>
                  <a:cubicBezTo>
                    <a:pt x="534" y="39"/>
                    <a:pt x="533" y="39"/>
                    <a:pt x="533" y="39"/>
                  </a:cubicBezTo>
                  <a:cubicBezTo>
                    <a:pt x="525" y="36"/>
                    <a:pt x="518" y="33"/>
                    <a:pt x="510" y="30"/>
                  </a:cubicBezTo>
                  <a:cubicBezTo>
                    <a:pt x="507" y="29"/>
                    <a:pt x="505" y="26"/>
                    <a:pt x="506" y="23"/>
                  </a:cubicBezTo>
                  <a:cubicBezTo>
                    <a:pt x="507" y="20"/>
                    <a:pt x="511" y="18"/>
                    <a:pt x="514" y="19"/>
                  </a:cubicBezTo>
                  <a:cubicBezTo>
                    <a:pt x="522" y="21"/>
                    <a:pt x="530" y="24"/>
                    <a:pt x="537" y="27"/>
                  </a:cubicBezTo>
                  <a:cubicBezTo>
                    <a:pt x="540" y="28"/>
                    <a:pt x="542" y="32"/>
                    <a:pt x="541" y="35"/>
                  </a:cubicBezTo>
                  <a:cubicBezTo>
                    <a:pt x="540" y="37"/>
                    <a:pt x="537" y="39"/>
                    <a:pt x="535" y="39"/>
                  </a:cubicBezTo>
                  <a:close/>
                  <a:moveTo>
                    <a:pt x="273" y="31"/>
                  </a:moveTo>
                  <a:cubicBezTo>
                    <a:pt x="270" y="31"/>
                    <a:pt x="268" y="30"/>
                    <a:pt x="267" y="27"/>
                  </a:cubicBezTo>
                  <a:cubicBezTo>
                    <a:pt x="266" y="24"/>
                    <a:pt x="267" y="21"/>
                    <a:pt x="271" y="20"/>
                  </a:cubicBezTo>
                  <a:cubicBezTo>
                    <a:pt x="278" y="17"/>
                    <a:pt x="286" y="15"/>
                    <a:pt x="294" y="13"/>
                  </a:cubicBezTo>
                  <a:cubicBezTo>
                    <a:pt x="298" y="12"/>
                    <a:pt x="301" y="14"/>
                    <a:pt x="302" y="17"/>
                  </a:cubicBezTo>
                  <a:cubicBezTo>
                    <a:pt x="303" y="20"/>
                    <a:pt x="301" y="24"/>
                    <a:pt x="297" y="24"/>
                  </a:cubicBezTo>
                  <a:cubicBezTo>
                    <a:pt x="290" y="26"/>
                    <a:pt x="282" y="29"/>
                    <a:pt x="274" y="31"/>
                  </a:cubicBezTo>
                  <a:cubicBezTo>
                    <a:pt x="274" y="31"/>
                    <a:pt x="273" y="31"/>
                    <a:pt x="273" y="31"/>
                  </a:cubicBezTo>
                  <a:close/>
                  <a:moveTo>
                    <a:pt x="489" y="24"/>
                  </a:moveTo>
                  <a:cubicBezTo>
                    <a:pt x="488" y="24"/>
                    <a:pt x="488" y="24"/>
                    <a:pt x="487" y="24"/>
                  </a:cubicBezTo>
                  <a:cubicBezTo>
                    <a:pt x="479" y="22"/>
                    <a:pt x="472" y="20"/>
                    <a:pt x="464" y="19"/>
                  </a:cubicBezTo>
                  <a:cubicBezTo>
                    <a:pt x="460" y="18"/>
                    <a:pt x="458" y="15"/>
                    <a:pt x="459" y="12"/>
                  </a:cubicBezTo>
                  <a:cubicBezTo>
                    <a:pt x="459" y="8"/>
                    <a:pt x="463" y="6"/>
                    <a:pt x="466" y="7"/>
                  </a:cubicBezTo>
                  <a:cubicBezTo>
                    <a:pt x="474" y="8"/>
                    <a:pt x="482" y="10"/>
                    <a:pt x="490" y="12"/>
                  </a:cubicBezTo>
                  <a:cubicBezTo>
                    <a:pt x="493" y="13"/>
                    <a:pt x="495" y="16"/>
                    <a:pt x="495" y="19"/>
                  </a:cubicBezTo>
                  <a:cubicBezTo>
                    <a:pt x="494" y="22"/>
                    <a:pt x="491" y="24"/>
                    <a:pt x="489" y="24"/>
                  </a:cubicBezTo>
                  <a:close/>
                  <a:moveTo>
                    <a:pt x="320" y="19"/>
                  </a:moveTo>
                  <a:cubicBezTo>
                    <a:pt x="317" y="19"/>
                    <a:pt x="314" y="17"/>
                    <a:pt x="314" y="14"/>
                  </a:cubicBezTo>
                  <a:cubicBezTo>
                    <a:pt x="313" y="11"/>
                    <a:pt x="315" y="8"/>
                    <a:pt x="318" y="7"/>
                  </a:cubicBezTo>
                  <a:cubicBezTo>
                    <a:pt x="327" y="6"/>
                    <a:pt x="335" y="4"/>
                    <a:pt x="343" y="3"/>
                  </a:cubicBezTo>
                  <a:cubicBezTo>
                    <a:pt x="346" y="3"/>
                    <a:pt x="349" y="5"/>
                    <a:pt x="350" y="9"/>
                  </a:cubicBezTo>
                  <a:cubicBezTo>
                    <a:pt x="350" y="12"/>
                    <a:pt x="348" y="15"/>
                    <a:pt x="344" y="15"/>
                  </a:cubicBezTo>
                  <a:cubicBezTo>
                    <a:pt x="336" y="16"/>
                    <a:pt x="329" y="18"/>
                    <a:pt x="321" y="19"/>
                  </a:cubicBezTo>
                  <a:cubicBezTo>
                    <a:pt x="320" y="19"/>
                    <a:pt x="320" y="19"/>
                    <a:pt x="320" y="19"/>
                  </a:cubicBezTo>
                  <a:close/>
                  <a:moveTo>
                    <a:pt x="441" y="15"/>
                  </a:moveTo>
                  <a:cubicBezTo>
                    <a:pt x="440" y="15"/>
                    <a:pt x="440" y="15"/>
                    <a:pt x="440" y="15"/>
                  </a:cubicBezTo>
                  <a:cubicBezTo>
                    <a:pt x="432" y="14"/>
                    <a:pt x="424" y="13"/>
                    <a:pt x="416" y="13"/>
                  </a:cubicBezTo>
                  <a:cubicBezTo>
                    <a:pt x="413" y="13"/>
                    <a:pt x="410" y="10"/>
                    <a:pt x="410" y="6"/>
                  </a:cubicBezTo>
                  <a:cubicBezTo>
                    <a:pt x="411" y="3"/>
                    <a:pt x="414" y="0"/>
                    <a:pt x="417" y="1"/>
                  </a:cubicBezTo>
                  <a:cubicBezTo>
                    <a:pt x="425" y="1"/>
                    <a:pt x="433" y="2"/>
                    <a:pt x="442" y="3"/>
                  </a:cubicBezTo>
                  <a:cubicBezTo>
                    <a:pt x="445" y="3"/>
                    <a:pt x="447" y="6"/>
                    <a:pt x="447" y="10"/>
                  </a:cubicBezTo>
                  <a:cubicBezTo>
                    <a:pt x="446" y="13"/>
                    <a:pt x="444" y="15"/>
                    <a:pt x="441" y="15"/>
                  </a:cubicBezTo>
                  <a:close/>
                  <a:moveTo>
                    <a:pt x="368" y="13"/>
                  </a:moveTo>
                  <a:cubicBezTo>
                    <a:pt x="365" y="13"/>
                    <a:pt x="362" y="11"/>
                    <a:pt x="362" y="7"/>
                  </a:cubicBezTo>
                  <a:cubicBezTo>
                    <a:pt x="362" y="4"/>
                    <a:pt x="364" y="1"/>
                    <a:pt x="368" y="1"/>
                  </a:cubicBezTo>
                  <a:cubicBezTo>
                    <a:pt x="376" y="0"/>
                    <a:pt x="384" y="0"/>
                    <a:pt x="392" y="0"/>
                  </a:cubicBezTo>
                  <a:cubicBezTo>
                    <a:pt x="392" y="0"/>
                    <a:pt x="392" y="0"/>
                    <a:pt x="392" y="0"/>
                  </a:cubicBezTo>
                  <a:cubicBezTo>
                    <a:pt x="396" y="0"/>
                    <a:pt x="398" y="3"/>
                    <a:pt x="398" y="6"/>
                  </a:cubicBezTo>
                  <a:cubicBezTo>
                    <a:pt x="398" y="10"/>
                    <a:pt x="396" y="12"/>
                    <a:pt x="392" y="12"/>
                  </a:cubicBezTo>
                  <a:cubicBezTo>
                    <a:pt x="384" y="12"/>
                    <a:pt x="376" y="13"/>
                    <a:pt x="368" y="13"/>
                  </a:cubicBezTo>
                  <a:close/>
                </a:path>
              </a:pathLst>
            </a:custGeom>
            <a:solidFill>
              <a:srgbClr val="333333"/>
            </a:solidFill>
            <a:ln w="9525">
              <a:noFill/>
              <a:miter lim="800000"/>
              <a:headEnd/>
              <a:tailEnd/>
            </a:ln>
          </p:spPr>
          <p:txBody>
            <a:bodyPr/>
            <a:lstStyle/>
            <a:p>
              <a:endParaRPr lang="zh-CN" altLang="en-US">
                <a:latin typeface="等线"/>
                <a:ea typeface="等线"/>
              </a:endParaRPr>
            </a:p>
          </p:txBody>
        </p:sp>
      </p:grpSp>
      <p:sp>
        <p:nvSpPr>
          <p:cNvPr id="38915" name="文本框 16"/>
          <p:cNvSpPr txBox="1">
            <a:spLocks noChangeArrowheads="1"/>
          </p:cNvSpPr>
          <p:nvPr/>
        </p:nvSpPr>
        <p:spPr bwMode="auto">
          <a:xfrm>
            <a:off x="9926638" y="2098675"/>
            <a:ext cx="842962" cy="830263"/>
          </a:xfrm>
          <a:prstGeom prst="rect">
            <a:avLst/>
          </a:prstGeom>
          <a:noFill/>
          <a:ln w="9525">
            <a:noFill/>
            <a:miter lim="800000"/>
            <a:headEnd/>
            <a:tailEnd/>
          </a:ln>
        </p:spPr>
        <p:txBody>
          <a:bodyPr>
            <a:spAutoFit/>
          </a:bodyPr>
          <a:lstStyle/>
          <a:p>
            <a:pPr algn="ctr"/>
            <a:r>
              <a:rPr lang="en-US" altLang="zh-CN" sz="4800" b="1">
                <a:solidFill>
                  <a:schemeClr val="bg1"/>
                </a:solidFill>
                <a:latin typeface="Agency FB" pitchFamily="34" charset="0"/>
                <a:ea typeface="等线"/>
              </a:rPr>
              <a:t>07</a:t>
            </a:r>
            <a:endParaRPr lang="zh-CN" altLang="en-US" sz="4800" b="1">
              <a:solidFill>
                <a:schemeClr val="bg1"/>
              </a:solidFill>
              <a:latin typeface="Agency FB" pitchFamily="34" charset="0"/>
              <a:ea typeface="等线"/>
            </a:endParaRPr>
          </a:p>
        </p:txBody>
      </p:sp>
      <p:sp>
        <p:nvSpPr>
          <p:cNvPr id="38916" name="文本框 40"/>
          <p:cNvSpPr txBox="1">
            <a:spLocks noChangeArrowheads="1"/>
          </p:cNvSpPr>
          <p:nvPr/>
        </p:nvSpPr>
        <p:spPr bwMode="auto">
          <a:xfrm>
            <a:off x="4005263" y="3629025"/>
            <a:ext cx="7348537" cy="1754188"/>
          </a:xfrm>
          <a:prstGeom prst="rect">
            <a:avLst/>
          </a:prstGeom>
          <a:noFill/>
          <a:ln w="9525">
            <a:noFill/>
            <a:miter lim="800000"/>
            <a:headEnd/>
            <a:tailEnd/>
          </a:ln>
        </p:spPr>
        <p:txBody>
          <a:bodyPr>
            <a:spAutoFit/>
          </a:bodyPr>
          <a:lstStyle/>
          <a:p>
            <a:pPr algn="r"/>
            <a:r>
              <a:rPr lang="zh-CN" altLang="en-US" sz="5400" b="1">
                <a:solidFill>
                  <a:srgbClr val="0271BF"/>
                </a:solidFill>
                <a:latin typeface="华文中宋" pitchFamily="2" charset="-122"/>
                <a:ea typeface="华文中宋" pitchFamily="2" charset="-122"/>
              </a:rPr>
              <a:t>其他优化开办企业</a:t>
            </a:r>
            <a:endParaRPr lang="en-US" altLang="zh-CN" sz="5400" b="1">
              <a:solidFill>
                <a:srgbClr val="0271BF"/>
              </a:solidFill>
              <a:latin typeface="华文中宋" pitchFamily="2" charset="-122"/>
              <a:ea typeface="华文中宋" pitchFamily="2" charset="-122"/>
            </a:endParaRPr>
          </a:p>
          <a:p>
            <a:pPr algn="r"/>
            <a:r>
              <a:rPr lang="zh-CN" altLang="en-US" sz="5400" b="1">
                <a:solidFill>
                  <a:srgbClr val="0271BF"/>
                </a:solidFill>
                <a:latin typeface="华文中宋" pitchFamily="2" charset="-122"/>
                <a:ea typeface="华文中宋" pitchFamily="2" charset="-122"/>
              </a:rPr>
              <a:t>服务措施简介</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Freeform 10"/>
          <p:cNvSpPr>
            <a:spLocks/>
          </p:cNvSpPr>
          <p:nvPr/>
        </p:nvSpPr>
        <p:spPr bwMode="auto">
          <a:xfrm flipH="1">
            <a:off x="5969000" y="0"/>
            <a:ext cx="5487988" cy="2182813"/>
          </a:xfrm>
          <a:custGeom>
            <a:avLst/>
            <a:gdLst>
              <a:gd name="T0" fmla="*/ 0 w 1478"/>
              <a:gd name="T1" fmla="*/ 870633 h 737"/>
              <a:gd name="T2" fmla="*/ 5487143 w 1478"/>
              <a:gd name="T3" fmla="*/ 0 h 737"/>
              <a:gd name="T4" fmla="*/ 1132327 w 1478"/>
              <a:gd name="T5" fmla="*/ 2182505 h 737"/>
              <a:gd name="T6" fmla="*/ 0 w 1478"/>
              <a:gd name="T7" fmla="*/ 870633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39938" name="文本框 96"/>
          <p:cNvSpPr txBox="1">
            <a:spLocks noChangeArrowheads="1"/>
          </p:cNvSpPr>
          <p:nvPr/>
        </p:nvSpPr>
        <p:spPr bwMode="auto">
          <a:xfrm>
            <a:off x="842963" y="493713"/>
            <a:ext cx="4894262" cy="276225"/>
          </a:xfrm>
          <a:prstGeom prst="rect">
            <a:avLst/>
          </a:prstGeom>
          <a:noFill/>
          <a:ln w="9525">
            <a:noFill/>
            <a:miter lim="800000"/>
            <a:headEnd/>
            <a:tailEnd/>
          </a:ln>
        </p:spPr>
        <p:txBody>
          <a:bodyPr>
            <a:spAutoFit/>
          </a:bodyPr>
          <a:lstStyle/>
          <a:p>
            <a:r>
              <a:rPr lang="zh-CN" altLang="en-US" sz="1200">
                <a:solidFill>
                  <a:srgbClr val="0271BF"/>
                </a:solidFill>
                <a:latin typeface="微软雅黑" pitchFamily="34" charset="-122"/>
                <a:ea typeface="微软雅黑" pitchFamily="34" charset="-122"/>
              </a:rPr>
              <a:t>其他优化开办企业服务措施简介</a:t>
            </a:r>
          </a:p>
        </p:txBody>
      </p:sp>
      <p:grpSp>
        <p:nvGrpSpPr>
          <p:cNvPr id="39940" name="组合 57"/>
          <p:cNvGrpSpPr>
            <a:grpSpLocks/>
          </p:cNvGrpSpPr>
          <p:nvPr/>
        </p:nvGrpSpPr>
        <p:grpSpPr bwMode="auto">
          <a:xfrm rot="10800000">
            <a:off x="0" y="6265863"/>
            <a:ext cx="12192000" cy="606425"/>
            <a:chOff x="0" y="-9535"/>
            <a:chExt cx="9725025" cy="2950142"/>
          </a:xfrm>
        </p:grpSpPr>
        <p:sp>
          <p:nvSpPr>
            <p:cNvPr id="39947" name="Freeform 5"/>
            <p:cNvSpPr>
              <a:spLocks/>
            </p:cNvSpPr>
            <p:nvPr/>
          </p:nvSpPr>
          <p:spPr bwMode="auto">
            <a:xfrm>
              <a:off x="0" y="0"/>
              <a:ext cx="1489553" cy="2182505"/>
            </a:xfrm>
            <a:custGeom>
              <a:avLst/>
              <a:gdLst>
                <a:gd name="T0" fmla="*/ 0 w 503"/>
                <a:gd name="T1" fmla="*/ 0 h 737"/>
                <a:gd name="T2" fmla="*/ 1489553 w 503"/>
                <a:gd name="T3" fmla="*/ 2182505 h 737"/>
                <a:gd name="T4" fmla="*/ 0 w 503"/>
                <a:gd name="T5" fmla="*/ 1187496 h 737"/>
                <a:gd name="T6" fmla="*/ 0 w 503"/>
                <a:gd name="T7" fmla="*/ 0 h 737"/>
                <a:gd name="T8" fmla="*/ 0 60000 65536"/>
                <a:gd name="T9" fmla="*/ 0 60000 65536"/>
                <a:gd name="T10" fmla="*/ 0 60000 65536"/>
                <a:gd name="T11" fmla="*/ 0 60000 65536"/>
                <a:gd name="T12" fmla="*/ 0 w 503"/>
                <a:gd name="T13" fmla="*/ 0 h 737"/>
                <a:gd name="T14" fmla="*/ 503 w 503"/>
                <a:gd name="T15" fmla="*/ 737 h 737"/>
              </a:gdLst>
              <a:ahLst/>
              <a:cxnLst>
                <a:cxn ang="T8">
                  <a:pos x="T0" y="T1"/>
                </a:cxn>
                <a:cxn ang="T9">
                  <a:pos x="T2" y="T3"/>
                </a:cxn>
                <a:cxn ang="T10">
                  <a:pos x="T4" y="T5"/>
                </a:cxn>
                <a:cxn ang="T11">
                  <a:pos x="T6" y="T7"/>
                </a:cxn>
              </a:cxnLst>
              <a:rect l="T12" t="T13" r="T14" b="T15"/>
              <a:pathLst>
                <a:path w="503" h="737">
                  <a:moveTo>
                    <a:pt x="0" y="0"/>
                  </a:moveTo>
                  <a:lnTo>
                    <a:pt x="503" y="737"/>
                  </a:lnTo>
                  <a:lnTo>
                    <a:pt x="0" y="401"/>
                  </a:lnTo>
                  <a:lnTo>
                    <a:pt x="0" y="0"/>
                  </a:lnTo>
                  <a:close/>
                </a:path>
              </a:pathLst>
            </a:custGeom>
            <a:solidFill>
              <a:srgbClr val="0271BF"/>
            </a:solidFill>
            <a:ln w="9525">
              <a:noFill/>
              <a:miter lim="800000"/>
              <a:headEnd/>
              <a:tailEnd/>
            </a:ln>
          </p:spPr>
          <p:txBody>
            <a:bodyPr/>
            <a:lstStyle/>
            <a:p>
              <a:endParaRPr lang="zh-CN" altLang="en-US">
                <a:solidFill>
                  <a:srgbClr val="000000"/>
                </a:solidFill>
                <a:latin typeface="等线"/>
                <a:ea typeface="等线"/>
              </a:endParaRPr>
            </a:p>
          </p:txBody>
        </p:sp>
        <p:sp>
          <p:nvSpPr>
            <p:cNvPr id="39948" name="Freeform 7"/>
            <p:cNvSpPr>
              <a:spLocks/>
            </p:cNvSpPr>
            <p:nvPr/>
          </p:nvSpPr>
          <p:spPr bwMode="auto">
            <a:xfrm>
              <a:off x="6728154" y="0"/>
              <a:ext cx="2996871" cy="2940607"/>
            </a:xfrm>
            <a:custGeom>
              <a:avLst/>
              <a:gdLst>
                <a:gd name="T0" fmla="*/ 0 w 1012"/>
                <a:gd name="T1" fmla="*/ 0 h 993"/>
                <a:gd name="T2" fmla="*/ 2996871 w 1012"/>
                <a:gd name="T3" fmla="*/ 0 h 993"/>
                <a:gd name="T4" fmla="*/ 2996871 w 1012"/>
                <a:gd name="T5" fmla="*/ 2940607 h 993"/>
                <a:gd name="T6" fmla="*/ 0 w 1012"/>
                <a:gd name="T7" fmla="*/ 0 h 993"/>
                <a:gd name="T8" fmla="*/ 0 60000 65536"/>
                <a:gd name="T9" fmla="*/ 0 60000 65536"/>
                <a:gd name="T10" fmla="*/ 0 60000 65536"/>
                <a:gd name="T11" fmla="*/ 0 60000 65536"/>
                <a:gd name="T12" fmla="*/ 0 w 1012"/>
                <a:gd name="T13" fmla="*/ 0 h 993"/>
                <a:gd name="T14" fmla="*/ 1012 w 1012"/>
                <a:gd name="T15" fmla="*/ 993 h 993"/>
              </a:gdLst>
              <a:ahLst/>
              <a:cxnLst>
                <a:cxn ang="T8">
                  <a:pos x="T0" y="T1"/>
                </a:cxn>
                <a:cxn ang="T9">
                  <a:pos x="T2" y="T3"/>
                </a:cxn>
                <a:cxn ang="T10">
                  <a:pos x="T4" y="T5"/>
                </a:cxn>
                <a:cxn ang="T11">
                  <a:pos x="T6" y="T7"/>
                </a:cxn>
              </a:cxnLst>
              <a:rect l="T12" t="T13" r="T14" b="T15"/>
              <a:pathLst>
                <a:path w="1012" h="993">
                  <a:moveTo>
                    <a:pt x="0" y="0"/>
                  </a:moveTo>
                  <a:lnTo>
                    <a:pt x="1012" y="0"/>
                  </a:lnTo>
                  <a:lnTo>
                    <a:pt x="1012" y="993"/>
                  </a:lnTo>
                  <a:lnTo>
                    <a:pt x="0" y="0"/>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39949" name="Freeform 8"/>
            <p:cNvSpPr>
              <a:spLocks/>
            </p:cNvSpPr>
            <p:nvPr/>
          </p:nvSpPr>
          <p:spPr bwMode="auto">
            <a:xfrm>
              <a:off x="2" y="1"/>
              <a:ext cx="4963198" cy="870631"/>
            </a:xfrm>
            <a:custGeom>
              <a:avLst/>
              <a:gdLst>
                <a:gd name="T0" fmla="*/ 0 w 1676"/>
                <a:gd name="T1" fmla="*/ 0 h 294"/>
                <a:gd name="T2" fmla="*/ 586344 w 1676"/>
                <a:gd name="T3" fmla="*/ 870631 h 294"/>
                <a:gd name="T4" fmla="*/ 4963198 w 1676"/>
                <a:gd name="T5" fmla="*/ 0 h 294"/>
                <a:gd name="T6" fmla="*/ 0 w 1676"/>
                <a:gd name="T7" fmla="*/ 0 h 294"/>
                <a:gd name="T8" fmla="*/ 0 60000 65536"/>
                <a:gd name="T9" fmla="*/ 0 60000 65536"/>
                <a:gd name="T10" fmla="*/ 0 60000 65536"/>
                <a:gd name="T11" fmla="*/ 0 60000 65536"/>
                <a:gd name="T12" fmla="*/ 0 w 1676"/>
                <a:gd name="T13" fmla="*/ 0 h 294"/>
                <a:gd name="T14" fmla="*/ 1676 w 1676"/>
                <a:gd name="T15" fmla="*/ 294 h 294"/>
              </a:gdLst>
              <a:ahLst/>
              <a:cxnLst>
                <a:cxn ang="T8">
                  <a:pos x="T0" y="T1"/>
                </a:cxn>
                <a:cxn ang="T9">
                  <a:pos x="T2" y="T3"/>
                </a:cxn>
                <a:cxn ang="T10">
                  <a:pos x="T4" y="T5"/>
                </a:cxn>
                <a:cxn ang="T11">
                  <a:pos x="T6" y="T7"/>
                </a:cxn>
              </a:cxnLst>
              <a:rect l="T12" t="T13" r="T14" b="T15"/>
              <a:pathLst>
                <a:path w="1676" h="294">
                  <a:moveTo>
                    <a:pt x="0" y="0"/>
                  </a:moveTo>
                  <a:lnTo>
                    <a:pt x="198" y="294"/>
                  </a:lnTo>
                  <a:lnTo>
                    <a:pt x="1676" y="0"/>
                  </a:lnTo>
                  <a:lnTo>
                    <a:pt x="0" y="0"/>
                  </a:lnTo>
                  <a:close/>
                </a:path>
              </a:pathLst>
            </a:custGeom>
            <a:solidFill>
              <a:srgbClr val="025B98"/>
            </a:solidFill>
            <a:ln w="9525">
              <a:noFill/>
              <a:miter lim="800000"/>
              <a:headEnd/>
              <a:tailEnd/>
            </a:ln>
          </p:spPr>
          <p:txBody>
            <a:bodyPr/>
            <a:lstStyle/>
            <a:p>
              <a:endParaRPr lang="zh-CN" altLang="en-US">
                <a:solidFill>
                  <a:srgbClr val="000000"/>
                </a:solidFill>
                <a:latin typeface="等线"/>
                <a:ea typeface="等线"/>
              </a:endParaRPr>
            </a:p>
          </p:txBody>
        </p:sp>
        <p:sp>
          <p:nvSpPr>
            <p:cNvPr id="39950" name="Freeform 9"/>
            <p:cNvSpPr>
              <a:spLocks/>
            </p:cNvSpPr>
            <p:nvPr/>
          </p:nvSpPr>
          <p:spPr bwMode="auto">
            <a:xfrm>
              <a:off x="578747" y="-9535"/>
              <a:ext cx="4376854" cy="2182503"/>
            </a:xfrm>
            <a:custGeom>
              <a:avLst/>
              <a:gdLst>
                <a:gd name="T0" fmla="*/ 0 w 1478"/>
                <a:gd name="T1" fmla="*/ 870632 h 737"/>
                <a:gd name="T2" fmla="*/ 4376854 w 1478"/>
                <a:gd name="T3" fmla="*/ 0 h 737"/>
                <a:gd name="T4" fmla="*/ 903207 w 1478"/>
                <a:gd name="T5" fmla="*/ 2182503 h 737"/>
                <a:gd name="T6" fmla="*/ 0 w 1478"/>
                <a:gd name="T7" fmla="*/ 870632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close/>
                </a:path>
              </a:pathLst>
            </a:custGeom>
            <a:solidFill>
              <a:srgbClr val="024D80"/>
            </a:solidFill>
            <a:ln w="9525">
              <a:noFill/>
              <a:miter lim="800000"/>
              <a:headEnd/>
              <a:tailEnd/>
            </a:ln>
          </p:spPr>
          <p:txBody>
            <a:bodyPr/>
            <a:lstStyle/>
            <a:p>
              <a:endParaRPr lang="zh-CN" altLang="en-US">
                <a:solidFill>
                  <a:srgbClr val="000000"/>
                </a:solidFill>
                <a:latin typeface="等线"/>
                <a:ea typeface="等线"/>
              </a:endParaRPr>
            </a:p>
          </p:txBody>
        </p:sp>
        <p:sp>
          <p:nvSpPr>
            <p:cNvPr id="39951" name="Freeform 10"/>
            <p:cNvSpPr>
              <a:spLocks/>
            </p:cNvSpPr>
            <p:nvPr/>
          </p:nvSpPr>
          <p:spPr bwMode="auto">
            <a:xfrm>
              <a:off x="586344" y="0"/>
              <a:ext cx="4376854" cy="2182505"/>
            </a:xfrm>
            <a:custGeom>
              <a:avLst/>
              <a:gdLst>
                <a:gd name="T0" fmla="*/ 0 w 1478"/>
                <a:gd name="T1" fmla="*/ 870633 h 737"/>
                <a:gd name="T2" fmla="*/ 4376854 w 1478"/>
                <a:gd name="T3" fmla="*/ 0 h 737"/>
                <a:gd name="T4" fmla="*/ 903207 w 1478"/>
                <a:gd name="T5" fmla="*/ 2182505 h 737"/>
                <a:gd name="T6" fmla="*/ 0 w 1478"/>
                <a:gd name="T7" fmla="*/ 870633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39952" name="Freeform 15"/>
            <p:cNvSpPr>
              <a:spLocks/>
            </p:cNvSpPr>
            <p:nvPr/>
          </p:nvSpPr>
          <p:spPr bwMode="auto">
            <a:xfrm>
              <a:off x="1474357" y="0"/>
              <a:ext cx="8235474" cy="2182505"/>
            </a:xfrm>
            <a:custGeom>
              <a:avLst/>
              <a:gdLst>
                <a:gd name="T0" fmla="*/ 0 w 2781"/>
                <a:gd name="T1" fmla="*/ 2182505 h 737"/>
                <a:gd name="T2" fmla="*/ 8235474 w 2781"/>
                <a:gd name="T3" fmla="*/ 0 h 737"/>
                <a:gd name="T4" fmla="*/ 3473647 w 2781"/>
                <a:gd name="T5" fmla="*/ 0 h 737"/>
                <a:gd name="T6" fmla="*/ 0 w 2781"/>
                <a:gd name="T7" fmla="*/ 2182505 h 737"/>
                <a:gd name="T8" fmla="*/ 0 60000 65536"/>
                <a:gd name="T9" fmla="*/ 0 60000 65536"/>
                <a:gd name="T10" fmla="*/ 0 60000 65536"/>
                <a:gd name="T11" fmla="*/ 0 60000 65536"/>
                <a:gd name="T12" fmla="*/ 0 w 2781"/>
                <a:gd name="T13" fmla="*/ 0 h 737"/>
                <a:gd name="T14" fmla="*/ 2781 w 2781"/>
                <a:gd name="T15" fmla="*/ 737 h 737"/>
              </a:gdLst>
              <a:ahLst/>
              <a:cxnLst>
                <a:cxn ang="T8">
                  <a:pos x="T0" y="T1"/>
                </a:cxn>
                <a:cxn ang="T9">
                  <a:pos x="T2" y="T3"/>
                </a:cxn>
                <a:cxn ang="T10">
                  <a:pos x="T4" y="T5"/>
                </a:cxn>
                <a:cxn ang="T11">
                  <a:pos x="T6" y="T7"/>
                </a:cxn>
              </a:cxnLst>
              <a:rect l="T12" t="T13" r="T14" b="T15"/>
              <a:pathLst>
                <a:path w="2781" h="737">
                  <a:moveTo>
                    <a:pt x="0" y="737"/>
                  </a:moveTo>
                  <a:lnTo>
                    <a:pt x="2781" y="0"/>
                  </a:lnTo>
                  <a:lnTo>
                    <a:pt x="1173" y="0"/>
                  </a:lnTo>
                  <a:lnTo>
                    <a:pt x="0" y="737"/>
                  </a:lnTo>
                  <a:close/>
                </a:path>
              </a:pathLst>
            </a:custGeom>
            <a:solidFill>
              <a:srgbClr val="0271BF"/>
            </a:solidFill>
            <a:ln w="9525">
              <a:noFill/>
              <a:miter lim="800000"/>
              <a:headEnd/>
              <a:tailEnd/>
            </a:ln>
          </p:spPr>
          <p:txBody>
            <a:bodyPr/>
            <a:lstStyle/>
            <a:p>
              <a:endParaRPr lang="zh-CN" altLang="en-US">
                <a:solidFill>
                  <a:srgbClr val="000000"/>
                </a:solidFill>
                <a:latin typeface="等线"/>
                <a:ea typeface="等线"/>
              </a:endParaRPr>
            </a:p>
          </p:txBody>
        </p:sp>
      </p:grpSp>
      <p:sp>
        <p:nvSpPr>
          <p:cNvPr id="20" name="矩形 19">
            <a:extLst>
              <a:ext uri="{FF2B5EF4-FFF2-40B4-BE49-F238E27FC236}"/>
            </a:extLst>
          </p:cNvPr>
          <p:cNvSpPr/>
          <p:nvPr/>
        </p:nvSpPr>
        <p:spPr>
          <a:xfrm>
            <a:off x="673100" y="1033463"/>
            <a:ext cx="4800600" cy="1135062"/>
          </a:xfrm>
          <a:prstGeom prst="rect">
            <a:avLst/>
          </a:prstGeom>
        </p:spPr>
        <p:txBody>
          <a:bodyPr>
            <a:spAutoFit/>
          </a:bodyPr>
          <a:lstStyle/>
          <a:p>
            <a:pPr marL="342900" indent="-342900" fontAlgn="auto">
              <a:lnSpc>
                <a:spcPct val="150000"/>
              </a:lnSpc>
              <a:spcBef>
                <a:spcPts val="0"/>
              </a:spcBef>
              <a:spcAft>
                <a:spcPts val="0"/>
              </a:spcAft>
              <a:buFont typeface="Wingdings" panose="05000000000000000000" pitchFamily="2" charset="2"/>
              <a:buChar char="Ø"/>
              <a:defRPr/>
            </a:pPr>
            <a:r>
              <a:rPr lang="zh-CN" altLang="en-US" sz="2400" dirty="0">
                <a:solidFill>
                  <a:srgbClr val="0271BF"/>
                </a:solidFill>
                <a:latin typeface="微软雅黑" panose="020B0503020204020204" pitchFamily="34" charset="-122"/>
                <a:ea typeface="微软雅黑" panose="020B0503020204020204" pitchFamily="34" charset="-122"/>
                <a:cs typeface="+mn-cs"/>
              </a:rPr>
              <a:t> 企业按需全程线上办理</a:t>
            </a:r>
            <a:endParaRPr lang="en-US" altLang="zh-CN" sz="2400" dirty="0">
              <a:solidFill>
                <a:srgbClr val="0271BF"/>
              </a:solidFill>
              <a:latin typeface="微软雅黑" panose="020B0503020204020204" pitchFamily="34" charset="-122"/>
              <a:ea typeface="微软雅黑" panose="020B0503020204020204" pitchFamily="34" charset="-122"/>
              <a:cs typeface="+mn-cs"/>
            </a:endParaRPr>
          </a:p>
          <a:p>
            <a:pPr fontAlgn="auto">
              <a:lnSpc>
                <a:spcPct val="150000"/>
              </a:lnSpc>
              <a:spcBef>
                <a:spcPts val="0"/>
              </a:spcBef>
              <a:spcAft>
                <a:spcPts val="0"/>
              </a:spcAft>
              <a:defRPr/>
            </a:pPr>
            <a:r>
              <a:rPr lang="zh-CN" altLang="en-US" sz="2400" dirty="0">
                <a:solidFill>
                  <a:srgbClr val="0271BF"/>
                </a:solidFill>
                <a:latin typeface="微软雅黑" panose="020B0503020204020204" pitchFamily="34" charset="-122"/>
                <a:ea typeface="微软雅黑" panose="020B0503020204020204" pitchFamily="34" charset="-122"/>
                <a:cs typeface="+mn-cs"/>
              </a:rPr>
              <a:t>“用工登记”和“新进人员登记”</a:t>
            </a:r>
            <a:endParaRPr lang="en-US" altLang="zh-CN" sz="2400" dirty="0">
              <a:solidFill>
                <a:srgbClr val="0271BF"/>
              </a:solidFill>
              <a:latin typeface="微软雅黑" panose="020B0503020204020204" pitchFamily="34" charset="-122"/>
              <a:ea typeface="微软雅黑" panose="020B0503020204020204" pitchFamily="34" charset="-122"/>
              <a:cs typeface="+mn-cs"/>
            </a:endParaRPr>
          </a:p>
        </p:txBody>
      </p:sp>
      <p:grpSp>
        <p:nvGrpSpPr>
          <p:cNvPr id="39942" name="组合 22"/>
          <p:cNvGrpSpPr>
            <a:grpSpLocks/>
          </p:cNvGrpSpPr>
          <p:nvPr/>
        </p:nvGrpSpPr>
        <p:grpSpPr bwMode="auto">
          <a:xfrm>
            <a:off x="6437313" y="1125538"/>
            <a:ext cx="6315075" cy="1363662"/>
            <a:chOff x="871921" y="983498"/>
            <a:chExt cx="7645914" cy="1363386"/>
          </a:xfrm>
        </p:grpSpPr>
        <p:sp>
          <p:nvSpPr>
            <p:cNvPr id="39945" name="矩形 23"/>
            <p:cNvSpPr>
              <a:spLocks noChangeArrowheads="1"/>
            </p:cNvSpPr>
            <p:nvPr/>
          </p:nvSpPr>
          <p:spPr bwMode="auto">
            <a:xfrm>
              <a:off x="871921" y="983498"/>
              <a:ext cx="5813182" cy="461665"/>
            </a:xfrm>
            <a:prstGeom prst="rect">
              <a:avLst/>
            </a:prstGeom>
            <a:noFill/>
            <a:ln w="9525">
              <a:noFill/>
              <a:miter lim="800000"/>
              <a:headEnd/>
              <a:tailEnd/>
            </a:ln>
          </p:spPr>
          <p:txBody>
            <a:bodyPr>
              <a:spAutoFit/>
            </a:bodyPr>
            <a:lstStyle/>
            <a:p>
              <a:pPr marL="342900" indent="-342900">
                <a:buFont typeface="Wingdings" pitchFamily="2" charset="2"/>
                <a:buChar char="Ø"/>
              </a:pPr>
              <a:r>
                <a:rPr lang="zh-CN" altLang="en-US" sz="2400">
                  <a:solidFill>
                    <a:srgbClr val="0271BF"/>
                  </a:solidFill>
                  <a:latin typeface="微软雅黑" pitchFamily="34" charset="-122"/>
                  <a:ea typeface="微软雅黑" pitchFamily="34" charset="-122"/>
                </a:rPr>
                <a:t> 银行主动预约，便利企业开户</a:t>
              </a:r>
              <a:endParaRPr lang="en-US" altLang="zh-CN" sz="2400">
                <a:solidFill>
                  <a:srgbClr val="0271BF"/>
                </a:solidFill>
                <a:latin typeface="微软雅黑" pitchFamily="34" charset="-122"/>
                <a:ea typeface="微软雅黑" pitchFamily="34" charset="-122"/>
              </a:endParaRPr>
            </a:p>
          </p:txBody>
        </p:sp>
        <p:sp>
          <p:nvSpPr>
            <p:cNvPr id="25" name="矩形 24">
              <a:extLst>
                <a:ext uri="{FF2B5EF4-FFF2-40B4-BE49-F238E27FC236}"/>
              </a:extLst>
            </p:cNvPr>
            <p:cNvSpPr/>
            <p:nvPr/>
          </p:nvSpPr>
          <p:spPr>
            <a:xfrm>
              <a:off x="943036" y="1423146"/>
              <a:ext cx="7574799" cy="923738"/>
            </a:xfrm>
            <a:prstGeom prst="rect">
              <a:avLst/>
            </a:prstGeom>
          </p:spPr>
          <p:txBody>
            <a:bodyPr>
              <a:spAutoFit/>
            </a:bodyPr>
            <a:lstStyle/>
            <a:p>
              <a:pPr fontAlgn="auto">
                <a:lnSpc>
                  <a:spcPct val="150000"/>
                </a:lnSpc>
                <a:spcBef>
                  <a:spcPts val="0"/>
                </a:spcBef>
                <a:spcAft>
                  <a:spcPts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mn-cs"/>
                </a:rPr>
                <a:t>“一窗通”平台引入全市</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mn-cs"/>
                </a:rPr>
                <a:t>90%</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mn-cs"/>
                </a:rPr>
                <a:t>以上银行网点，为企业</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p>
              <a:pPr fontAlgn="auto">
                <a:lnSpc>
                  <a:spcPct val="150000"/>
                </a:lnSpc>
                <a:spcBef>
                  <a:spcPts val="0"/>
                </a:spcBef>
                <a:spcAft>
                  <a:spcPts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mn-cs"/>
                </a:rPr>
                <a:t>提供开户预约服务</a:t>
              </a:r>
              <a:endParaRPr lang="zh-CN" altLang="en-US" sz="1600" dirty="0">
                <a:latin typeface="+mn-lt"/>
                <a:ea typeface="+mn-ea"/>
                <a:cs typeface="+mn-cs"/>
              </a:endParaRPr>
            </a:p>
          </p:txBody>
        </p:sp>
      </p:grpSp>
      <p:pic>
        <p:nvPicPr>
          <p:cNvPr id="39943" name="图片 5" descr="图片包含 屏幕截图&#10;&#10;已生成极高可信度的说明"/>
          <p:cNvPicPr>
            <a:picLocks noChangeAspect="1"/>
          </p:cNvPicPr>
          <p:nvPr/>
        </p:nvPicPr>
        <p:blipFill>
          <a:blip r:embed="rId2"/>
          <a:srcRect/>
          <a:stretch>
            <a:fillRect/>
          </a:stretch>
        </p:blipFill>
        <p:spPr bwMode="auto">
          <a:xfrm>
            <a:off x="6673850" y="2547938"/>
            <a:ext cx="4951413" cy="3717925"/>
          </a:xfrm>
          <a:prstGeom prst="rect">
            <a:avLst/>
          </a:prstGeom>
          <a:noFill/>
          <a:ln w="9525">
            <a:noFill/>
            <a:miter lim="800000"/>
            <a:headEnd/>
            <a:tailEnd/>
          </a:ln>
        </p:spPr>
      </p:pic>
      <p:pic>
        <p:nvPicPr>
          <p:cNvPr id="39944" name="图片 3"/>
          <p:cNvPicPr>
            <a:picLocks noChangeAspect="1"/>
          </p:cNvPicPr>
          <p:nvPr/>
        </p:nvPicPr>
        <p:blipFill>
          <a:blip r:embed="rId3"/>
          <a:srcRect/>
          <a:stretch>
            <a:fillRect/>
          </a:stretch>
        </p:blipFill>
        <p:spPr bwMode="auto">
          <a:xfrm>
            <a:off x="495300" y="2500313"/>
            <a:ext cx="5559425" cy="2541587"/>
          </a:xfrm>
          <a:prstGeom prst="rect">
            <a:avLst/>
          </a:prstGeom>
          <a:noFill/>
          <a:ln w="9525">
            <a:noFill/>
            <a:miter lim="800000"/>
            <a:headEnd/>
            <a:tailEnd/>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1" name="组合 57"/>
          <p:cNvGrpSpPr>
            <a:grpSpLocks/>
          </p:cNvGrpSpPr>
          <p:nvPr/>
        </p:nvGrpSpPr>
        <p:grpSpPr bwMode="auto">
          <a:xfrm rot="10800000">
            <a:off x="0" y="6265863"/>
            <a:ext cx="12192000" cy="606425"/>
            <a:chOff x="0" y="-9535"/>
            <a:chExt cx="9725025" cy="2950142"/>
          </a:xfrm>
        </p:grpSpPr>
        <p:sp>
          <p:nvSpPr>
            <p:cNvPr id="41004" name="Freeform 5"/>
            <p:cNvSpPr>
              <a:spLocks/>
            </p:cNvSpPr>
            <p:nvPr/>
          </p:nvSpPr>
          <p:spPr bwMode="auto">
            <a:xfrm>
              <a:off x="0" y="0"/>
              <a:ext cx="1489553" cy="2182505"/>
            </a:xfrm>
            <a:custGeom>
              <a:avLst/>
              <a:gdLst>
                <a:gd name="T0" fmla="*/ 0 w 503"/>
                <a:gd name="T1" fmla="*/ 0 h 737"/>
                <a:gd name="T2" fmla="*/ 1489553 w 503"/>
                <a:gd name="T3" fmla="*/ 2182505 h 737"/>
                <a:gd name="T4" fmla="*/ 0 w 503"/>
                <a:gd name="T5" fmla="*/ 1187496 h 737"/>
                <a:gd name="T6" fmla="*/ 0 w 503"/>
                <a:gd name="T7" fmla="*/ 0 h 737"/>
                <a:gd name="T8" fmla="*/ 0 60000 65536"/>
                <a:gd name="T9" fmla="*/ 0 60000 65536"/>
                <a:gd name="T10" fmla="*/ 0 60000 65536"/>
                <a:gd name="T11" fmla="*/ 0 60000 65536"/>
                <a:gd name="T12" fmla="*/ 0 w 503"/>
                <a:gd name="T13" fmla="*/ 0 h 737"/>
                <a:gd name="T14" fmla="*/ 503 w 503"/>
                <a:gd name="T15" fmla="*/ 737 h 737"/>
              </a:gdLst>
              <a:ahLst/>
              <a:cxnLst>
                <a:cxn ang="T8">
                  <a:pos x="T0" y="T1"/>
                </a:cxn>
                <a:cxn ang="T9">
                  <a:pos x="T2" y="T3"/>
                </a:cxn>
                <a:cxn ang="T10">
                  <a:pos x="T4" y="T5"/>
                </a:cxn>
                <a:cxn ang="T11">
                  <a:pos x="T6" y="T7"/>
                </a:cxn>
              </a:cxnLst>
              <a:rect l="T12" t="T13" r="T14" b="T15"/>
              <a:pathLst>
                <a:path w="503" h="737">
                  <a:moveTo>
                    <a:pt x="0" y="0"/>
                  </a:moveTo>
                  <a:lnTo>
                    <a:pt x="503" y="737"/>
                  </a:lnTo>
                  <a:lnTo>
                    <a:pt x="0" y="401"/>
                  </a:lnTo>
                  <a:lnTo>
                    <a:pt x="0" y="0"/>
                  </a:lnTo>
                  <a:close/>
                </a:path>
              </a:pathLst>
            </a:custGeom>
            <a:solidFill>
              <a:srgbClr val="0271BF"/>
            </a:solidFill>
            <a:ln w="9525">
              <a:noFill/>
              <a:miter lim="800000"/>
              <a:headEnd/>
              <a:tailEnd/>
            </a:ln>
          </p:spPr>
          <p:txBody>
            <a:bodyPr/>
            <a:lstStyle/>
            <a:p>
              <a:endParaRPr lang="zh-CN" altLang="en-US">
                <a:solidFill>
                  <a:srgbClr val="000000"/>
                </a:solidFill>
                <a:latin typeface="等线"/>
                <a:ea typeface="等线"/>
              </a:endParaRPr>
            </a:p>
          </p:txBody>
        </p:sp>
        <p:sp>
          <p:nvSpPr>
            <p:cNvPr id="41005" name="Freeform 7"/>
            <p:cNvSpPr>
              <a:spLocks/>
            </p:cNvSpPr>
            <p:nvPr/>
          </p:nvSpPr>
          <p:spPr bwMode="auto">
            <a:xfrm>
              <a:off x="6728154" y="0"/>
              <a:ext cx="2996871" cy="2940607"/>
            </a:xfrm>
            <a:custGeom>
              <a:avLst/>
              <a:gdLst>
                <a:gd name="T0" fmla="*/ 0 w 1012"/>
                <a:gd name="T1" fmla="*/ 0 h 993"/>
                <a:gd name="T2" fmla="*/ 2996871 w 1012"/>
                <a:gd name="T3" fmla="*/ 0 h 993"/>
                <a:gd name="T4" fmla="*/ 2996871 w 1012"/>
                <a:gd name="T5" fmla="*/ 2940607 h 993"/>
                <a:gd name="T6" fmla="*/ 0 w 1012"/>
                <a:gd name="T7" fmla="*/ 0 h 993"/>
                <a:gd name="T8" fmla="*/ 0 60000 65536"/>
                <a:gd name="T9" fmla="*/ 0 60000 65536"/>
                <a:gd name="T10" fmla="*/ 0 60000 65536"/>
                <a:gd name="T11" fmla="*/ 0 60000 65536"/>
                <a:gd name="T12" fmla="*/ 0 w 1012"/>
                <a:gd name="T13" fmla="*/ 0 h 993"/>
                <a:gd name="T14" fmla="*/ 1012 w 1012"/>
                <a:gd name="T15" fmla="*/ 993 h 993"/>
              </a:gdLst>
              <a:ahLst/>
              <a:cxnLst>
                <a:cxn ang="T8">
                  <a:pos x="T0" y="T1"/>
                </a:cxn>
                <a:cxn ang="T9">
                  <a:pos x="T2" y="T3"/>
                </a:cxn>
                <a:cxn ang="T10">
                  <a:pos x="T4" y="T5"/>
                </a:cxn>
                <a:cxn ang="T11">
                  <a:pos x="T6" y="T7"/>
                </a:cxn>
              </a:cxnLst>
              <a:rect l="T12" t="T13" r="T14" b="T15"/>
              <a:pathLst>
                <a:path w="1012" h="993">
                  <a:moveTo>
                    <a:pt x="0" y="0"/>
                  </a:moveTo>
                  <a:lnTo>
                    <a:pt x="1012" y="0"/>
                  </a:lnTo>
                  <a:lnTo>
                    <a:pt x="1012" y="993"/>
                  </a:lnTo>
                  <a:lnTo>
                    <a:pt x="0" y="0"/>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41006" name="Freeform 8"/>
            <p:cNvSpPr>
              <a:spLocks/>
            </p:cNvSpPr>
            <p:nvPr/>
          </p:nvSpPr>
          <p:spPr bwMode="auto">
            <a:xfrm>
              <a:off x="2" y="1"/>
              <a:ext cx="4963198" cy="870631"/>
            </a:xfrm>
            <a:custGeom>
              <a:avLst/>
              <a:gdLst>
                <a:gd name="T0" fmla="*/ 0 w 1676"/>
                <a:gd name="T1" fmla="*/ 0 h 294"/>
                <a:gd name="T2" fmla="*/ 586344 w 1676"/>
                <a:gd name="T3" fmla="*/ 870631 h 294"/>
                <a:gd name="T4" fmla="*/ 4963198 w 1676"/>
                <a:gd name="T5" fmla="*/ 0 h 294"/>
                <a:gd name="T6" fmla="*/ 0 w 1676"/>
                <a:gd name="T7" fmla="*/ 0 h 294"/>
                <a:gd name="T8" fmla="*/ 0 60000 65536"/>
                <a:gd name="T9" fmla="*/ 0 60000 65536"/>
                <a:gd name="T10" fmla="*/ 0 60000 65536"/>
                <a:gd name="T11" fmla="*/ 0 60000 65536"/>
                <a:gd name="T12" fmla="*/ 0 w 1676"/>
                <a:gd name="T13" fmla="*/ 0 h 294"/>
                <a:gd name="T14" fmla="*/ 1676 w 1676"/>
                <a:gd name="T15" fmla="*/ 294 h 294"/>
              </a:gdLst>
              <a:ahLst/>
              <a:cxnLst>
                <a:cxn ang="T8">
                  <a:pos x="T0" y="T1"/>
                </a:cxn>
                <a:cxn ang="T9">
                  <a:pos x="T2" y="T3"/>
                </a:cxn>
                <a:cxn ang="T10">
                  <a:pos x="T4" y="T5"/>
                </a:cxn>
                <a:cxn ang="T11">
                  <a:pos x="T6" y="T7"/>
                </a:cxn>
              </a:cxnLst>
              <a:rect l="T12" t="T13" r="T14" b="T15"/>
              <a:pathLst>
                <a:path w="1676" h="294">
                  <a:moveTo>
                    <a:pt x="0" y="0"/>
                  </a:moveTo>
                  <a:lnTo>
                    <a:pt x="198" y="294"/>
                  </a:lnTo>
                  <a:lnTo>
                    <a:pt x="1676" y="0"/>
                  </a:lnTo>
                  <a:lnTo>
                    <a:pt x="0" y="0"/>
                  </a:lnTo>
                  <a:close/>
                </a:path>
              </a:pathLst>
            </a:custGeom>
            <a:solidFill>
              <a:srgbClr val="025B98"/>
            </a:solidFill>
            <a:ln w="9525">
              <a:noFill/>
              <a:miter lim="800000"/>
              <a:headEnd/>
              <a:tailEnd/>
            </a:ln>
          </p:spPr>
          <p:txBody>
            <a:bodyPr/>
            <a:lstStyle/>
            <a:p>
              <a:endParaRPr lang="zh-CN" altLang="en-US">
                <a:solidFill>
                  <a:srgbClr val="000000"/>
                </a:solidFill>
                <a:latin typeface="等线"/>
                <a:ea typeface="等线"/>
              </a:endParaRPr>
            </a:p>
          </p:txBody>
        </p:sp>
        <p:sp>
          <p:nvSpPr>
            <p:cNvPr id="41007" name="Freeform 9"/>
            <p:cNvSpPr>
              <a:spLocks/>
            </p:cNvSpPr>
            <p:nvPr/>
          </p:nvSpPr>
          <p:spPr bwMode="auto">
            <a:xfrm>
              <a:off x="578747" y="-9535"/>
              <a:ext cx="4376854" cy="2182503"/>
            </a:xfrm>
            <a:custGeom>
              <a:avLst/>
              <a:gdLst>
                <a:gd name="T0" fmla="*/ 0 w 1478"/>
                <a:gd name="T1" fmla="*/ 870632 h 737"/>
                <a:gd name="T2" fmla="*/ 4376854 w 1478"/>
                <a:gd name="T3" fmla="*/ 0 h 737"/>
                <a:gd name="T4" fmla="*/ 903207 w 1478"/>
                <a:gd name="T5" fmla="*/ 2182503 h 737"/>
                <a:gd name="T6" fmla="*/ 0 w 1478"/>
                <a:gd name="T7" fmla="*/ 870632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close/>
                </a:path>
              </a:pathLst>
            </a:custGeom>
            <a:solidFill>
              <a:srgbClr val="024D80"/>
            </a:solidFill>
            <a:ln w="9525">
              <a:noFill/>
              <a:miter lim="800000"/>
              <a:headEnd/>
              <a:tailEnd/>
            </a:ln>
          </p:spPr>
          <p:txBody>
            <a:bodyPr/>
            <a:lstStyle/>
            <a:p>
              <a:endParaRPr lang="zh-CN" altLang="en-US">
                <a:solidFill>
                  <a:srgbClr val="000000"/>
                </a:solidFill>
                <a:latin typeface="等线"/>
                <a:ea typeface="等线"/>
              </a:endParaRPr>
            </a:p>
          </p:txBody>
        </p:sp>
        <p:sp>
          <p:nvSpPr>
            <p:cNvPr id="41008" name="Freeform 10"/>
            <p:cNvSpPr>
              <a:spLocks/>
            </p:cNvSpPr>
            <p:nvPr/>
          </p:nvSpPr>
          <p:spPr bwMode="auto">
            <a:xfrm>
              <a:off x="586344" y="0"/>
              <a:ext cx="4376854" cy="2182505"/>
            </a:xfrm>
            <a:custGeom>
              <a:avLst/>
              <a:gdLst>
                <a:gd name="T0" fmla="*/ 0 w 1478"/>
                <a:gd name="T1" fmla="*/ 870633 h 737"/>
                <a:gd name="T2" fmla="*/ 4376854 w 1478"/>
                <a:gd name="T3" fmla="*/ 0 h 737"/>
                <a:gd name="T4" fmla="*/ 903207 w 1478"/>
                <a:gd name="T5" fmla="*/ 2182505 h 737"/>
                <a:gd name="T6" fmla="*/ 0 w 1478"/>
                <a:gd name="T7" fmla="*/ 870633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41009" name="Freeform 15"/>
            <p:cNvSpPr>
              <a:spLocks/>
            </p:cNvSpPr>
            <p:nvPr/>
          </p:nvSpPr>
          <p:spPr bwMode="auto">
            <a:xfrm>
              <a:off x="1474357" y="0"/>
              <a:ext cx="8235474" cy="2182505"/>
            </a:xfrm>
            <a:custGeom>
              <a:avLst/>
              <a:gdLst>
                <a:gd name="T0" fmla="*/ 0 w 2781"/>
                <a:gd name="T1" fmla="*/ 2182505 h 737"/>
                <a:gd name="T2" fmla="*/ 8235474 w 2781"/>
                <a:gd name="T3" fmla="*/ 0 h 737"/>
                <a:gd name="T4" fmla="*/ 3473647 w 2781"/>
                <a:gd name="T5" fmla="*/ 0 h 737"/>
                <a:gd name="T6" fmla="*/ 0 w 2781"/>
                <a:gd name="T7" fmla="*/ 2182505 h 737"/>
                <a:gd name="T8" fmla="*/ 0 60000 65536"/>
                <a:gd name="T9" fmla="*/ 0 60000 65536"/>
                <a:gd name="T10" fmla="*/ 0 60000 65536"/>
                <a:gd name="T11" fmla="*/ 0 60000 65536"/>
                <a:gd name="T12" fmla="*/ 0 w 2781"/>
                <a:gd name="T13" fmla="*/ 0 h 737"/>
                <a:gd name="T14" fmla="*/ 2781 w 2781"/>
                <a:gd name="T15" fmla="*/ 737 h 737"/>
              </a:gdLst>
              <a:ahLst/>
              <a:cxnLst>
                <a:cxn ang="T8">
                  <a:pos x="T0" y="T1"/>
                </a:cxn>
                <a:cxn ang="T9">
                  <a:pos x="T2" y="T3"/>
                </a:cxn>
                <a:cxn ang="T10">
                  <a:pos x="T4" y="T5"/>
                </a:cxn>
                <a:cxn ang="T11">
                  <a:pos x="T6" y="T7"/>
                </a:cxn>
              </a:cxnLst>
              <a:rect l="T12" t="T13" r="T14" b="T15"/>
              <a:pathLst>
                <a:path w="2781" h="737">
                  <a:moveTo>
                    <a:pt x="0" y="737"/>
                  </a:moveTo>
                  <a:lnTo>
                    <a:pt x="2781" y="0"/>
                  </a:lnTo>
                  <a:lnTo>
                    <a:pt x="1173" y="0"/>
                  </a:lnTo>
                  <a:lnTo>
                    <a:pt x="0" y="737"/>
                  </a:lnTo>
                  <a:close/>
                </a:path>
              </a:pathLst>
            </a:custGeom>
            <a:solidFill>
              <a:srgbClr val="0271BF"/>
            </a:solidFill>
            <a:ln w="9525">
              <a:noFill/>
              <a:miter lim="800000"/>
              <a:headEnd/>
              <a:tailEnd/>
            </a:ln>
          </p:spPr>
          <p:txBody>
            <a:bodyPr/>
            <a:lstStyle/>
            <a:p>
              <a:endParaRPr lang="zh-CN" altLang="en-US">
                <a:solidFill>
                  <a:srgbClr val="000000"/>
                </a:solidFill>
                <a:latin typeface="等线"/>
                <a:ea typeface="等线"/>
              </a:endParaRPr>
            </a:p>
          </p:txBody>
        </p:sp>
      </p:grpSp>
      <p:sp>
        <p:nvSpPr>
          <p:cNvPr id="40962" name="文本框 17"/>
          <p:cNvSpPr txBox="1">
            <a:spLocks noChangeArrowheads="1"/>
          </p:cNvSpPr>
          <p:nvPr/>
        </p:nvSpPr>
        <p:spPr bwMode="auto">
          <a:xfrm>
            <a:off x="6410325" y="1123950"/>
            <a:ext cx="2476500" cy="339725"/>
          </a:xfrm>
          <a:prstGeom prst="rect">
            <a:avLst/>
          </a:prstGeom>
          <a:noFill/>
          <a:ln w="9525">
            <a:noFill/>
            <a:miter lim="800000"/>
            <a:headEnd/>
            <a:tailEnd/>
          </a:ln>
        </p:spPr>
        <p:txBody>
          <a:bodyPr wrap="none">
            <a:spAutoFit/>
          </a:bodyPr>
          <a:lstStyle/>
          <a:p>
            <a:pPr algn="ctr"/>
            <a:r>
              <a:rPr lang="en-US" altLang="zh-CN" sz="1600">
                <a:solidFill>
                  <a:schemeClr val="bg1"/>
                </a:solidFill>
                <a:latin typeface="等线"/>
                <a:ea typeface="等线"/>
              </a:rPr>
              <a:t>put your great subtitle here</a:t>
            </a:r>
            <a:endParaRPr lang="zh-CN" altLang="en-US" sz="1600">
              <a:solidFill>
                <a:schemeClr val="bg1"/>
              </a:solidFill>
              <a:latin typeface="等线"/>
              <a:ea typeface="等线"/>
            </a:endParaRPr>
          </a:p>
        </p:txBody>
      </p:sp>
      <p:grpSp>
        <p:nvGrpSpPr>
          <p:cNvPr id="40963" name="组合 156"/>
          <p:cNvGrpSpPr>
            <a:grpSpLocks/>
          </p:cNvGrpSpPr>
          <p:nvPr/>
        </p:nvGrpSpPr>
        <p:grpSpPr bwMode="auto">
          <a:xfrm>
            <a:off x="3725863" y="2779713"/>
            <a:ext cx="7150100" cy="3414712"/>
            <a:chOff x="3726594" y="2780300"/>
            <a:chExt cx="7149125" cy="3413880"/>
          </a:xfrm>
        </p:grpSpPr>
        <p:grpSp>
          <p:nvGrpSpPr>
            <p:cNvPr id="41000" name="组合 12"/>
            <p:cNvGrpSpPr>
              <a:grpSpLocks/>
            </p:cNvGrpSpPr>
            <p:nvPr/>
          </p:nvGrpSpPr>
          <p:grpSpPr bwMode="auto">
            <a:xfrm>
              <a:off x="3726594" y="2780300"/>
              <a:ext cx="5472725" cy="3200520"/>
              <a:chOff x="3726594" y="2780300"/>
              <a:chExt cx="5472725" cy="3200520"/>
            </a:xfrm>
          </p:grpSpPr>
          <p:cxnSp>
            <p:nvCxnSpPr>
              <p:cNvPr id="19" name="直接连接符 18">
                <a:extLst>
                  <a:ext uri="{FF2B5EF4-FFF2-40B4-BE49-F238E27FC236}"/>
                </a:extLst>
              </p:cNvPr>
              <p:cNvCxnSpPr>
                <a:cxnSpLocks/>
                <a:endCxn id="82" idx="1"/>
              </p:cNvCxnSpPr>
              <p:nvPr/>
            </p:nvCxnSpPr>
            <p:spPr>
              <a:xfrm>
                <a:off x="4077383" y="5978333"/>
                <a:ext cx="5122165" cy="3174"/>
              </a:xfrm>
              <a:prstGeom prst="line">
                <a:avLst/>
              </a:prstGeom>
              <a:ln w="28575">
                <a:solidFill>
                  <a:srgbClr val="0271BF"/>
                </a:solidFill>
              </a:ln>
            </p:spPr>
            <p:style>
              <a:lnRef idx="1">
                <a:schemeClr val="accent1"/>
              </a:lnRef>
              <a:fillRef idx="0">
                <a:schemeClr val="accent1"/>
              </a:fillRef>
              <a:effectRef idx="0">
                <a:schemeClr val="accent1"/>
              </a:effectRef>
              <a:fontRef idx="minor">
                <a:schemeClr val="tx1"/>
              </a:fontRef>
            </p:style>
          </p:cxnSp>
          <p:sp>
            <p:nvSpPr>
              <p:cNvPr id="72" name="任意多边形 35890">
                <a:extLst>
                  <a:ext uri="{FF2B5EF4-FFF2-40B4-BE49-F238E27FC236}"/>
                </a:extLst>
              </p:cNvPr>
              <p:cNvSpPr/>
              <p:nvPr/>
            </p:nvSpPr>
            <p:spPr>
              <a:xfrm>
                <a:off x="3726594" y="2780300"/>
                <a:ext cx="2144420" cy="1352220"/>
              </a:xfrm>
              <a:custGeom>
                <a:avLst/>
                <a:gdLst>
                  <a:gd name="connsiteX0" fmla="*/ 0 w 2143760"/>
                  <a:gd name="connsiteY0" fmla="*/ 1351280 h 1351280"/>
                  <a:gd name="connsiteX1" fmla="*/ 0 w 2143760"/>
                  <a:gd name="connsiteY1" fmla="*/ 0 h 1351280"/>
                  <a:gd name="connsiteX2" fmla="*/ 2143760 w 2143760"/>
                  <a:gd name="connsiteY2" fmla="*/ 0 h 1351280"/>
                </a:gdLst>
                <a:ahLst/>
                <a:cxnLst>
                  <a:cxn ang="0">
                    <a:pos x="connsiteX0" y="connsiteY0"/>
                  </a:cxn>
                  <a:cxn ang="0">
                    <a:pos x="connsiteX1" y="connsiteY1"/>
                  </a:cxn>
                  <a:cxn ang="0">
                    <a:pos x="connsiteX2" y="connsiteY2"/>
                  </a:cxn>
                </a:cxnLst>
                <a:rect l="l" t="t" r="r" b="b"/>
                <a:pathLst>
                  <a:path w="2143760" h="1351280">
                    <a:moveTo>
                      <a:pt x="0" y="1351280"/>
                    </a:moveTo>
                    <a:lnTo>
                      <a:pt x="0" y="0"/>
                    </a:lnTo>
                    <a:lnTo>
                      <a:pt x="2143760" y="0"/>
                    </a:lnTo>
                  </a:path>
                </a:pathLst>
              </a:custGeom>
              <a:noFill/>
              <a:ln w="53975">
                <a:solidFill>
                  <a:srgbClr val="0271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82" name="矩形 81">
              <a:extLst>
                <a:ext uri="{FF2B5EF4-FFF2-40B4-BE49-F238E27FC236}"/>
              </a:extLst>
            </p:cNvPr>
            <p:cNvSpPr/>
            <p:nvPr/>
          </p:nvSpPr>
          <p:spPr>
            <a:xfrm>
              <a:off x="9199548" y="5767247"/>
              <a:ext cx="1676171" cy="426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dirty="0"/>
                <a:t>Step 2</a:t>
              </a:r>
              <a:endParaRPr lang="zh-CN" altLang="en-US" b="1" dirty="0"/>
            </a:p>
          </p:txBody>
        </p:sp>
      </p:grpSp>
      <p:grpSp>
        <p:nvGrpSpPr>
          <p:cNvPr id="88" name="组合 87"/>
          <p:cNvGrpSpPr>
            <a:grpSpLocks/>
          </p:cNvGrpSpPr>
          <p:nvPr/>
        </p:nvGrpSpPr>
        <p:grpSpPr bwMode="auto">
          <a:xfrm>
            <a:off x="4202113" y="2139950"/>
            <a:ext cx="1500187" cy="533400"/>
            <a:chOff x="1365422" y="1848851"/>
            <a:chExt cx="1499972" cy="533472"/>
          </a:xfrm>
        </p:grpSpPr>
        <p:sp>
          <p:nvSpPr>
            <p:cNvPr id="40998" name="Freeform 8"/>
            <p:cNvSpPr>
              <a:spLocks noEditPoints="1"/>
            </p:cNvSpPr>
            <p:nvPr/>
          </p:nvSpPr>
          <p:spPr bwMode="auto">
            <a:xfrm>
              <a:off x="1365422" y="1942718"/>
              <a:ext cx="504499" cy="439605"/>
            </a:xfrm>
            <a:custGeom>
              <a:avLst/>
              <a:gdLst>
                <a:gd name="T0" fmla="*/ 345445 w 203"/>
                <a:gd name="T1" fmla="*/ 327841 h 177"/>
                <a:gd name="T2" fmla="*/ 86983 w 203"/>
                <a:gd name="T3" fmla="*/ 298037 h 177"/>
                <a:gd name="T4" fmla="*/ 410061 w 203"/>
                <a:gd name="T5" fmla="*/ 268234 h 177"/>
                <a:gd name="T6" fmla="*/ 424972 w 203"/>
                <a:gd name="T7" fmla="*/ 39738 h 177"/>
                <a:gd name="T8" fmla="*/ 86983 w 203"/>
                <a:gd name="T9" fmla="*/ 186273 h 177"/>
                <a:gd name="T10" fmla="*/ 86983 w 203"/>
                <a:gd name="T11" fmla="*/ 288103 h 177"/>
                <a:gd name="T12" fmla="*/ 345445 w 203"/>
                <a:gd name="T13" fmla="*/ 288103 h 177"/>
                <a:gd name="T14" fmla="*/ 370297 w 203"/>
                <a:gd name="T15" fmla="*/ 188757 h 177"/>
                <a:gd name="T16" fmla="*/ 395149 w 203"/>
                <a:gd name="T17" fmla="*/ 273201 h 177"/>
                <a:gd name="T18" fmla="*/ 196332 w 203"/>
                <a:gd name="T19" fmla="*/ 238430 h 177"/>
                <a:gd name="T20" fmla="*/ 156569 w 203"/>
                <a:gd name="T21" fmla="*/ 198692 h 177"/>
                <a:gd name="T22" fmla="*/ 196332 w 203"/>
                <a:gd name="T23" fmla="*/ 238430 h 177"/>
                <a:gd name="T24" fmla="*/ 156569 w 203"/>
                <a:gd name="T25" fmla="*/ 178822 h 177"/>
                <a:gd name="T26" fmla="*/ 196332 w 203"/>
                <a:gd name="T27" fmla="*/ 139084 h 177"/>
                <a:gd name="T28" fmla="*/ 196332 w 203"/>
                <a:gd name="T29" fmla="*/ 119215 h 177"/>
                <a:gd name="T30" fmla="*/ 156569 w 203"/>
                <a:gd name="T31" fmla="*/ 79477 h 177"/>
                <a:gd name="T32" fmla="*/ 196332 w 203"/>
                <a:gd name="T33" fmla="*/ 119215 h 177"/>
                <a:gd name="T34" fmla="*/ 77042 w 203"/>
                <a:gd name="T35" fmla="*/ 29804 h 177"/>
                <a:gd name="T36" fmla="*/ 434913 w 203"/>
                <a:gd name="T37" fmla="*/ 273201 h 177"/>
                <a:gd name="T38" fmla="*/ 464736 w 203"/>
                <a:gd name="T39" fmla="*/ 273201 h 177"/>
                <a:gd name="T40" fmla="*/ 434913 w 203"/>
                <a:gd name="T41" fmla="*/ 0 h 177"/>
                <a:gd name="T42" fmla="*/ 47219 w 203"/>
                <a:gd name="T43" fmla="*/ 29804 h 177"/>
                <a:gd name="T44" fmla="*/ 69586 w 203"/>
                <a:gd name="T45" fmla="*/ 191241 h 177"/>
                <a:gd name="T46" fmla="*/ 489588 w 203"/>
                <a:gd name="T47" fmla="*/ 307972 h 177"/>
                <a:gd name="T48" fmla="*/ 474676 w 203"/>
                <a:gd name="T49" fmla="*/ 337776 h 177"/>
                <a:gd name="T50" fmla="*/ 464736 w 203"/>
                <a:gd name="T51" fmla="*/ 312939 h 177"/>
                <a:gd name="T52" fmla="*/ 434913 w 203"/>
                <a:gd name="T53" fmla="*/ 312939 h 177"/>
                <a:gd name="T54" fmla="*/ 424972 w 203"/>
                <a:gd name="T55" fmla="*/ 337776 h 177"/>
                <a:gd name="T56" fmla="*/ 410061 w 203"/>
                <a:gd name="T57" fmla="*/ 288103 h 177"/>
                <a:gd name="T58" fmla="*/ 395149 w 203"/>
                <a:gd name="T59" fmla="*/ 337776 h 177"/>
                <a:gd name="T60" fmla="*/ 385209 w 203"/>
                <a:gd name="T61" fmla="*/ 223528 h 177"/>
                <a:gd name="T62" fmla="*/ 355386 w 203"/>
                <a:gd name="T63" fmla="*/ 223528 h 177"/>
                <a:gd name="T64" fmla="*/ 315623 w 203"/>
                <a:gd name="T65" fmla="*/ 337776 h 177"/>
                <a:gd name="T66" fmla="*/ 504499 w 203"/>
                <a:gd name="T67" fmla="*/ 427187 h 177"/>
                <a:gd name="T68" fmla="*/ 489588 w 203"/>
                <a:gd name="T69" fmla="*/ 307972 h 177"/>
                <a:gd name="T70" fmla="*/ 99409 w 203"/>
                <a:gd name="T71" fmla="*/ 238430 h 177"/>
                <a:gd name="T72" fmla="*/ 17397 w 203"/>
                <a:gd name="T73" fmla="*/ 293070 h 177"/>
                <a:gd name="T74" fmla="*/ 109350 w 203"/>
                <a:gd name="T75" fmla="*/ 424703 h 177"/>
                <a:gd name="T76" fmla="*/ 206273 w 203"/>
                <a:gd name="T77" fmla="*/ 357645 h 177"/>
                <a:gd name="T78" fmla="*/ 82012 w 203"/>
                <a:gd name="T79" fmla="*/ 337776 h 1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3"/>
                <a:gd name="T121" fmla="*/ 0 h 177"/>
                <a:gd name="T122" fmla="*/ 203 w 203"/>
                <a:gd name="T123" fmla="*/ 177 h 17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3" h="177">
                  <a:moveTo>
                    <a:pt x="35" y="132"/>
                  </a:moveTo>
                  <a:cubicBezTo>
                    <a:pt x="139" y="132"/>
                    <a:pt x="139" y="132"/>
                    <a:pt x="139" y="132"/>
                  </a:cubicBezTo>
                  <a:cubicBezTo>
                    <a:pt x="139" y="120"/>
                    <a:pt x="139" y="120"/>
                    <a:pt x="139" y="120"/>
                  </a:cubicBezTo>
                  <a:cubicBezTo>
                    <a:pt x="35" y="120"/>
                    <a:pt x="35" y="120"/>
                    <a:pt x="35" y="120"/>
                  </a:cubicBezTo>
                  <a:cubicBezTo>
                    <a:pt x="35" y="128"/>
                    <a:pt x="35" y="125"/>
                    <a:pt x="35" y="132"/>
                  </a:cubicBezTo>
                  <a:close/>
                  <a:moveTo>
                    <a:pt x="165" y="108"/>
                  </a:moveTo>
                  <a:cubicBezTo>
                    <a:pt x="167" y="108"/>
                    <a:pt x="169" y="109"/>
                    <a:pt x="171" y="110"/>
                  </a:cubicBezTo>
                  <a:cubicBezTo>
                    <a:pt x="171" y="16"/>
                    <a:pt x="171" y="16"/>
                    <a:pt x="171" y="16"/>
                  </a:cubicBezTo>
                  <a:cubicBezTo>
                    <a:pt x="35" y="16"/>
                    <a:pt x="35" y="16"/>
                    <a:pt x="35" y="16"/>
                  </a:cubicBezTo>
                  <a:cubicBezTo>
                    <a:pt x="35" y="75"/>
                    <a:pt x="35" y="75"/>
                    <a:pt x="35" y="75"/>
                  </a:cubicBezTo>
                  <a:cubicBezTo>
                    <a:pt x="44" y="74"/>
                    <a:pt x="58" y="81"/>
                    <a:pt x="49" y="97"/>
                  </a:cubicBezTo>
                  <a:cubicBezTo>
                    <a:pt x="53" y="95"/>
                    <a:pt x="44" y="105"/>
                    <a:pt x="35" y="116"/>
                  </a:cubicBezTo>
                  <a:cubicBezTo>
                    <a:pt x="35" y="116"/>
                    <a:pt x="35" y="116"/>
                    <a:pt x="35" y="116"/>
                  </a:cubicBezTo>
                  <a:cubicBezTo>
                    <a:pt x="139" y="116"/>
                    <a:pt x="139" y="116"/>
                    <a:pt x="139" y="116"/>
                  </a:cubicBezTo>
                  <a:cubicBezTo>
                    <a:pt x="139" y="86"/>
                    <a:pt x="139" y="86"/>
                    <a:pt x="139" y="86"/>
                  </a:cubicBezTo>
                  <a:cubicBezTo>
                    <a:pt x="139" y="80"/>
                    <a:pt x="143" y="76"/>
                    <a:pt x="149" y="76"/>
                  </a:cubicBezTo>
                  <a:cubicBezTo>
                    <a:pt x="154" y="76"/>
                    <a:pt x="159" y="80"/>
                    <a:pt x="159" y="86"/>
                  </a:cubicBezTo>
                  <a:cubicBezTo>
                    <a:pt x="159" y="110"/>
                    <a:pt x="159" y="110"/>
                    <a:pt x="159" y="110"/>
                  </a:cubicBezTo>
                  <a:cubicBezTo>
                    <a:pt x="161" y="108"/>
                    <a:pt x="163" y="108"/>
                    <a:pt x="165" y="108"/>
                  </a:cubicBezTo>
                  <a:close/>
                  <a:moveTo>
                    <a:pt x="79" y="96"/>
                  </a:moveTo>
                  <a:cubicBezTo>
                    <a:pt x="63" y="96"/>
                    <a:pt x="63" y="96"/>
                    <a:pt x="63" y="96"/>
                  </a:cubicBezTo>
                  <a:cubicBezTo>
                    <a:pt x="63" y="80"/>
                    <a:pt x="63" y="80"/>
                    <a:pt x="63" y="80"/>
                  </a:cubicBezTo>
                  <a:cubicBezTo>
                    <a:pt x="79" y="80"/>
                    <a:pt x="79" y="80"/>
                    <a:pt x="79" y="80"/>
                  </a:cubicBezTo>
                  <a:lnTo>
                    <a:pt x="79" y="96"/>
                  </a:lnTo>
                  <a:close/>
                  <a:moveTo>
                    <a:pt x="79" y="72"/>
                  </a:moveTo>
                  <a:cubicBezTo>
                    <a:pt x="63" y="72"/>
                    <a:pt x="63" y="72"/>
                    <a:pt x="63" y="72"/>
                  </a:cubicBezTo>
                  <a:cubicBezTo>
                    <a:pt x="63" y="56"/>
                    <a:pt x="63" y="56"/>
                    <a:pt x="63" y="56"/>
                  </a:cubicBezTo>
                  <a:cubicBezTo>
                    <a:pt x="79" y="56"/>
                    <a:pt x="79" y="56"/>
                    <a:pt x="79" y="56"/>
                  </a:cubicBezTo>
                  <a:lnTo>
                    <a:pt x="79" y="72"/>
                  </a:lnTo>
                  <a:close/>
                  <a:moveTo>
                    <a:pt x="79" y="48"/>
                  </a:moveTo>
                  <a:cubicBezTo>
                    <a:pt x="63" y="48"/>
                    <a:pt x="63" y="48"/>
                    <a:pt x="63" y="48"/>
                  </a:cubicBezTo>
                  <a:cubicBezTo>
                    <a:pt x="63" y="32"/>
                    <a:pt x="63" y="32"/>
                    <a:pt x="63" y="32"/>
                  </a:cubicBezTo>
                  <a:cubicBezTo>
                    <a:pt x="79" y="32"/>
                    <a:pt x="79" y="32"/>
                    <a:pt x="79" y="32"/>
                  </a:cubicBezTo>
                  <a:lnTo>
                    <a:pt x="79" y="48"/>
                  </a:lnTo>
                  <a:close/>
                  <a:moveTo>
                    <a:pt x="31" y="76"/>
                  </a:moveTo>
                  <a:cubicBezTo>
                    <a:pt x="31" y="12"/>
                    <a:pt x="31" y="12"/>
                    <a:pt x="31" y="12"/>
                  </a:cubicBezTo>
                  <a:cubicBezTo>
                    <a:pt x="175" y="12"/>
                    <a:pt x="175" y="12"/>
                    <a:pt x="175" y="12"/>
                  </a:cubicBezTo>
                  <a:cubicBezTo>
                    <a:pt x="175" y="110"/>
                    <a:pt x="175" y="110"/>
                    <a:pt x="175" y="110"/>
                  </a:cubicBezTo>
                  <a:cubicBezTo>
                    <a:pt x="177" y="109"/>
                    <a:pt x="179" y="108"/>
                    <a:pt x="181" y="108"/>
                  </a:cubicBezTo>
                  <a:cubicBezTo>
                    <a:pt x="183" y="108"/>
                    <a:pt x="185" y="108"/>
                    <a:pt x="187" y="110"/>
                  </a:cubicBezTo>
                  <a:cubicBezTo>
                    <a:pt x="187" y="12"/>
                    <a:pt x="187" y="12"/>
                    <a:pt x="187" y="12"/>
                  </a:cubicBezTo>
                  <a:cubicBezTo>
                    <a:pt x="187" y="5"/>
                    <a:pt x="182" y="0"/>
                    <a:pt x="175" y="0"/>
                  </a:cubicBezTo>
                  <a:cubicBezTo>
                    <a:pt x="31" y="0"/>
                    <a:pt x="31" y="0"/>
                    <a:pt x="31" y="0"/>
                  </a:cubicBezTo>
                  <a:cubicBezTo>
                    <a:pt x="24" y="0"/>
                    <a:pt x="19" y="5"/>
                    <a:pt x="19" y="12"/>
                  </a:cubicBezTo>
                  <a:cubicBezTo>
                    <a:pt x="19" y="90"/>
                    <a:pt x="19" y="90"/>
                    <a:pt x="19" y="90"/>
                  </a:cubicBezTo>
                  <a:cubicBezTo>
                    <a:pt x="23" y="84"/>
                    <a:pt x="27" y="79"/>
                    <a:pt x="28" y="77"/>
                  </a:cubicBezTo>
                  <a:cubicBezTo>
                    <a:pt x="29" y="77"/>
                    <a:pt x="30" y="76"/>
                    <a:pt x="31" y="76"/>
                  </a:cubicBezTo>
                  <a:close/>
                  <a:moveTo>
                    <a:pt x="197" y="124"/>
                  </a:moveTo>
                  <a:cubicBezTo>
                    <a:pt x="194" y="124"/>
                    <a:pt x="191" y="126"/>
                    <a:pt x="191" y="130"/>
                  </a:cubicBezTo>
                  <a:cubicBezTo>
                    <a:pt x="191" y="136"/>
                    <a:pt x="191" y="136"/>
                    <a:pt x="191" y="136"/>
                  </a:cubicBezTo>
                  <a:cubicBezTo>
                    <a:pt x="187" y="136"/>
                    <a:pt x="187" y="136"/>
                    <a:pt x="187" y="136"/>
                  </a:cubicBezTo>
                  <a:cubicBezTo>
                    <a:pt x="187" y="126"/>
                    <a:pt x="187" y="126"/>
                    <a:pt x="187" y="126"/>
                  </a:cubicBezTo>
                  <a:cubicBezTo>
                    <a:pt x="187" y="122"/>
                    <a:pt x="184" y="120"/>
                    <a:pt x="181" y="120"/>
                  </a:cubicBezTo>
                  <a:cubicBezTo>
                    <a:pt x="178" y="120"/>
                    <a:pt x="175" y="122"/>
                    <a:pt x="175" y="126"/>
                  </a:cubicBezTo>
                  <a:cubicBezTo>
                    <a:pt x="175" y="136"/>
                    <a:pt x="175" y="136"/>
                    <a:pt x="175" y="136"/>
                  </a:cubicBezTo>
                  <a:cubicBezTo>
                    <a:pt x="171" y="136"/>
                    <a:pt x="171" y="136"/>
                    <a:pt x="171" y="136"/>
                  </a:cubicBezTo>
                  <a:cubicBezTo>
                    <a:pt x="171" y="122"/>
                    <a:pt x="171" y="122"/>
                    <a:pt x="171" y="122"/>
                  </a:cubicBezTo>
                  <a:cubicBezTo>
                    <a:pt x="171" y="118"/>
                    <a:pt x="168" y="116"/>
                    <a:pt x="165" y="116"/>
                  </a:cubicBezTo>
                  <a:cubicBezTo>
                    <a:pt x="162" y="116"/>
                    <a:pt x="159" y="118"/>
                    <a:pt x="159" y="122"/>
                  </a:cubicBezTo>
                  <a:cubicBezTo>
                    <a:pt x="159" y="136"/>
                    <a:pt x="159" y="136"/>
                    <a:pt x="159" y="136"/>
                  </a:cubicBezTo>
                  <a:cubicBezTo>
                    <a:pt x="155" y="136"/>
                    <a:pt x="155" y="136"/>
                    <a:pt x="155" y="136"/>
                  </a:cubicBezTo>
                  <a:cubicBezTo>
                    <a:pt x="155" y="90"/>
                    <a:pt x="155" y="90"/>
                    <a:pt x="155" y="90"/>
                  </a:cubicBezTo>
                  <a:cubicBezTo>
                    <a:pt x="155" y="86"/>
                    <a:pt x="152" y="84"/>
                    <a:pt x="149" y="84"/>
                  </a:cubicBezTo>
                  <a:cubicBezTo>
                    <a:pt x="146" y="84"/>
                    <a:pt x="143" y="86"/>
                    <a:pt x="143" y="90"/>
                  </a:cubicBezTo>
                  <a:cubicBezTo>
                    <a:pt x="143" y="136"/>
                    <a:pt x="143" y="136"/>
                    <a:pt x="143" y="136"/>
                  </a:cubicBezTo>
                  <a:cubicBezTo>
                    <a:pt x="127" y="136"/>
                    <a:pt x="127" y="136"/>
                    <a:pt x="127" y="136"/>
                  </a:cubicBezTo>
                  <a:cubicBezTo>
                    <a:pt x="135" y="172"/>
                    <a:pt x="135" y="172"/>
                    <a:pt x="135" y="172"/>
                  </a:cubicBezTo>
                  <a:cubicBezTo>
                    <a:pt x="203" y="172"/>
                    <a:pt x="203" y="172"/>
                    <a:pt x="203" y="172"/>
                  </a:cubicBezTo>
                  <a:cubicBezTo>
                    <a:pt x="203" y="130"/>
                    <a:pt x="203" y="130"/>
                    <a:pt x="203" y="130"/>
                  </a:cubicBezTo>
                  <a:cubicBezTo>
                    <a:pt x="203" y="126"/>
                    <a:pt x="200" y="124"/>
                    <a:pt x="197" y="124"/>
                  </a:cubicBezTo>
                  <a:close/>
                  <a:moveTo>
                    <a:pt x="22" y="119"/>
                  </a:moveTo>
                  <a:cubicBezTo>
                    <a:pt x="22" y="119"/>
                    <a:pt x="45" y="93"/>
                    <a:pt x="40" y="96"/>
                  </a:cubicBezTo>
                  <a:cubicBezTo>
                    <a:pt x="47" y="86"/>
                    <a:pt x="36" y="80"/>
                    <a:pt x="32" y="85"/>
                  </a:cubicBezTo>
                  <a:cubicBezTo>
                    <a:pt x="27" y="91"/>
                    <a:pt x="7" y="118"/>
                    <a:pt x="7" y="118"/>
                  </a:cubicBezTo>
                  <a:cubicBezTo>
                    <a:pt x="7" y="118"/>
                    <a:pt x="0" y="127"/>
                    <a:pt x="7" y="135"/>
                  </a:cubicBezTo>
                  <a:cubicBezTo>
                    <a:pt x="8" y="137"/>
                    <a:pt x="44" y="171"/>
                    <a:pt x="44" y="171"/>
                  </a:cubicBezTo>
                  <a:cubicBezTo>
                    <a:pt x="44" y="171"/>
                    <a:pt x="48" y="177"/>
                    <a:pt x="54" y="172"/>
                  </a:cubicBezTo>
                  <a:cubicBezTo>
                    <a:pt x="60" y="166"/>
                    <a:pt x="83" y="144"/>
                    <a:pt x="83" y="144"/>
                  </a:cubicBezTo>
                  <a:cubicBezTo>
                    <a:pt x="83" y="136"/>
                    <a:pt x="83" y="136"/>
                    <a:pt x="83" y="136"/>
                  </a:cubicBezTo>
                  <a:cubicBezTo>
                    <a:pt x="83" y="136"/>
                    <a:pt x="47" y="136"/>
                    <a:pt x="33" y="136"/>
                  </a:cubicBezTo>
                  <a:cubicBezTo>
                    <a:pt x="15" y="136"/>
                    <a:pt x="22" y="119"/>
                    <a:pt x="22" y="119"/>
                  </a:cubicBezTo>
                  <a:close/>
                </a:path>
              </a:pathLst>
            </a:custGeom>
            <a:solidFill>
              <a:schemeClr val="accent1"/>
            </a:solidFill>
            <a:ln w="9525">
              <a:noFill/>
              <a:miter lim="800000"/>
              <a:headEnd/>
              <a:tailEnd/>
            </a:ln>
          </p:spPr>
          <p:txBody>
            <a:bodyPr/>
            <a:lstStyle/>
            <a:p>
              <a:endParaRPr lang="zh-CN" altLang="en-US">
                <a:latin typeface="等线"/>
                <a:ea typeface="等线"/>
              </a:endParaRPr>
            </a:p>
          </p:txBody>
        </p:sp>
        <p:sp>
          <p:nvSpPr>
            <p:cNvPr id="40999" name="文本框 89"/>
            <p:cNvSpPr txBox="1">
              <a:spLocks noChangeArrowheads="1"/>
            </p:cNvSpPr>
            <p:nvPr/>
          </p:nvSpPr>
          <p:spPr bwMode="auto">
            <a:xfrm>
              <a:off x="1962583" y="1848851"/>
              <a:ext cx="902811" cy="523220"/>
            </a:xfrm>
            <a:prstGeom prst="rect">
              <a:avLst/>
            </a:prstGeom>
            <a:noFill/>
            <a:ln w="9525">
              <a:noFill/>
              <a:miter lim="800000"/>
              <a:headEnd/>
              <a:tailEnd/>
            </a:ln>
          </p:spPr>
          <p:txBody>
            <a:bodyPr wrap="none">
              <a:spAutoFit/>
            </a:bodyPr>
            <a:lstStyle/>
            <a:p>
              <a:pPr algn="ctr"/>
              <a:r>
                <a:rPr lang="zh-CN" altLang="en-US" sz="2800" b="1">
                  <a:solidFill>
                    <a:srgbClr val="FF9900"/>
                  </a:solidFill>
                  <a:latin typeface="等线"/>
                  <a:ea typeface="等线"/>
                </a:rPr>
                <a:t>税务</a:t>
              </a:r>
            </a:p>
          </p:txBody>
        </p:sp>
      </p:grpSp>
      <p:grpSp>
        <p:nvGrpSpPr>
          <p:cNvPr id="91" name="组合 90"/>
          <p:cNvGrpSpPr>
            <a:grpSpLocks/>
          </p:cNvGrpSpPr>
          <p:nvPr/>
        </p:nvGrpSpPr>
        <p:grpSpPr bwMode="auto">
          <a:xfrm>
            <a:off x="4202113" y="944563"/>
            <a:ext cx="1500187" cy="533400"/>
            <a:chOff x="1365422" y="1848851"/>
            <a:chExt cx="1499972" cy="533472"/>
          </a:xfrm>
        </p:grpSpPr>
        <p:sp>
          <p:nvSpPr>
            <p:cNvPr id="40996" name="Freeform 8"/>
            <p:cNvSpPr>
              <a:spLocks noEditPoints="1"/>
            </p:cNvSpPr>
            <p:nvPr/>
          </p:nvSpPr>
          <p:spPr bwMode="auto">
            <a:xfrm>
              <a:off x="1365422" y="1942718"/>
              <a:ext cx="504499" cy="439605"/>
            </a:xfrm>
            <a:custGeom>
              <a:avLst/>
              <a:gdLst>
                <a:gd name="T0" fmla="*/ 345445 w 203"/>
                <a:gd name="T1" fmla="*/ 327841 h 177"/>
                <a:gd name="T2" fmla="*/ 86983 w 203"/>
                <a:gd name="T3" fmla="*/ 298037 h 177"/>
                <a:gd name="T4" fmla="*/ 410061 w 203"/>
                <a:gd name="T5" fmla="*/ 268234 h 177"/>
                <a:gd name="T6" fmla="*/ 424972 w 203"/>
                <a:gd name="T7" fmla="*/ 39738 h 177"/>
                <a:gd name="T8" fmla="*/ 86983 w 203"/>
                <a:gd name="T9" fmla="*/ 186273 h 177"/>
                <a:gd name="T10" fmla="*/ 86983 w 203"/>
                <a:gd name="T11" fmla="*/ 288103 h 177"/>
                <a:gd name="T12" fmla="*/ 345445 w 203"/>
                <a:gd name="T13" fmla="*/ 288103 h 177"/>
                <a:gd name="T14" fmla="*/ 370297 w 203"/>
                <a:gd name="T15" fmla="*/ 188757 h 177"/>
                <a:gd name="T16" fmla="*/ 395149 w 203"/>
                <a:gd name="T17" fmla="*/ 273201 h 177"/>
                <a:gd name="T18" fmla="*/ 196332 w 203"/>
                <a:gd name="T19" fmla="*/ 238430 h 177"/>
                <a:gd name="T20" fmla="*/ 156569 w 203"/>
                <a:gd name="T21" fmla="*/ 198692 h 177"/>
                <a:gd name="T22" fmla="*/ 196332 w 203"/>
                <a:gd name="T23" fmla="*/ 238430 h 177"/>
                <a:gd name="T24" fmla="*/ 156569 w 203"/>
                <a:gd name="T25" fmla="*/ 178822 h 177"/>
                <a:gd name="T26" fmla="*/ 196332 w 203"/>
                <a:gd name="T27" fmla="*/ 139084 h 177"/>
                <a:gd name="T28" fmla="*/ 196332 w 203"/>
                <a:gd name="T29" fmla="*/ 119215 h 177"/>
                <a:gd name="T30" fmla="*/ 156569 w 203"/>
                <a:gd name="T31" fmla="*/ 79477 h 177"/>
                <a:gd name="T32" fmla="*/ 196332 w 203"/>
                <a:gd name="T33" fmla="*/ 119215 h 177"/>
                <a:gd name="T34" fmla="*/ 77042 w 203"/>
                <a:gd name="T35" fmla="*/ 29804 h 177"/>
                <a:gd name="T36" fmla="*/ 434913 w 203"/>
                <a:gd name="T37" fmla="*/ 273201 h 177"/>
                <a:gd name="T38" fmla="*/ 464736 w 203"/>
                <a:gd name="T39" fmla="*/ 273201 h 177"/>
                <a:gd name="T40" fmla="*/ 434913 w 203"/>
                <a:gd name="T41" fmla="*/ 0 h 177"/>
                <a:gd name="T42" fmla="*/ 47219 w 203"/>
                <a:gd name="T43" fmla="*/ 29804 h 177"/>
                <a:gd name="T44" fmla="*/ 69586 w 203"/>
                <a:gd name="T45" fmla="*/ 191241 h 177"/>
                <a:gd name="T46" fmla="*/ 489588 w 203"/>
                <a:gd name="T47" fmla="*/ 307972 h 177"/>
                <a:gd name="T48" fmla="*/ 474676 w 203"/>
                <a:gd name="T49" fmla="*/ 337776 h 177"/>
                <a:gd name="T50" fmla="*/ 464736 w 203"/>
                <a:gd name="T51" fmla="*/ 312939 h 177"/>
                <a:gd name="T52" fmla="*/ 434913 w 203"/>
                <a:gd name="T53" fmla="*/ 312939 h 177"/>
                <a:gd name="T54" fmla="*/ 424972 w 203"/>
                <a:gd name="T55" fmla="*/ 337776 h 177"/>
                <a:gd name="T56" fmla="*/ 410061 w 203"/>
                <a:gd name="T57" fmla="*/ 288103 h 177"/>
                <a:gd name="T58" fmla="*/ 395149 w 203"/>
                <a:gd name="T59" fmla="*/ 337776 h 177"/>
                <a:gd name="T60" fmla="*/ 385209 w 203"/>
                <a:gd name="T61" fmla="*/ 223528 h 177"/>
                <a:gd name="T62" fmla="*/ 355386 w 203"/>
                <a:gd name="T63" fmla="*/ 223528 h 177"/>
                <a:gd name="T64" fmla="*/ 315623 w 203"/>
                <a:gd name="T65" fmla="*/ 337776 h 177"/>
                <a:gd name="T66" fmla="*/ 504499 w 203"/>
                <a:gd name="T67" fmla="*/ 427187 h 177"/>
                <a:gd name="T68" fmla="*/ 489588 w 203"/>
                <a:gd name="T69" fmla="*/ 307972 h 177"/>
                <a:gd name="T70" fmla="*/ 99409 w 203"/>
                <a:gd name="T71" fmla="*/ 238430 h 177"/>
                <a:gd name="T72" fmla="*/ 17397 w 203"/>
                <a:gd name="T73" fmla="*/ 293070 h 177"/>
                <a:gd name="T74" fmla="*/ 109350 w 203"/>
                <a:gd name="T75" fmla="*/ 424703 h 177"/>
                <a:gd name="T76" fmla="*/ 206273 w 203"/>
                <a:gd name="T77" fmla="*/ 357645 h 177"/>
                <a:gd name="T78" fmla="*/ 82012 w 203"/>
                <a:gd name="T79" fmla="*/ 337776 h 1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3"/>
                <a:gd name="T121" fmla="*/ 0 h 177"/>
                <a:gd name="T122" fmla="*/ 203 w 203"/>
                <a:gd name="T123" fmla="*/ 177 h 17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3" h="177">
                  <a:moveTo>
                    <a:pt x="35" y="132"/>
                  </a:moveTo>
                  <a:cubicBezTo>
                    <a:pt x="139" y="132"/>
                    <a:pt x="139" y="132"/>
                    <a:pt x="139" y="132"/>
                  </a:cubicBezTo>
                  <a:cubicBezTo>
                    <a:pt x="139" y="120"/>
                    <a:pt x="139" y="120"/>
                    <a:pt x="139" y="120"/>
                  </a:cubicBezTo>
                  <a:cubicBezTo>
                    <a:pt x="35" y="120"/>
                    <a:pt x="35" y="120"/>
                    <a:pt x="35" y="120"/>
                  </a:cubicBezTo>
                  <a:cubicBezTo>
                    <a:pt x="35" y="128"/>
                    <a:pt x="35" y="125"/>
                    <a:pt x="35" y="132"/>
                  </a:cubicBezTo>
                  <a:close/>
                  <a:moveTo>
                    <a:pt x="165" y="108"/>
                  </a:moveTo>
                  <a:cubicBezTo>
                    <a:pt x="167" y="108"/>
                    <a:pt x="169" y="109"/>
                    <a:pt x="171" y="110"/>
                  </a:cubicBezTo>
                  <a:cubicBezTo>
                    <a:pt x="171" y="16"/>
                    <a:pt x="171" y="16"/>
                    <a:pt x="171" y="16"/>
                  </a:cubicBezTo>
                  <a:cubicBezTo>
                    <a:pt x="35" y="16"/>
                    <a:pt x="35" y="16"/>
                    <a:pt x="35" y="16"/>
                  </a:cubicBezTo>
                  <a:cubicBezTo>
                    <a:pt x="35" y="75"/>
                    <a:pt x="35" y="75"/>
                    <a:pt x="35" y="75"/>
                  </a:cubicBezTo>
                  <a:cubicBezTo>
                    <a:pt x="44" y="74"/>
                    <a:pt x="58" y="81"/>
                    <a:pt x="49" y="97"/>
                  </a:cubicBezTo>
                  <a:cubicBezTo>
                    <a:pt x="53" y="95"/>
                    <a:pt x="44" y="105"/>
                    <a:pt x="35" y="116"/>
                  </a:cubicBezTo>
                  <a:cubicBezTo>
                    <a:pt x="35" y="116"/>
                    <a:pt x="35" y="116"/>
                    <a:pt x="35" y="116"/>
                  </a:cubicBezTo>
                  <a:cubicBezTo>
                    <a:pt x="139" y="116"/>
                    <a:pt x="139" y="116"/>
                    <a:pt x="139" y="116"/>
                  </a:cubicBezTo>
                  <a:cubicBezTo>
                    <a:pt x="139" y="86"/>
                    <a:pt x="139" y="86"/>
                    <a:pt x="139" y="86"/>
                  </a:cubicBezTo>
                  <a:cubicBezTo>
                    <a:pt x="139" y="80"/>
                    <a:pt x="143" y="76"/>
                    <a:pt x="149" y="76"/>
                  </a:cubicBezTo>
                  <a:cubicBezTo>
                    <a:pt x="154" y="76"/>
                    <a:pt x="159" y="80"/>
                    <a:pt x="159" y="86"/>
                  </a:cubicBezTo>
                  <a:cubicBezTo>
                    <a:pt x="159" y="110"/>
                    <a:pt x="159" y="110"/>
                    <a:pt x="159" y="110"/>
                  </a:cubicBezTo>
                  <a:cubicBezTo>
                    <a:pt x="161" y="108"/>
                    <a:pt x="163" y="108"/>
                    <a:pt x="165" y="108"/>
                  </a:cubicBezTo>
                  <a:close/>
                  <a:moveTo>
                    <a:pt x="79" y="96"/>
                  </a:moveTo>
                  <a:cubicBezTo>
                    <a:pt x="63" y="96"/>
                    <a:pt x="63" y="96"/>
                    <a:pt x="63" y="96"/>
                  </a:cubicBezTo>
                  <a:cubicBezTo>
                    <a:pt x="63" y="80"/>
                    <a:pt x="63" y="80"/>
                    <a:pt x="63" y="80"/>
                  </a:cubicBezTo>
                  <a:cubicBezTo>
                    <a:pt x="79" y="80"/>
                    <a:pt x="79" y="80"/>
                    <a:pt x="79" y="80"/>
                  </a:cubicBezTo>
                  <a:lnTo>
                    <a:pt x="79" y="96"/>
                  </a:lnTo>
                  <a:close/>
                  <a:moveTo>
                    <a:pt x="79" y="72"/>
                  </a:moveTo>
                  <a:cubicBezTo>
                    <a:pt x="63" y="72"/>
                    <a:pt x="63" y="72"/>
                    <a:pt x="63" y="72"/>
                  </a:cubicBezTo>
                  <a:cubicBezTo>
                    <a:pt x="63" y="56"/>
                    <a:pt x="63" y="56"/>
                    <a:pt x="63" y="56"/>
                  </a:cubicBezTo>
                  <a:cubicBezTo>
                    <a:pt x="79" y="56"/>
                    <a:pt x="79" y="56"/>
                    <a:pt x="79" y="56"/>
                  </a:cubicBezTo>
                  <a:lnTo>
                    <a:pt x="79" y="72"/>
                  </a:lnTo>
                  <a:close/>
                  <a:moveTo>
                    <a:pt x="79" y="48"/>
                  </a:moveTo>
                  <a:cubicBezTo>
                    <a:pt x="63" y="48"/>
                    <a:pt x="63" y="48"/>
                    <a:pt x="63" y="48"/>
                  </a:cubicBezTo>
                  <a:cubicBezTo>
                    <a:pt x="63" y="32"/>
                    <a:pt x="63" y="32"/>
                    <a:pt x="63" y="32"/>
                  </a:cubicBezTo>
                  <a:cubicBezTo>
                    <a:pt x="79" y="32"/>
                    <a:pt x="79" y="32"/>
                    <a:pt x="79" y="32"/>
                  </a:cubicBezTo>
                  <a:lnTo>
                    <a:pt x="79" y="48"/>
                  </a:lnTo>
                  <a:close/>
                  <a:moveTo>
                    <a:pt x="31" y="76"/>
                  </a:moveTo>
                  <a:cubicBezTo>
                    <a:pt x="31" y="12"/>
                    <a:pt x="31" y="12"/>
                    <a:pt x="31" y="12"/>
                  </a:cubicBezTo>
                  <a:cubicBezTo>
                    <a:pt x="175" y="12"/>
                    <a:pt x="175" y="12"/>
                    <a:pt x="175" y="12"/>
                  </a:cubicBezTo>
                  <a:cubicBezTo>
                    <a:pt x="175" y="110"/>
                    <a:pt x="175" y="110"/>
                    <a:pt x="175" y="110"/>
                  </a:cubicBezTo>
                  <a:cubicBezTo>
                    <a:pt x="177" y="109"/>
                    <a:pt x="179" y="108"/>
                    <a:pt x="181" y="108"/>
                  </a:cubicBezTo>
                  <a:cubicBezTo>
                    <a:pt x="183" y="108"/>
                    <a:pt x="185" y="108"/>
                    <a:pt x="187" y="110"/>
                  </a:cubicBezTo>
                  <a:cubicBezTo>
                    <a:pt x="187" y="12"/>
                    <a:pt x="187" y="12"/>
                    <a:pt x="187" y="12"/>
                  </a:cubicBezTo>
                  <a:cubicBezTo>
                    <a:pt x="187" y="5"/>
                    <a:pt x="182" y="0"/>
                    <a:pt x="175" y="0"/>
                  </a:cubicBezTo>
                  <a:cubicBezTo>
                    <a:pt x="31" y="0"/>
                    <a:pt x="31" y="0"/>
                    <a:pt x="31" y="0"/>
                  </a:cubicBezTo>
                  <a:cubicBezTo>
                    <a:pt x="24" y="0"/>
                    <a:pt x="19" y="5"/>
                    <a:pt x="19" y="12"/>
                  </a:cubicBezTo>
                  <a:cubicBezTo>
                    <a:pt x="19" y="90"/>
                    <a:pt x="19" y="90"/>
                    <a:pt x="19" y="90"/>
                  </a:cubicBezTo>
                  <a:cubicBezTo>
                    <a:pt x="23" y="84"/>
                    <a:pt x="27" y="79"/>
                    <a:pt x="28" y="77"/>
                  </a:cubicBezTo>
                  <a:cubicBezTo>
                    <a:pt x="29" y="77"/>
                    <a:pt x="30" y="76"/>
                    <a:pt x="31" y="76"/>
                  </a:cubicBezTo>
                  <a:close/>
                  <a:moveTo>
                    <a:pt x="197" y="124"/>
                  </a:moveTo>
                  <a:cubicBezTo>
                    <a:pt x="194" y="124"/>
                    <a:pt x="191" y="126"/>
                    <a:pt x="191" y="130"/>
                  </a:cubicBezTo>
                  <a:cubicBezTo>
                    <a:pt x="191" y="136"/>
                    <a:pt x="191" y="136"/>
                    <a:pt x="191" y="136"/>
                  </a:cubicBezTo>
                  <a:cubicBezTo>
                    <a:pt x="187" y="136"/>
                    <a:pt x="187" y="136"/>
                    <a:pt x="187" y="136"/>
                  </a:cubicBezTo>
                  <a:cubicBezTo>
                    <a:pt x="187" y="126"/>
                    <a:pt x="187" y="126"/>
                    <a:pt x="187" y="126"/>
                  </a:cubicBezTo>
                  <a:cubicBezTo>
                    <a:pt x="187" y="122"/>
                    <a:pt x="184" y="120"/>
                    <a:pt x="181" y="120"/>
                  </a:cubicBezTo>
                  <a:cubicBezTo>
                    <a:pt x="178" y="120"/>
                    <a:pt x="175" y="122"/>
                    <a:pt x="175" y="126"/>
                  </a:cubicBezTo>
                  <a:cubicBezTo>
                    <a:pt x="175" y="136"/>
                    <a:pt x="175" y="136"/>
                    <a:pt x="175" y="136"/>
                  </a:cubicBezTo>
                  <a:cubicBezTo>
                    <a:pt x="171" y="136"/>
                    <a:pt x="171" y="136"/>
                    <a:pt x="171" y="136"/>
                  </a:cubicBezTo>
                  <a:cubicBezTo>
                    <a:pt x="171" y="122"/>
                    <a:pt x="171" y="122"/>
                    <a:pt x="171" y="122"/>
                  </a:cubicBezTo>
                  <a:cubicBezTo>
                    <a:pt x="171" y="118"/>
                    <a:pt x="168" y="116"/>
                    <a:pt x="165" y="116"/>
                  </a:cubicBezTo>
                  <a:cubicBezTo>
                    <a:pt x="162" y="116"/>
                    <a:pt x="159" y="118"/>
                    <a:pt x="159" y="122"/>
                  </a:cubicBezTo>
                  <a:cubicBezTo>
                    <a:pt x="159" y="136"/>
                    <a:pt x="159" y="136"/>
                    <a:pt x="159" y="136"/>
                  </a:cubicBezTo>
                  <a:cubicBezTo>
                    <a:pt x="155" y="136"/>
                    <a:pt x="155" y="136"/>
                    <a:pt x="155" y="136"/>
                  </a:cubicBezTo>
                  <a:cubicBezTo>
                    <a:pt x="155" y="90"/>
                    <a:pt x="155" y="90"/>
                    <a:pt x="155" y="90"/>
                  </a:cubicBezTo>
                  <a:cubicBezTo>
                    <a:pt x="155" y="86"/>
                    <a:pt x="152" y="84"/>
                    <a:pt x="149" y="84"/>
                  </a:cubicBezTo>
                  <a:cubicBezTo>
                    <a:pt x="146" y="84"/>
                    <a:pt x="143" y="86"/>
                    <a:pt x="143" y="90"/>
                  </a:cubicBezTo>
                  <a:cubicBezTo>
                    <a:pt x="143" y="136"/>
                    <a:pt x="143" y="136"/>
                    <a:pt x="143" y="136"/>
                  </a:cubicBezTo>
                  <a:cubicBezTo>
                    <a:pt x="127" y="136"/>
                    <a:pt x="127" y="136"/>
                    <a:pt x="127" y="136"/>
                  </a:cubicBezTo>
                  <a:cubicBezTo>
                    <a:pt x="135" y="172"/>
                    <a:pt x="135" y="172"/>
                    <a:pt x="135" y="172"/>
                  </a:cubicBezTo>
                  <a:cubicBezTo>
                    <a:pt x="203" y="172"/>
                    <a:pt x="203" y="172"/>
                    <a:pt x="203" y="172"/>
                  </a:cubicBezTo>
                  <a:cubicBezTo>
                    <a:pt x="203" y="130"/>
                    <a:pt x="203" y="130"/>
                    <a:pt x="203" y="130"/>
                  </a:cubicBezTo>
                  <a:cubicBezTo>
                    <a:pt x="203" y="126"/>
                    <a:pt x="200" y="124"/>
                    <a:pt x="197" y="124"/>
                  </a:cubicBezTo>
                  <a:close/>
                  <a:moveTo>
                    <a:pt x="22" y="119"/>
                  </a:moveTo>
                  <a:cubicBezTo>
                    <a:pt x="22" y="119"/>
                    <a:pt x="45" y="93"/>
                    <a:pt x="40" y="96"/>
                  </a:cubicBezTo>
                  <a:cubicBezTo>
                    <a:pt x="47" y="86"/>
                    <a:pt x="36" y="80"/>
                    <a:pt x="32" y="85"/>
                  </a:cubicBezTo>
                  <a:cubicBezTo>
                    <a:pt x="27" y="91"/>
                    <a:pt x="7" y="118"/>
                    <a:pt x="7" y="118"/>
                  </a:cubicBezTo>
                  <a:cubicBezTo>
                    <a:pt x="7" y="118"/>
                    <a:pt x="0" y="127"/>
                    <a:pt x="7" y="135"/>
                  </a:cubicBezTo>
                  <a:cubicBezTo>
                    <a:pt x="8" y="137"/>
                    <a:pt x="44" y="171"/>
                    <a:pt x="44" y="171"/>
                  </a:cubicBezTo>
                  <a:cubicBezTo>
                    <a:pt x="44" y="171"/>
                    <a:pt x="48" y="177"/>
                    <a:pt x="54" y="172"/>
                  </a:cubicBezTo>
                  <a:cubicBezTo>
                    <a:pt x="60" y="166"/>
                    <a:pt x="83" y="144"/>
                    <a:pt x="83" y="144"/>
                  </a:cubicBezTo>
                  <a:cubicBezTo>
                    <a:pt x="83" y="136"/>
                    <a:pt x="83" y="136"/>
                    <a:pt x="83" y="136"/>
                  </a:cubicBezTo>
                  <a:cubicBezTo>
                    <a:pt x="83" y="136"/>
                    <a:pt x="47" y="136"/>
                    <a:pt x="33" y="136"/>
                  </a:cubicBezTo>
                  <a:cubicBezTo>
                    <a:pt x="15" y="136"/>
                    <a:pt x="22" y="119"/>
                    <a:pt x="22" y="119"/>
                  </a:cubicBezTo>
                  <a:close/>
                </a:path>
              </a:pathLst>
            </a:custGeom>
            <a:solidFill>
              <a:schemeClr val="accent1"/>
            </a:solidFill>
            <a:ln w="9525">
              <a:noFill/>
              <a:miter lim="800000"/>
              <a:headEnd/>
              <a:tailEnd/>
            </a:ln>
          </p:spPr>
          <p:txBody>
            <a:bodyPr/>
            <a:lstStyle/>
            <a:p>
              <a:endParaRPr lang="zh-CN" altLang="en-US">
                <a:latin typeface="等线"/>
                <a:ea typeface="等线"/>
              </a:endParaRPr>
            </a:p>
          </p:txBody>
        </p:sp>
        <p:sp>
          <p:nvSpPr>
            <p:cNvPr id="40997" name="文本框 92"/>
            <p:cNvSpPr txBox="1">
              <a:spLocks noChangeArrowheads="1"/>
            </p:cNvSpPr>
            <p:nvPr/>
          </p:nvSpPr>
          <p:spPr bwMode="auto">
            <a:xfrm>
              <a:off x="1962583" y="1848851"/>
              <a:ext cx="902811" cy="523220"/>
            </a:xfrm>
            <a:prstGeom prst="rect">
              <a:avLst/>
            </a:prstGeom>
            <a:noFill/>
            <a:ln w="9525">
              <a:noFill/>
              <a:miter lim="800000"/>
              <a:headEnd/>
              <a:tailEnd/>
            </a:ln>
          </p:spPr>
          <p:txBody>
            <a:bodyPr wrap="none">
              <a:spAutoFit/>
            </a:bodyPr>
            <a:lstStyle/>
            <a:p>
              <a:pPr algn="ctr"/>
              <a:r>
                <a:rPr lang="zh-CN" altLang="en-US" sz="2800" b="1">
                  <a:solidFill>
                    <a:srgbClr val="0099FF"/>
                  </a:solidFill>
                  <a:latin typeface="等线"/>
                  <a:ea typeface="等线"/>
                </a:rPr>
                <a:t>工商</a:t>
              </a:r>
            </a:p>
          </p:txBody>
        </p:sp>
      </p:grpSp>
      <p:grpSp>
        <p:nvGrpSpPr>
          <p:cNvPr id="94" name="组合 93"/>
          <p:cNvGrpSpPr>
            <a:grpSpLocks/>
          </p:cNvGrpSpPr>
          <p:nvPr/>
        </p:nvGrpSpPr>
        <p:grpSpPr bwMode="auto">
          <a:xfrm>
            <a:off x="4202113" y="1531938"/>
            <a:ext cx="1500187" cy="533400"/>
            <a:chOff x="1365422" y="1848851"/>
            <a:chExt cx="1499972" cy="533472"/>
          </a:xfrm>
        </p:grpSpPr>
        <p:sp>
          <p:nvSpPr>
            <p:cNvPr id="40994" name="Freeform 8"/>
            <p:cNvSpPr>
              <a:spLocks noEditPoints="1"/>
            </p:cNvSpPr>
            <p:nvPr/>
          </p:nvSpPr>
          <p:spPr bwMode="auto">
            <a:xfrm>
              <a:off x="1365422" y="1942718"/>
              <a:ext cx="504499" cy="439605"/>
            </a:xfrm>
            <a:custGeom>
              <a:avLst/>
              <a:gdLst>
                <a:gd name="T0" fmla="*/ 345445 w 203"/>
                <a:gd name="T1" fmla="*/ 327841 h 177"/>
                <a:gd name="T2" fmla="*/ 86983 w 203"/>
                <a:gd name="T3" fmla="*/ 298037 h 177"/>
                <a:gd name="T4" fmla="*/ 410061 w 203"/>
                <a:gd name="T5" fmla="*/ 268234 h 177"/>
                <a:gd name="T6" fmla="*/ 424972 w 203"/>
                <a:gd name="T7" fmla="*/ 39738 h 177"/>
                <a:gd name="T8" fmla="*/ 86983 w 203"/>
                <a:gd name="T9" fmla="*/ 186273 h 177"/>
                <a:gd name="T10" fmla="*/ 86983 w 203"/>
                <a:gd name="T11" fmla="*/ 288103 h 177"/>
                <a:gd name="T12" fmla="*/ 345445 w 203"/>
                <a:gd name="T13" fmla="*/ 288103 h 177"/>
                <a:gd name="T14" fmla="*/ 370297 w 203"/>
                <a:gd name="T15" fmla="*/ 188757 h 177"/>
                <a:gd name="T16" fmla="*/ 395149 w 203"/>
                <a:gd name="T17" fmla="*/ 273201 h 177"/>
                <a:gd name="T18" fmla="*/ 196332 w 203"/>
                <a:gd name="T19" fmla="*/ 238430 h 177"/>
                <a:gd name="T20" fmla="*/ 156569 w 203"/>
                <a:gd name="T21" fmla="*/ 198692 h 177"/>
                <a:gd name="T22" fmla="*/ 196332 w 203"/>
                <a:gd name="T23" fmla="*/ 238430 h 177"/>
                <a:gd name="T24" fmla="*/ 156569 w 203"/>
                <a:gd name="T25" fmla="*/ 178822 h 177"/>
                <a:gd name="T26" fmla="*/ 196332 w 203"/>
                <a:gd name="T27" fmla="*/ 139084 h 177"/>
                <a:gd name="T28" fmla="*/ 196332 w 203"/>
                <a:gd name="T29" fmla="*/ 119215 h 177"/>
                <a:gd name="T30" fmla="*/ 156569 w 203"/>
                <a:gd name="T31" fmla="*/ 79477 h 177"/>
                <a:gd name="T32" fmla="*/ 196332 w 203"/>
                <a:gd name="T33" fmla="*/ 119215 h 177"/>
                <a:gd name="T34" fmla="*/ 77042 w 203"/>
                <a:gd name="T35" fmla="*/ 29804 h 177"/>
                <a:gd name="T36" fmla="*/ 434913 w 203"/>
                <a:gd name="T37" fmla="*/ 273201 h 177"/>
                <a:gd name="T38" fmla="*/ 464736 w 203"/>
                <a:gd name="T39" fmla="*/ 273201 h 177"/>
                <a:gd name="T40" fmla="*/ 434913 w 203"/>
                <a:gd name="T41" fmla="*/ 0 h 177"/>
                <a:gd name="T42" fmla="*/ 47219 w 203"/>
                <a:gd name="T43" fmla="*/ 29804 h 177"/>
                <a:gd name="T44" fmla="*/ 69586 w 203"/>
                <a:gd name="T45" fmla="*/ 191241 h 177"/>
                <a:gd name="T46" fmla="*/ 489588 w 203"/>
                <a:gd name="T47" fmla="*/ 307972 h 177"/>
                <a:gd name="T48" fmla="*/ 474676 w 203"/>
                <a:gd name="T49" fmla="*/ 337776 h 177"/>
                <a:gd name="T50" fmla="*/ 464736 w 203"/>
                <a:gd name="T51" fmla="*/ 312939 h 177"/>
                <a:gd name="T52" fmla="*/ 434913 w 203"/>
                <a:gd name="T53" fmla="*/ 312939 h 177"/>
                <a:gd name="T54" fmla="*/ 424972 w 203"/>
                <a:gd name="T55" fmla="*/ 337776 h 177"/>
                <a:gd name="T56" fmla="*/ 410061 w 203"/>
                <a:gd name="T57" fmla="*/ 288103 h 177"/>
                <a:gd name="T58" fmla="*/ 395149 w 203"/>
                <a:gd name="T59" fmla="*/ 337776 h 177"/>
                <a:gd name="T60" fmla="*/ 385209 w 203"/>
                <a:gd name="T61" fmla="*/ 223528 h 177"/>
                <a:gd name="T62" fmla="*/ 355386 w 203"/>
                <a:gd name="T63" fmla="*/ 223528 h 177"/>
                <a:gd name="T64" fmla="*/ 315623 w 203"/>
                <a:gd name="T65" fmla="*/ 337776 h 177"/>
                <a:gd name="T66" fmla="*/ 504499 w 203"/>
                <a:gd name="T67" fmla="*/ 427187 h 177"/>
                <a:gd name="T68" fmla="*/ 489588 w 203"/>
                <a:gd name="T69" fmla="*/ 307972 h 177"/>
                <a:gd name="T70" fmla="*/ 99409 w 203"/>
                <a:gd name="T71" fmla="*/ 238430 h 177"/>
                <a:gd name="T72" fmla="*/ 17397 w 203"/>
                <a:gd name="T73" fmla="*/ 293070 h 177"/>
                <a:gd name="T74" fmla="*/ 109350 w 203"/>
                <a:gd name="T75" fmla="*/ 424703 h 177"/>
                <a:gd name="T76" fmla="*/ 206273 w 203"/>
                <a:gd name="T77" fmla="*/ 357645 h 177"/>
                <a:gd name="T78" fmla="*/ 82012 w 203"/>
                <a:gd name="T79" fmla="*/ 337776 h 1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3"/>
                <a:gd name="T121" fmla="*/ 0 h 177"/>
                <a:gd name="T122" fmla="*/ 203 w 203"/>
                <a:gd name="T123" fmla="*/ 177 h 17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3" h="177">
                  <a:moveTo>
                    <a:pt x="35" y="132"/>
                  </a:moveTo>
                  <a:cubicBezTo>
                    <a:pt x="139" y="132"/>
                    <a:pt x="139" y="132"/>
                    <a:pt x="139" y="132"/>
                  </a:cubicBezTo>
                  <a:cubicBezTo>
                    <a:pt x="139" y="120"/>
                    <a:pt x="139" y="120"/>
                    <a:pt x="139" y="120"/>
                  </a:cubicBezTo>
                  <a:cubicBezTo>
                    <a:pt x="35" y="120"/>
                    <a:pt x="35" y="120"/>
                    <a:pt x="35" y="120"/>
                  </a:cubicBezTo>
                  <a:cubicBezTo>
                    <a:pt x="35" y="128"/>
                    <a:pt x="35" y="125"/>
                    <a:pt x="35" y="132"/>
                  </a:cubicBezTo>
                  <a:close/>
                  <a:moveTo>
                    <a:pt x="165" y="108"/>
                  </a:moveTo>
                  <a:cubicBezTo>
                    <a:pt x="167" y="108"/>
                    <a:pt x="169" y="109"/>
                    <a:pt x="171" y="110"/>
                  </a:cubicBezTo>
                  <a:cubicBezTo>
                    <a:pt x="171" y="16"/>
                    <a:pt x="171" y="16"/>
                    <a:pt x="171" y="16"/>
                  </a:cubicBezTo>
                  <a:cubicBezTo>
                    <a:pt x="35" y="16"/>
                    <a:pt x="35" y="16"/>
                    <a:pt x="35" y="16"/>
                  </a:cubicBezTo>
                  <a:cubicBezTo>
                    <a:pt x="35" y="75"/>
                    <a:pt x="35" y="75"/>
                    <a:pt x="35" y="75"/>
                  </a:cubicBezTo>
                  <a:cubicBezTo>
                    <a:pt x="44" y="74"/>
                    <a:pt x="58" y="81"/>
                    <a:pt x="49" y="97"/>
                  </a:cubicBezTo>
                  <a:cubicBezTo>
                    <a:pt x="53" y="95"/>
                    <a:pt x="44" y="105"/>
                    <a:pt x="35" y="116"/>
                  </a:cubicBezTo>
                  <a:cubicBezTo>
                    <a:pt x="35" y="116"/>
                    <a:pt x="35" y="116"/>
                    <a:pt x="35" y="116"/>
                  </a:cubicBezTo>
                  <a:cubicBezTo>
                    <a:pt x="139" y="116"/>
                    <a:pt x="139" y="116"/>
                    <a:pt x="139" y="116"/>
                  </a:cubicBezTo>
                  <a:cubicBezTo>
                    <a:pt x="139" y="86"/>
                    <a:pt x="139" y="86"/>
                    <a:pt x="139" y="86"/>
                  </a:cubicBezTo>
                  <a:cubicBezTo>
                    <a:pt x="139" y="80"/>
                    <a:pt x="143" y="76"/>
                    <a:pt x="149" y="76"/>
                  </a:cubicBezTo>
                  <a:cubicBezTo>
                    <a:pt x="154" y="76"/>
                    <a:pt x="159" y="80"/>
                    <a:pt x="159" y="86"/>
                  </a:cubicBezTo>
                  <a:cubicBezTo>
                    <a:pt x="159" y="110"/>
                    <a:pt x="159" y="110"/>
                    <a:pt x="159" y="110"/>
                  </a:cubicBezTo>
                  <a:cubicBezTo>
                    <a:pt x="161" y="108"/>
                    <a:pt x="163" y="108"/>
                    <a:pt x="165" y="108"/>
                  </a:cubicBezTo>
                  <a:close/>
                  <a:moveTo>
                    <a:pt x="79" y="96"/>
                  </a:moveTo>
                  <a:cubicBezTo>
                    <a:pt x="63" y="96"/>
                    <a:pt x="63" y="96"/>
                    <a:pt x="63" y="96"/>
                  </a:cubicBezTo>
                  <a:cubicBezTo>
                    <a:pt x="63" y="80"/>
                    <a:pt x="63" y="80"/>
                    <a:pt x="63" y="80"/>
                  </a:cubicBezTo>
                  <a:cubicBezTo>
                    <a:pt x="79" y="80"/>
                    <a:pt x="79" y="80"/>
                    <a:pt x="79" y="80"/>
                  </a:cubicBezTo>
                  <a:lnTo>
                    <a:pt x="79" y="96"/>
                  </a:lnTo>
                  <a:close/>
                  <a:moveTo>
                    <a:pt x="79" y="72"/>
                  </a:moveTo>
                  <a:cubicBezTo>
                    <a:pt x="63" y="72"/>
                    <a:pt x="63" y="72"/>
                    <a:pt x="63" y="72"/>
                  </a:cubicBezTo>
                  <a:cubicBezTo>
                    <a:pt x="63" y="56"/>
                    <a:pt x="63" y="56"/>
                    <a:pt x="63" y="56"/>
                  </a:cubicBezTo>
                  <a:cubicBezTo>
                    <a:pt x="79" y="56"/>
                    <a:pt x="79" y="56"/>
                    <a:pt x="79" y="56"/>
                  </a:cubicBezTo>
                  <a:lnTo>
                    <a:pt x="79" y="72"/>
                  </a:lnTo>
                  <a:close/>
                  <a:moveTo>
                    <a:pt x="79" y="48"/>
                  </a:moveTo>
                  <a:cubicBezTo>
                    <a:pt x="63" y="48"/>
                    <a:pt x="63" y="48"/>
                    <a:pt x="63" y="48"/>
                  </a:cubicBezTo>
                  <a:cubicBezTo>
                    <a:pt x="63" y="32"/>
                    <a:pt x="63" y="32"/>
                    <a:pt x="63" y="32"/>
                  </a:cubicBezTo>
                  <a:cubicBezTo>
                    <a:pt x="79" y="32"/>
                    <a:pt x="79" y="32"/>
                    <a:pt x="79" y="32"/>
                  </a:cubicBezTo>
                  <a:lnTo>
                    <a:pt x="79" y="48"/>
                  </a:lnTo>
                  <a:close/>
                  <a:moveTo>
                    <a:pt x="31" y="76"/>
                  </a:moveTo>
                  <a:cubicBezTo>
                    <a:pt x="31" y="12"/>
                    <a:pt x="31" y="12"/>
                    <a:pt x="31" y="12"/>
                  </a:cubicBezTo>
                  <a:cubicBezTo>
                    <a:pt x="175" y="12"/>
                    <a:pt x="175" y="12"/>
                    <a:pt x="175" y="12"/>
                  </a:cubicBezTo>
                  <a:cubicBezTo>
                    <a:pt x="175" y="110"/>
                    <a:pt x="175" y="110"/>
                    <a:pt x="175" y="110"/>
                  </a:cubicBezTo>
                  <a:cubicBezTo>
                    <a:pt x="177" y="109"/>
                    <a:pt x="179" y="108"/>
                    <a:pt x="181" y="108"/>
                  </a:cubicBezTo>
                  <a:cubicBezTo>
                    <a:pt x="183" y="108"/>
                    <a:pt x="185" y="108"/>
                    <a:pt x="187" y="110"/>
                  </a:cubicBezTo>
                  <a:cubicBezTo>
                    <a:pt x="187" y="12"/>
                    <a:pt x="187" y="12"/>
                    <a:pt x="187" y="12"/>
                  </a:cubicBezTo>
                  <a:cubicBezTo>
                    <a:pt x="187" y="5"/>
                    <a:pt x="182" y="0"/>
                    <a:pt x="175" y="0"/>
                  </a:cubicBezTo>
                  <a:cubicBezTo>
                    <a:pt x="31" y="0"/>
                    <a:pt x="31" y="0"/>
                    <a:pt x="31" y="0"/>
                  </a:cubicBezTo>
                  <a:cubicBezTo>
                    <a:pt x="24" y="0"/>
                    <a:pt x="19" y="5"/>
                    <a:pt x="19" y="12"/>
                  </a:cubicBezTo>
                  <a:cubicBezTo>
                    <a:pt x="19" y="90"/>
                    <a:pt x="19" y="90"/>
                    <a:pt x="19" y="90"/>
                  </a:cubicBezTo>
                  <a:cubicBezTo>
                    <a:pt x="23" y="84"/>
                    <a:pt x="27" y="79"/>
                    <a:pt x="28" y="77"/>
                  </a:cubicBezTo>
                  <a:cubicBezTo>
                    <a:pt x="29" y="77"/>
                    <a:pt x="30" y="76"/>
                    <a:pt x="31" y="76"/>
                  </a:cubicBezTo>
                  <a:close/>
                  <a:moveTo>
                    <a:pt x="197" y="124"/>
                  </a:moveTo>
                  <a:cubicBezTo>
                    <a:pt x="194" y="124"/>
                    <a:pt x="191" y="126"/>
                    <a:pt x="191" y="130"/>
                  </a:cubicBezTo>
                  <a:cubicBezTo>
                    <a:pt x="191" y="136"/>
                    <a:pt x="191" y="136"/>
                    <a:pt x="191" y="136"/>
                  </a:cubicBezTo>
                  <a:cubicBezTo>
                    <a:pt x="187" y="136"/>
                    <a:pt x="187" y="136"/>
                    <a:pt x="187" y="136"/>
                  </a:cubicBezTo>
                  <a:cubicBezTo>
                    <a:pt x="187" y="126"/>
                    <a:pt x="187" y="126"/>
                    <a:pt x="187" y="126"/>
                  </a:cubicBezTo>
                  <a:cubicBezTo>
                    <a:pt x="187" y="122"/>
                    <a:pt x="184" y="120"/>
                    <a:pt x="181" y="120"/>
                  </a:cubicBezTo>
                  <a:cubicBezTo>
                    <a:pt x="178" y="120"/>
                    <a:pt x="175" y="122"/>
                    <a:pt x="175" y="126"/>
                  </a:cubicBezTo>
                  <a:cubicBezTo>
                    <a:pt x="175" y="136"/>
                    <a:pt x="175" y="136"/>
                    <a:pt x="175" y="136"/>
                  </a:cubicBezTo>
                  <a:cubicBezTo>
                    <a:pt x="171" y="136"/>
                    <a:pt x="171" y="136"/>
                    <a:pt x="171" y="136"/>
                  </a:cubicBezTo>
                  <a:cubicBezTo>
                    <a:pt x="171" y="122"/>
                    <a:pt x="171" y="122"/>
                    <a:pt x="171" y="122"/>
                  </a:cubicBezTo>
                  <a:cubicBezTo>
                    <a:pt x="171" y="118"/>
                    <a:pt x="168" y="116"/>
                    <a:pt x="165" y="116"/>
                  </a:cubicBezTo>
                  <a:cubicBezTo>
                    <a:pt x="162" y="116"/>
                    <a:pt x="159" y="118"/>
                    <a:pt x="159" y="122"/>
                  </a:cubicBezTo>
                  <a:cubicBezTo>
                    <a:pt x="159" y="136"/>
                    <a:pt x="159" y="136"/>
                    <a:pt x="159" y="136"/>
                  </a:cubicBezTo>
                  <a:cubicBezTo>
                    <a:pt x="155" y="136"/>
                    <a:pt x="155" y="136"/>
                    <a:pt x="155" y="136"/>
                  </a:cubicBezTo>
                  <a:cubicBezTo>
                    <a:pt x="155" y="90"/>
                    <a:pt x="155" y="90"/>
                    <a:pt x="155" y="90"/>
                  </a:cubicBezTo>
                  <a:cubicBezTo>
                    <a:pt x="155" y="86"/>
                    <a:pt x="152" y="84"/>
                    <a:pt x="149" y="84"/>
                  </a:cubicBezTo>
                  <a:cubicBezTo>
                    <a:pt x="146" y="84"/>
                    <a:pt x="143" y="86"/>
                    <a:pt x="143" y="90"/>
                  </a:cubicBezTo>
                  <a:cubicBezTo>
                    <a:pt x="143" y="136"/>
                    <a:pt x="143" y="136"/>
                    <a:pt x="143" y="136"/>
                  </a:cubicBezTo>
                  <a:cubicBezTo>
                    <a:pt x="127" y="136"/>
                    <a:pt x="127" y="136"/>
                    <a:pt x="127" y="136"/>
                  </a:cubicBezTo>
                  <a:cubicBezTo>
                    <a:pt x="135" y="172"/>
                    <a:pt x="135" y="172"/>
                    <a:pt x="135" y="172"/>
                  </a:cubicBezTo>
                  <a:cubicBezTo>
                    <a:pt x="203" y="172"/>
                    <a:pt x="203" y="172"/>
                    <a:pt x="203" y="172"/>
                  </a:cubicBezTo>
                  <a:cubicBezTo>
                    <a:pt x="203" y="130"/>
                    <a:pt x="203" y="130"/>
                    <a:pt x="203" y="130"/>
                  </a:cubicBezTo>
                  <a:cubicBezTo>
                    <a:pt x="203" y="126"/>
                    <a:pt x="200" y="124"/>
                    <a:pt x="197" y="124"/>
                  </a:cubicBezTo>
                  <a:close/>
                  <a:moveTo>
                    <a:pt x="22" y="119"/>
                  </a:moveTo>
                  <a:cubicBezTo>
                    <a:pt x="22" y="119"/>
                    <a:pt x="45" y="93"/>
                    <a:pt x="40" y="96"/>
                  </a:cubicBezTo>
                  <a:cubicBezTo>
                    <a:pt x="47" y="86"/>
                    <a:pt x="36" y="80"/>
                    <a:pt x="32" y="85"/>
                  </a:cubicBezTo>
                  <a:cubicBezTo>
                    <a:pt x="27" y="91"/>
                    <a:pt x="7" y="118"/>
                    <a:pt x="7" y="118"/>
                  </a:cubicBezTo>
                  <a:cubicBezTo>
                    <a:pt x="7" y="118"/>
                    <a:pt x="0" y="127"/>
                    <a:pt x="7" y="135"/>
                  </a:cubicBezTo>
                  <a:cubicBezTo>
                    <a:pt x="8" y="137"/>
                    <a:pt x="44" y="171"/>
                    <a:pt x="44" y="171"/>
                  </a:cubicBezTo>
                  <a:cubicBezTo>
                    <a:pt x="44" y="171"/>
                    <a:pt x="48" y="177"/>
                    <a:pt x="54" y="172"/>
                  </a:cubicBezTo>
                  <a:cubicBezTo>
                    <a:pt x="60" y="166"/>
                    <a:pt x="83" y="144"/>
                    <a:pt x="83" y="144"/>
                  </a:cubicBezTo>
                  <a:cubicBezTo>
                    <a:pt x="83" y="136"/>
                    <a:pt x="83" y="136"/>
                    <a:pt x="83" y="136"/>
                  </a:cubicBezTo>
                  <a:cubicBezTo>
                    <a:pt x="83" y="136"/>
                    <a:pt x="47" y="136"/>
                    <a:pt x="33" y="136"/>
                  </a:cubicBezTo>
                  <a:cubicBezTo>
                    <a:pt x="15" y="136"/>
                    <a:pt x="22" y="119"/>
                    <a:pt x="22" y="119"/>
                  </a:cubicBezTo>
                  <a:close/>
                </a:path>
              </a:pathLst>
            </a:custGeom>
            <a:solidFill>
              <a:schemeClr val="accent1"/>
            </a:solidFill>
            <a:ln w="9525">
              <a:noFill/>
              <a:miter lim="800000"/>
              <a:headEnd/>
              <a:tailEnd/>
            </a:ln>
          </p:spPr>
          <p:txBody>
            <a:bodyPr/>
            <a:lstStyle/>
            <a:p>
              <a:endParaRPr lang="zh-CN" altLang="en-US">
                <a:latin typeface="等线"/>
                <a:ea typeface="等线"/>
              </a:endParaRPr>
            </a:p>
          </p:txBody>
        </p:sp>
        <p:sp>
          <p:nvSpPr>
            <p:cNvPr id="40995" name="文本框 95"/>
            <p:cNvSpPr txBox="1">
              <a:spLocks noChangeArrowheads="1"/>
            </p:cNvSpPr>
            <p:nvPr/>
          </p:nvSpPr>
          <p:spPr bwMode="auto">
            <a:xfrm>
              <a:off x="1962583" y="1848851"/>
              <a:ext cx="902811" cy="523220"/>
            </a:xfrm>
            <a:prstGeom prst="rect">
              <a:avLst/>
            </a:prstGeom>
            <a:noFill/>
            <a:ln w="9525">
              <a:noFill/>
              <a:miter lim="800000"/>
              <a:headEnd/>
              <a:tailEnd/>
            </a:ln>
          </p:spPr>
          <p:txBody>
            <a:bodyPr wrap="none">
              <a:spAutoFit/>
            </a:bodyPr>
            <a:lstStyle/>
            <a:p>
              <a:pPr algn="ctr"/>
              <a:r>
                <a:rPr lang="zh-CN" altLang="en-US" sz="2800" b="1">
                  <a:solidFill>
                    <a:srgbClr val="00B050"/>
                  </a:solidFill>
                  <a:latin typeface="等线"/>
                  <a:ea typeface="等线"/>
                </a:rPr>
                <a:t>公安</a:t>
              </a:r>
            </a:p>
          </p:txBody>
        </p:sp>
      </p:grpSp>
      <p:grpSp>
        <p:nvGrpSpPr>
          <p:cNvPr id="40967" name="组合 10"/>
          <p:cNvGrpSpPr>
            <a:grpSpLocks/>
          </p:cNvGrpSpPr>
          <p:nvPr/>
        </p:nvGrpSpPr>
        <p:grpSpPr bwMode="auto">
          <a:xfrm>
            <a:off x="1874838" y="2573338"/>
            <a:ext cx="2201862" cy="3621087"/>
            <a:chOff x="1875095" y="2573996"/>
            <a:chExt cx="2201768" cy="3620184"/>
          </a:xfrm>
        </p:grpSpPr>
        <p:sp>
          <p:nvSpPr>
            <p:cNvPr id="81" name="矩形 80">
              <a:extLst>
                <a:ext uri="{FF2B5EF4-FFF2-40B4-BE49-F238E27FC236}"/>
              </a:extLst>
            </p:cNvPr>
            <p:cNvSpPr/>
            <p:nvPr/>
          </p:nvSpPr>
          <p:spPr>
            <a:xfrm>
              <a:off x="2400535" y="5767249"/>
              <a:ext cx="1676328" cy="426931"/>
            </a:xfrm>
            <a:prstGeom prst="rect">
              <a:avLst/>
            </a:prstGeom>
            <a:solidFill>
              <a:srgbClr val="0271BF"/>
            </a:solidFill>
            <a:ln>
              <a:solidFill>
                <a:srgbClr val="0271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dirty="0"/>
                <a:t>Step 1</a:t>
              </a:r>
              <a:endParaRPr lang="zh-CN" altLang="en-US" b="1" dirty="0"/>
            </a:p>
          </p:txBody>
        </p:sp>
        <p:grpSp>
          <p:nvGrpSpPr>
            <p:cNvPr id="40991" name="组合 4"/>
            <p:cNvGrpSpPr>
              <a:grpSpLocks/>
            </p:cNvGrpSpPr>
            <p:nvPr/>
          </p:nvGrpSpPr>
          <p:grpSpPr bwMode="auto">
            <a:xfrm>
              <a:off x="1875095" y="2573996"/>
              <a:ext cx="2144755" cy="3182853"/>
              <a:chOff x="322741" y="2573996"/>
              <a:chExt cx="2144755" cy="3182853"/>
            </a:xfrm>
          </p:grpSpPr>
          <p:grpSp>
            <p:nvGrpSpPr>
              <p:cNvPr id="120" name="组合 119">
                <a:extLst>
                  <a:ext uri="{FF2B5EF4-FFF2-40B4-BE49-F238E27FC236}"/>
                </a:extLst>
              </p:cNvPr>
              <p:cNvGrpSpPr/>
              <p:nvPr/>
            </p:nvGrpSpPr>
            <p:grpSpPr>
              <a:xfrm>
                <a:off x="322741" y="3414326"/>
                <a:ext cx="2144755" cy="2342523"/>
                <a:chOff x="13261976" y="1508126"/>
                <a:chExt cx="2995612" cy="3271838"/>
              </a:xfrm>
              <a:solidFill>
                <a:srgbClr val="0271BF"/>
              </a:solidFill>
            </p:grpSpPr>
            <p:sp>
              <p:nvSpPr>
                <p:cNvPr id="121" name="Freeform 6">
                  <a:extLst>
                    <a:ext uri="{FF2B5EF4-FFF2-40B4-BE49-F238E27FC236}"/>
                  </a:extLst>
                </p:cNvPr>
                <p:cNvSpPr>
                  <a:spLocks/>
                </p:cNvSpPr>
                <p:nvPr/>
              </p:nvSpPr>
              <p:spPr bwMode="auto">
                <a:xfrm>
                  <a:off x="14239876" y="1768476"/>
                  <a:ext cx="677863" cy="593725"/>
                </a:xfrm>
                <a:custGeom>
                  <a:avLst/>
                  <a:gdLst>
                    <a:gd name="T0" fmla="*/ 180 w 180"/>
                    <a:gd name="T1" fmla="*/ 90 h 158"/>
                    <a:gd name="T2" fmla="*/ 90 w 180"/>
                    <a:gd name="T3" fmla="*/ 0 h 158"/>
                    <a:gd name="T4" fmla="*/ 0 w 180"/>
                    <a:gd name="T5" fmla="*/ 90 h 158"/>
                    <a:gd name="T6" fmla="*/ 32 w 180"/>
                    <a:gd name="T7" fmla="*/ 158 h 158"/>
                    <a:gd name="T8" fmla="*/ 148 w 180"/>
                    <a:gd name="T9" fmla="*/ 158 h 158"/>
                    <a:gd name="T10" fmla="*/ 180 w 180"/>
                    <a:gd name="T11" fmla="*/ 90 h 158"/>
                  </a:gdLst>
                  <a:ahLst/>
                  <a:cxnLst>
                    <a:cxn ang="0">
                      <a:pos x="T0" y="T1"/>
                    </a:cxn>
                    <a:cxn ang="0">
                      <a:pos x="T2" y="T3"/>
                    </a:cxn>
                    <a:cxn ang="0">
                      <a:pos x="T4" y="T5"/>
                    </a:cxn>
                    <a:cxn ang="0">
                      <a:pos x="T6" y="T7"/>
                    </a:cxn>
                    <a:cxn ang="0">
                      <a:pos x="T8" y="T9"/>
                    </a:cxn>
                    <a:cxn ang="0">
                      <a:pos x="T10" y="T11"/>
                    </a:cxn>
                  </a:cxnLst>
                  <a:rect l="0" t="0" r="r" b="b"/>
                  <a:pathLst>
                    <a:path w="180" h="158">
                      <a:moveTo>
                        <a:pt x="180" y="90"/>
                      </a:moveTo>
                      <a:cubicBezTo>
                        <a:pt x="180" y="40"/>
                        <a:pt x="140" y="0"/>
                        <a:pt x="90" y="0"/>
                      </a:cubicBezTo>
                      <a:cubicBezTo>
                        <a:pt x="40" y="0"/>
                        <a:pt x="0" y="40"/>
                        <a:pt x="0" y="90"/>
                      </a:cubicBezTo>
                      <a:cubicBezTo>
                        <a:pt x="0" y="117"/>
                        <a:pt x="13" y="142"/>
                        <a:pt x="32" y="158"/>
                      </a:cubicBezTo>
                      <a:cubicBezTo>
                        <a:pt x="148" y="158"/>
                        <a:pt x="148" y="158"/>
                        <a:pt x="148" y="158"/>
                      </a:cubicBezTo>
                      <a:cubicBezTo>
                        <a:pt x="168" y="142"/>
                        <a:pt x="180" y="117"/>
                        <a:pt x="180" y="90"/>
                      </a:cubicBezTo>
                      <a:close/>
                    </a:path>
                  </a:pathLst>
                </a:custGeom>
                <a:grp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122" name="Freeform 7">
                  <a:extLst>
                    <a:ext uri="{FF2B5EF4-FFF2-40B4-BE49-F238E27FC236}"/>
                  </a:extLst>
                </p:cNvPr>
                <p:cNvSpPr>
                  <a:spLocks noEditPoints="1"/>
                </p:cNvSpPr>
                <p:nvPr/>
              </p:nvSpPr>
              <p:spPr bwMode="auto">
                <a:xfrm>
                  <a:off x="15101888" y="2554288"/>
                  <a:ext cx="971550" cy="657225"/>
                </a:xfrm>
                <a:custGeom>
                  <a:avLst/>
                  <a:gdLst>
                    <a:gd name="T0" fmla="*/ 28 w 612"/>
                    <a:gd name="T1" fmla="*/ 0 h 414"/>
                    <a:gd name="T2" fmla="*/ 28 w 612"/>
                    <a:gd name="T3" fmla="*/ 369 h 414"/>
                    <a:gd name="T4" fmla="*/ 0 w 612"/>
                    <a:gd name="T5" fmla="*/ 369 h 414"/>
                    <a:gd name="T6" fmla="*/ 0 w 612"/>
                    <a:gd name="T7" fmla="*/ 414 h 414"/>
                    <a:gd name="T8" fmla="*/ 612 w 612"/>
                    <a:gd name="T9" fmla="*/ 414 h 414"/>
                    <a:gd name="T10" fmla="*/ 612 w 612"/>
                    <a:gd name="T11" fmla="*/ 369 h 414"/>
                    <a:gd name="T12" fmla="*/ 583 w 612"/>
                    <a:gd name="T13" fmla="*/ 369 h 414"/>
                    <a:gd name="T14" fmla="*/ 583 w 612"/>
                    <a:gd name="T15" fmla="*/ 0 h 414"/>
                    <a:gd name="T16" fmla="*/ 28 w 612"/>
                    <a:gd name="T17" fmla="*/ 0 h 414"/>
                    <a:gd name="T18" fmla="*/ 545 w 612"/>
                    <a:gd name="T19" fmla="*/ 341 h 414"/>
                    <a:gd name="T20" fmla="*/ 66 w 612"/>
                    <a:gd name="T21" fmla="*/ 341 h 414"/>
                    <a:gd name="T22" fmla="*/ 66 w 612"/>
                    <a:gd name="T23" fmla="*/ 38 h 414"/>
                    <a:gd name="T24" fmla="*/ 545 w 612"/>
                    <a:gd name="T25" fmla="*/ 38 h 414"/>
                    <a:gd name="T26" fmla="*/ 545 w 612"/>
                    <a:gd name="T27" fmla="*/ 341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2" h="414">
                      <a:moveTo>
                        <a:pt x="28" y="0"/>
                      </a:moveTo>
                      <a:lnTo>
                        <a:pt x="28" y="369"/>
                      </a:lnTo>
                      <a:lnTo>
                        <a:pt x="0" y="369"/>
                      </a:lnTo>
                      <a:lnTo>
                        <a:pt x="0" y="414"/>
                      </a:lnTo>
                      <a:lnTo>
                        <a:pt x="612" y="414"/>
                      </a:lnTo>
                      <a:lnTo>
                        <a:pt x="612" y="369"/>
                      </a:lnTo>
                      <a:lnTo>
                        <a:pt x="583" y="369"/>
                      </a:lnTo>
                      <a:lnTo>
                        <a:pt x="583" y="0"/>
                      </a:lnTo>
                      <a:lnTo>
                        <a:pt x="28" y="0"/>
                      </a:lnTo>
                      <a:close/>
                      <a:moveTo>
                        <a:pt x="545" y="341"/>
                      </a:moveTo>
                      <a:lnTo>
                        <a:pt x="66" y="341"/>
                      </a:lnTo>
                      <a:lnTo>
                        <a:pt x="66" y="38"/>
                      </a:lnTo>
                      <a:lnTo>
                        <a:pt x="545" y="38"/>
                      </a:lnTo>
                      <a:lnTo>
                        <a:pt x="545" y="341"/>
                      </a:lnTo>
                      <a:close/>
                    </a:path>
                  </a:pathLst>
                </a:custGeom>
                <a:grp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123" name="Rectangle 8">
                  <a:extLst>
                    <a:ext uri="{FF2B5EF4-FFF2-40B4-BE49-F238E27FC236}"/>
                  </a:extLst>
                </p:cNvPr>
                <p:cNvSpPr>
                  <a:spLocks noChangeArrowheads="1"/>
                </p:cNvSpPr>
                <p:nvPr/>
              </p:nvSpPr>
              <p:spPr bwMode="auto">
                <a:xfrm>
                  <a:off x="14962188" y="3287713"/>
                  <a:ext cx="1295400" cy="134938"/>
                </a:xfrm>
                <a:prstGeom prst="rect">
                  <a:avLst/>
                </a:prstGeom>
                <a:grp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124" name="Rectangle 9">
                  <a:extLst>
                    <a:ext uri="{FF2B5EF4-FFF2-40B4-BE49-F238E27FC236}"/>
                  </a:extLst>
                </p:cNvPr>
                <p:cNvSpPr>
                  <a:spLocks noChangeArrowheads="1"/>
                </p:cNvSpPr>
                <p:nvPr/>
              </p:nvSpPr>
              <p:spPr bwMode="auto">
                <a:xfrm>
                  <a:off x="13638213" y="3287713"/>
                  <a:ext cx="450850" cy="134938"/>
                </a:xfrm>
                <a:prstGeom prst="rect">
                  <a:avLst/>
                </a:prstGeom>
                <a:grp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125" name="Freeform 10">
                  <a:extLst>
                    <a:ext uri="{FF2B5EF4-FFF2-40B4-BE49-F238E27FC236}"/>
                  </a:extLst>
                </p:cNvPr>
                <p:cNvSpPr>
                  <a:spLocks/>
                </p:cNvSpPr>
                <p:nvPr/>
              </p:nvSpPr>
              <p:spPr bwMode="auto">
                <a:xfrm>
                  <a:off x="14209713" y="3911601"/>
                  <a:ext cx="930275" cy="868363"/>
                </a:xfrm>
                <a:custGeom>
                  <a:avLst/>
                  <a:gdLst>
                    <a:gd name="T0" fmla="*/ 26 w 247"/>
                    <a:gd name="T1" fmla="*/ 6 h 231"/>
                    <a:gd name="T2" fmla="*/ 0 w 247"/>
                    <a:gd name="T3" fmla="*/ 0 h 231"/>
                    <a:gd name="T4" fmla="*/ 0 w 247"/>
                    <a:gd name="T5" fmla="*/ 215 h 231"/>
                    <a:gd name="T6" fmla="*/ 16 w 247"/>
                    <a:gd name="T7" fmla="*/ 231 h 231"/>
                    <a:gd name="T8" fmla="*/ 231 w 247"/>
                    <a:gd name="T9" fmla="*/ 231 h 231"/>
                    <a:gd name="T10" fmla="*/ 247 w 247"/>
                    <a:gd name="T11" fmla="*/ 215 h 231"/>
                    <a:gd name="T12" fmla="*/ 247 w 247"/>
                    <a:gd name="T13" fmla="*/ 6 h 231"/>
                    <a:gd name="T14" fmla="*/ 26 w 247"/>
                    <a:gd name="T15" fmla="*/ 6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231">
                      <a:moveTo>
                        <a:pt x="26" y="6"/>
                      </a:moveTo>
                      <a:cubicBezTo>
                        <a:pt x="17" y="6"/>
                        <a:pt x="8" y="4"/>
                        <a:pt x="0" y="0"/>
                      </a:cubicBezTo>
                      <a:cubicBezTo>
                        <a:pt x="0" y="215"/>
                        <a:pt x="0" y="215"/>
                        <a:pt x="0" y="215"/>
                      </a:cubicBezTo>
                      <a:cubicBezTo>
                        <a:pt x="0" y="224"/>
                        <a:pt x="7" y="231"/>
                        <a:pt x="16" y="231"/>
                      </a:cubicBezTo>
                      <a:cubicBezTo>
                        <a:pt x="231" y="231"/>
                        <a:pt x="231" y="231"/>
                        <a:pt x="231" y="231"/>
                      </a:cubicBezTo>
                      <a:cubicBezTo>
                        <a:pt x="240" y="231"/>
                        <a:pt x="247" y="224"/>
                        <a:pt x="247" y="215"/>
                      </a:cubicBezTo>
                      <a:cubicBezTo>
                        <a:pt x="247" y="6"/>
                        <a:pt x="247" y="6"/>
                        <a:pt x="247" y="6"/>
                      </a:cubicBezTo>
                      <a:lnTo>
                        <a:pt x="26" y="6"/>
                      </a:lnTo>
                      <a:close/>
                    </a:path>
                  </a:pathLst>
                </a:custGeom>
                <a:grp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126" name="Freeform 11">
                  <a:extLst>
                    <a:ext uri="{FF2B5EF4-FFF2-40B4-BE49-F238E27FC236}"/>
                  </a:extLst>
                </p:cNvPr>
                <p:cNvSpPr>
                  <a:spLocks/>
                </p:cNvSpPr>
                <p:nvPr/>
              </p:nvSpPr>
              <p:spPr bwMode="auto">
                <a:xfrm>
                  <a:off x="13261976" y="1508126"/>
                  <a:ext cx="2528888" cy="3236913"/>
                </a:xfrm>
                <a:custGeom>
                  <a:avLst/>
                  <a:gdLst>
                    <a:gd name="T0" fmla="*/ 444 w 672"/>
                    <a:gd name="T1" fmla="*/ 302 h 861"/>
                    <a:gd name="T2" fmla="*/ 448 w 672"/>
                    <a:gd name="T3" fmla="*/ 298 h 861"/>
                    <a:gd name="T4" fmla="*/ 660 w 672"/>
                    <a:gd name="T5" fmla="*/ 57 h 861"/>
                    <a:gd name="T6" fmla="*/ 657 w 672"/>
                    <a:gd name="T7" fmla="*/ 12 h 861"/>
                    <a:gd name="T8" fmla="*/ 612 w 672"/>
                    <a:gd name="T9" fmla="*/ 15 h 861"/>
                    <a:gd name="T10" fmla="*/ 418 w 672"/>
                    <a:gd name="T11" fmla="*/ 236 h 861"/>
                    <a:gd name="T12" fmla="*/ 413 w 672"/>
                    <a:gd name="T13" fmla="*/ 235 h 861"/>
                    <a:gd name="T14" fmla="*/ 259 w 672"/>
                    <a:gd name="T15" fmla="*/ 235 h 861"/>
                    <a:gd name="T16" fmla="*/ 254 w 672"/>
                    <a:gd name="T17" fmla="*/ 236 h 861"/>
                    <a:gd name="T18" fmla="*/ 60 w 672"/>
                    <a:gd name="T19" fmla="*/ 15 h 861"/>
                    <a:gd name="T20" fmla="*/ 15 w 672"/>
                    <a:gd name="T21" fmla="*/ 12 h 861"/>
                    <a:gd name="T22" fmla="*/ 12 w 672"/>
                    <a:gd name="T23" fmla="*/ 57 h 861"/>
                    <a:gd name="T24" fmla="*/ 224 w 672"/>
                    <a:gd name="T25" fmla="*/ 298 h 861"/>
                    <a:gd name="T26" fmla="*/ 228 w 672"/>
                    <a:gd name="T27" fmla="*/ 302 h 861"/>
                    <a:gd name="T28" fmla="*/ 228 w 672"/>
                    <a:gd name="T29" fmla="*/ 587 h 861"/>
                    <a:gd name="T30" fmla="*/ 228 w 672"/>
                    <a:gd name="T31" fmla="*/ 587 h 861"/>
                    <a:gd name="T32" fmla="*/ 278 w 672"/>
                    <a:gd name="T33" fmla="*/ 637 h 861"/>
                    <a:gd name="T34" fmla="*/ 524 w 672"/>
                    <a:gd name="T35" fmla="*/ 637 h 861"/>
                    <a:gd name="T36" fmla="*/ 524 w 672"/>
                    <a:gd name="T37" fmla="*/ 811 h 861"/>
                    <a:gd name="T38" fmla="*/ 574 w 672"/>
                    <a:gd name="T39" fmla="*/ 861 h 861"/>
                    <a:gd name="T40" fmla="*/ 624 w 672"/>
                    <a:gd name="T41" fmla="*/ 811 h 861"/>
                    <a:gd name="T42" fmla="*/ 624 w 672"/>
                    <a:gd name="T43" fmla="*/ 587 h 861"/>
                    <a:gd name="T44" fmla="*/ 609 w 672"/>
                    <a:gd name="T45" fmla="*/ 551 h 861"/>
                    <a:gd name="T46" fmla="*/ 574 w 672"/>
                    <a:gd name="T47" fmla="*/ 537 h 861"/>
                    <a:gd name="T48" fmla="*/ 444 w 672"/>
                    <a:gd name="T49" fmla="*/ 537 h 861"/>
                    <a:gd name="T50" fmla="*/ 444 w 672"/>
                    <a:gd name="T51" fmla="*/ 302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2" h="861">
                      <a:moveTo>
                        <a:pt x="444" y="302"/>
                      </a:moveTo>
                      <a:cubicBezTo>
                        <a:pt x="446" y="301"/>
                        <a:pt x="447" y="300"/>
                        <a:pt x="448" y="298"/>
                      </a:cubicBezTo>
                      <a:cubicBezTo>
                        <a:pt x="660" y="57"/>
                        <a:pt x="660" y="57"/>
                        <a:pt x="660" y="57"/>
                      </a:cubicBezTo>
                      <a:cubicBezTo>
                        <a:pt x="672" y="44"/>
                        <a:pt x="671" y="23"/>
                        <a:pt x="657" y="12"/>
                      </a:cubicBezTo>
                      <a:cubicBezTo>
                        <a:pt x="644" y="0"/>
                        <a:pt x="624" y="1"/>
                        <a:pt x="612" y="15"/>
                      </a:cubicBezTo>
                      <a:cubicBezTo>
                        <a:pt x="418" y="236"/>
                        <a:pt x="418" y="236"/>
                        <a:pt x="418" y="236"/>
                      </a:cubicBezTo>
                      <a:cubicBezTo>
                        <a:pt x="416" y="236"/>
                        <a:pt x="415" y="235"/>
                        <a:pt x="413" y="235"/>
                      </a:cubicBezTo>
                      <a:cubicBezTo>
                        <a:pt x="259" y="235"/>
                        <a:pt x="259" y="235"/>
                        <a:pt x="259" y="235"/>
                      </a:cubicBezTo>
                      <a:cubicBezTo>
                        <a:pt x="257" y="235"/>
                        <a:pt x="256" y="236"/>
                        <a:pt x="254" y="236"/>
                      </a:cubicBezTo>
                      <a:cubicBezTo>
                        <a:pt x="60" y="15"/>
                        <a:pt x="60" y="15"/>
                        <a:pt x="60" y="15"/>
                      </a:cubicBezTo>
                      <a:cubicBezTo>
                        <a:pt x="49" y="1"/>
                        <a:pt x="28" y="0"/>
                        <a:pt x="15" y="12"/>
                      </a:cubicBezTo>
                      <a:cubicBezTo>
                        <a:pt x="2" y="23"/>
                        <a:pt x="0" y="44"/>
                        <a:pt x="12" y="57"/>
                      </a:cubicBezTo>
                      <a:cubicBezTo>
                        <a:pt x="224" y="298"/>
                        <a:pt x="224" y="298"/>
                        <a:pt x="224" y="298"/>
                      </a:cubicBezTo>
                      <a:cubicBezTo>
                        <a:pt x="225" y="300"/>
                        <a:pt x="227" y="301"/>
                        <a:pt x="228" y="302"/>
                      </a:cubicBezTo>
                      <a:cubicBezTo>
                        <a:pt x="228" y="587"/>
                        <a:pt x="228" y="587"/>
                        <a:pt x="228" y="587"/>
                      </a:cubicBezTo>
                      <a:cubicBezTo>
                        <a:pt x="228" y="587"/>
                        <a:pt x="228" y="587"/>
                        <a:pt x="228" y="587"/>
                      </a:cubicBezTo>
                      <a:cubicBezTo>
                        <a:pt x="228" y="614"/>
                        <a:pt x="250" y="637"/>
                        <a:pt x="278" y="637"/>
                      </a:cubicBezTo>
                      <a:cubicBezTo>
                        <a:pt x="524" y="637"/>
                        <a:pt x="524" y="637"/>
                        <a:pt x="524" y="637"/>
                      </a:cubicBezTo>
                      <a:cubicBezTo>
                        <a:pt x="524" y="811"/>
                        <a:pt x="524" y="811"/>
                        <a:pt x="524" y="811"/>
                      </a:cubicBezTo>
                      <a:cubicBezTo>
                        <a:pt x="524" y="838"/>
                        <a:pt x="546" y="861"/>
                        <a:pt x="574" y="861"/>
                      </a:cubicBezTo>
                      <a:cubicBezTo>
                        <a:pt x="602" y="861"/>
                        <a:pt x="624" y="838"/>
                        <a:pt x="624" y="811"/>
                      </a:cubicBezTo>
                      <a:cubicBezTo>
                        <a:pt x="624" y="587"/>
                        <a:pt x="624" y="587"/>
                        <a:pt x="624" y="587"/>
                      </a:cubicBezTo>
                      <a:cubicBezTo>
                        <a:pt x="624" y="574"/>
                        <a:pt x="619" y="561"/>
                        <a:pt x="609" y="551"/>
                      </a:cubicBezTo>
                      <a:cubicBezTo>
                        <a:pt x="600" y="542"/>
                        <a:pt x="587" y="537"/>
                        <a:pt x="574" y="537"/>
                      </a:cubicBezTo>
                      <a:cubicBezTo>
                        <a:pt x="444" y="537"/>
                        <a:pt x="444" y="537"/>
                        <a:pt x="444" y="537"/>
                      </a:cubicBezTo>
                      <a:lnTo>
                        <a:pt x="444" y="302"/>
                      </a:lnTo>
                      <a:close/>
                    </a:path>
                  </a:pathLst>
                </a:custGeom>
                <a:grp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grpSp>
          <p:sp>
            <p:nvSpPr>
              <p:cNvPr id="40993" name="文本框 139"/>
              <p:cNvSpPr txBox="1">
                <a:spLocks noChangeArrowheads="1"/>
              </p:cNvSpPr>
              <p:nvPr/>
            </p:nvSpPr>
            <p:spPr bwMode="auto">
              <a:xfrm>
                <a:off x="557661" y="2573996"/>
                <a:ext cx="1415772" cy="830997"/>
              </a:xfrm>
              <a:prstGeom prst="rect">
                <a:avLst/>
              </a:prstGeom>
              <a:noFill/>
              <a:ln w="9525">
                <a:noFill/>
                <a:miter lim="800000"/>
                <a:headEnd/>
                <a:tailEnd/>
              </a:ln>
            </p:spPr>
            <p:txBody>
              <a:bodyPr wrap="none">
                <a:spAutoFit/>
              </a:bodyPr>
              <a:lstStyle/>
              <a:p>
                <a:pPr algn="ctr"/>
                <a:r>
                  <a:rPr lang="zh-CN" altLang="en-US" sz="2400" b="1">
                    <a:solidFill>
                      <a:srgbClr val="0271BF"/>
                    </a:solidFill>
                    <a:latin typeface="等线"/>
                    <a:ea typeface="等线"/>
                  </a:rPr>
                  <a:t>一窗通</a:t>
                </a:r>
                <a:endParaRPr lang="en-US" altLang="zh-CN" sz="2400" b="1">
                  <a:solidFill>
                    <a:srgbClr val="0271BF"/>
                  </a:solidFill>
                  <a:latin typeface="等线"/>
                  <a:ea typeface="等线"/>
                </a:endParaRPr>
              </a:p>
              <a:p>
                <a:pPr algn="ctr"/>
                <a:r>
                  <a:rPr lang="zh-CN" altLang="en-US" sz="2400" b="1">
                    <a:solidFill>
                      <a:srgbClr val="0271BF"/>
                    </a:solidFill>
                    <a:latin typeface="等线"/>
                    <a:ea typeface="等线"/>
                  </a:rPr>
                  <a:t>申请完毕</a:t>
                </a:r>
              </a:p>
            </p:txBody>
          </p:sp>
        </p:grpSp>
      </p:grpSp>
      <p:grpSp>
        <p:nvGrpSpPr>
          <p:cNvPr id="141" name="组合 140"/>
          <p:cNvGrpSpPr>
            <a:grpSpLocks/>
          </p:cNvGrpSpPr>
          <p:nvPr/>
        </p:nvGrpSpPr>
        <p:grpSpPr bwMode="auto">
          <a:xfrm>
            <a:off x="4202113" y="4064000"/>
            <a:ext cx="1500187" cy="533400"/>
            <a:chOff x="1365422" y="1848851"/>
            <a:chExt cx="1499973" cy="533472"/>
          </a:xfrm>
        </p:grpSpPr>
        <p:sp>
          <p:nvSpPr>
            <p:cNvPr id="40988" name="Freeform 8"/>
            <p:cNvSpPr>
              <a:spLocks noEditPoints="1"/>
            </p:cNvSpPr>
            <p:nvPr/>
          </p:nvSpPr>
          <p:spPr bwMode="auto">
            <a:xfrm>
              <a:off x="1365422" y="1942718"/>
              <a:ext cx="504499" cy="439605"/>
            </a:xfrm>
            <a:custGeom>
              <a:avLst/>
              <a:gdLst>
                <a:gd name="T0" fmla="*/ 345445 w 203"/>
                <a:gd name="T1" fmla="*/ 327841 h 177"/>
                <a:gd name="T2" fmla="*/ 86983 w 203"/>
                <a:gd name="T3" fmla="*/ 298037 h 177"/>
                <a:gd name="T4" fmla="*/ 410061 w 203"/>
                <a:gd name="T5" fmla="*/ 268234 h 177"/>
                <a:gd name="T6" fmla="*/ 424972 w 203"/>
                <a:gd name="T7" fmla="*/ 39738 h 177"/>
                <a:gd name="T8" fmla="*/ 86983 w 203"/>
                <a:gd name="T9" fmla="*/ 186273 h 177"/>
                <a:gd name="T10" fmla="*/ 86983 w 203"/>
                <a:gd name="T11" fmla="*/ 288103 h 177"/>
                <a:gd name="T12" fmla="*/ 345445 w 203"/>
                <a:gd name="T13" fmla="*/ 288103 h 177"/>
                <a:gd name="T14" fmla="*/ 370297 w 203"/>
                <a:gd name="T15" fmla="*/ 188757 h 177"/>
                <a:gd name="T16" fmla="*/ 395149 w 203"/>
                <a:gd name="T17" fmla="*/ 273201 h 177"/>
                <a:gd name="T18" fmla="*/ 196332 w 203"/>
                <a:gd name="T19" fmla="*/ 238430 h 177"/>
                <a:gd name="T20" fmla="*/ 156569 w 203"/>
                <a:gd name="T21" fmla="*/ 198692 h 177"/>
                <a:gd name="T22" fmla="*/ 196332 w 203"/>
                <a:gd name="T23" fmla="*/ 238430 h 177"/>
                <a:gd name="T24" fmla="*/ 156569 w 203"/>
                <a:gd name="T25" fmla="*/ 178822 h 177"/>
                <a:gd name="T26" fmla="*/ 196332 w 203"/>
                <a:gd name="T27" fmla="*/ 139084 h 177"/>
                <a:gd name="T28" fmla="*/ 196332 w 203"/>
                <a:gd name="T29" fmla="*/ 119215 h 177"/>
                <a:gd name="T30" fmla="*/ 156569 w 203"/>
                <a:gd name="T31" fmla="*/ 79477 h 177"/>
                <a:gd name="T32" fmla="*/ 196332 w 203"/>
                <a:gd name="T33" fmla="*/ 119215 h 177"/>
                <a:gd name="T34" fmla="*/ 77042 w 203"/>
                <a:gd name="T35" fmla="*/ 29804 h 177"/>
                <a:gd name="T36" fmla="*/ 434913 w 203"/>
                <a:gd name="T37" fmla="*/ 273201 h 177"/>
                <a:gd name="T38" fmla="*/ 464736 w 203"/>
                <a:gd name="T39" fmla="*/ 273201 h 177"/>
                <a:gd name="T40" fmla="*/ 434913 w 203"/>
                <a:gd name="T41" fmla="*/ 0 h 177"/>
                <a:gd name="T42" fmla="*/ 47219 w 203"/>
                <a:gd name="T43" fmla="*/ 29804 h 177"/>
                <a:gd name="T44" fmla="*/ 69586 w 203"/>
                <a:gd name="T45" fmla="*/ 191241 h 177"/>
                <a:gd name="T46" fmla="*/ 489588 w 203"/>
                <a:gd name="T47" fmla="*/ 307972 h 177"/>
                <a:gd name="T48" fmla="*/ 474676 w 203"/>
                <a:gd name="T49" fmla="*/ 337776 h 177"/>
                <a:gd name="T50" fmla="*/ 464736 w 203"/>
                <a:gd name="T51" fmla="*/ 312939 h 177"/>
                <a:gd name="T52" fmla="*/ 434913 w 203"/>
                <a:gd name="T53" fmla="*/ 312939 h 177"/>
                <a:gd name="T54" fmla="*/ 424972 w 203"/>
                <a:gd name="T55" fmla="*/ 337776 h 177"/>
                <a:gd name="T56" fmla="*/ 410061 w 203"/>
                <a:gd name="T57" fmla="*/ 288103 h 177"/>
                <a:gd name="T58" fmla="*/ 395149 w 203"/>
                <a:gd name="T59" fmla="*/ 337776 h 177"/>
                <a:gd name="T60" fmla="*/ 385209 w 203"/>
                <a:gd name="T61" fmla="*/ 223528 h 177"/>
                <a:gd name="T62" fmla="*/ 355386 w 203"/>
                <a:gd name="T63" fmla="*/ 223528 h 177"/>
                <a:gd name="T64" fmla="*/ 315623 w 203"/>
                <a:gd name="T65" fmla="*/ 337776 h 177"/>
                <a:gd name="T66" fmla="*/ 504499 w 203"/>
                <a:gd name="T67" fmla="*/ 427187 h 177"/>
                <a:gd name="T68" fmla="*/ 489588 w 203"/>
                <a:gd name="T69" fmla="*/ 307972 h 177"/>
                <a:gd name="T70" fmla="*/ 99409 w 203"/>
                <a:gd name="T71" fmla="*/ 238430 h 177"/>
                <a:gd name="T72" fmla="*/ 17397 w 203"/>
                <a:gd name="T73" fmla="*/ 293070 h 177"/>
                <a:gd name="T74" fmla="*/ 109350 w 203"/>
                <a:gd name="T75" fmla="*/ 424703 h 177"/>
                <a:gd name="T76" fmla="*/ 206273 w 203"/>
                <a:gd name="T77" fmla="*/ 357645 h 177"/>
                <a:gd name="T78" fmla="*/ 82012 w 203"/>
                <a:gd name="T79" fmla="*/ 337776 h 1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3"/>
                <a:gd name="T121" fmla="*/ 0 h 177"/>
                <a:gd name="T122" fmla="*/ 203 w 203"/>
                <a:gd name="T123" fmla="*/ 177 h 17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3" h="177">
                  <a:moveTo>
                    <a:pt x="35" y="132"/>
                  </a:moveTo>
                  <a:cubicBezTo>
                    <a:pt x="139" y="132"/>
                    <a:pt x="139" y="132"/>
                    <a:pt x="139" y="132"/>
                  </a:cubicBezTo>
                  <a:cubicBezTo>
                    <a:pt x="139" y="120"/>
                    <a:pt x="139" y="120"/>
                    <a:pt x="139" y="120"/>
                  </a:cubicBezTo>
                  <a:cubicBezTo>
                    <a:pt x="35" y="120"/>
                    <a:pt x="35" y="120"/>
                    <a:pt x="35" y="120"/>
                  </a:cubicBezTo>
                  <a:cubicBezTo>
                    <a:pt x="35" y="128"/>
                    <a:pt x="35" y="125"/>
                    <a:pt x="35" y="132"/>
                  </a:cubicBezTo>
                  <a:close/>
                  <a:moveTo>
                    <a:pt x="165" y="108"/>
                  </a:moveTo>
                  <a:cubicBezTo>
                    <a:pt x="167" y="108"/>
                    <a:pt x="169" y="109"/>
                    <a:pt x="171" y="110"/>
                  </a:cubicBezTo>
                  <a:cubicBezTo>
                    <a:pt x="171" y="16"/>
                    <a:pt x="171" y="16"/>
                    <a:pt x="171" y="16"/>
                  </a:cubicBezTo>
                  <a:cubicBezTo>
                    <a:pt x="35" y="16"/>
                    <a:pt x="35" y="16"/>
                    <a:pt x="35" y="16"/>
                  </a:cubicBezTo>
                  <a:cubicBezTo>
                    <a:pt x="35" y="75"/>
                    <a:pt x="35" y="75"/>
                    <a:pt x="35" y="75"/>
                  </a:cubicBezTo>
                  <a:cubicBezTo>
                    <a:pt x="44" y="74"/>
                    <a:pt x="58" y="81"/>
                    <a:pt x="49" y="97"/>
                  </a:cubicBezTo>
                  <a:cubicBezTo>
                    <a:pt x="53" y="95"/>
                    <a:pt x="44" y="105"/>
                    <a:pt x="35" y="116"/>
                  </a:cubicBezTo>
                  <a:cubicBezTo>
                    <a:pt x="35" y="116"/>
                    <a:pt x="35" y="116"/>
                    <a:pt x="35" y="116"/>
                  </a:cubicBezTo>
                  <a:cubicBezTo>
                    <a:pt x="139" y="116"/>
                    <a:pt x="139" y="116"/>
                    <a:pt x="139" y="116"/>
                  </a:cubicBezTo>
                  <a:cubicBezTo>
                    <a:pt x="139" y="86"/>
                    <a:pt x="139" y="86"/>
                    <a:pt x="139" y="86"/>
                  </a:cubicBezTo>
                  <a:cubicBezTo>
                    <a:pt x="139" y="80"/>
                    <a:pt x="143" y="76"/>
                    <a:pt x="149" y="76"/>
                  </a:cubicBezTo>
                  <a:cubicBezTo>
                    <a:pt x="154" y="76"/>
                    <a:pt x="159" y="80"/>
                    <a:pt x="159" y="86"/>
                  </a:cubicBezTo>
                  <a:cubicBezTo>
                    <a:pt x="159" y="110"/>
                    <a:pt x="159" y="110"/>
                    <a:pt x="159" y="110"/>
                  </a:cubicBezTo>
                  <a:cubicBezTo>
                    <a:pt x="161" y="108"/>
                    <a:pt x="163" y="108"/>
                    <a:pt x="165" y="108"/>
                  </a:cubicBezTo>
                  <a:close/>
                  <a:moveTo>
                    <a:pt x="79" y="96"/>
                  </a:moveTo>
                  <a:cubicBezTo>
                    <a:pt x="63" y="96"/>
                    <a:pt x="63" y="96"/>
                    <a:pt x="63" y="96"/>
                  </a:cubicBezTo>
                  <a:cubicBezTo>
                    <a:pt x="63" y="80"/>
                    <a:pt x="63" y="80"/>
                    <a:pt x="63" y="80"/>
                  </a:cubicBezTo>
                  <a:cubicBezTo>
                    <a:pt x="79" y="80"/>
                    <a:pt x="79" y="80"/>
                    <a:pt x="79" y="80"/>
                  </a:cubicBezTo>
                  <a:lnTo>
                    <a:pt x="79" y="96"/>
                  </a:lnTo>
                  <a:close/>
                  <a:moveTo>
                    <a:pt x="79" y="72"/>
                  </a:moveTo>
                  <a:cubicBezTo>
                    <a:pt x="63" y="72"/>
                    <a:pt x="63" y="72"/>
                    <a:pt x="63" y="72"/>
                  </a:cubicBezTo>
                  <a:cubicBezTo>
                    <a:pt x="63" y="56"/>
                    <a:pt x="63" y="56"/>
                    <a:pt x="63" y="56"/>
                  </a:cubicBezTo>
                  <a:cubicBezTo>
                    <a:pt x="79" y="56"/>
                    <a:pt x="79" y="56"/>
                    <a:pt x="79" y="56"/>
                  </a:cubicBezTo>
                  <a:lnTo>
                    <a:pt x="79" y="72"/>
                  </a:lnTo>
                  <a:close/>
                  <a:moveTo>
                    <a:pt x="79" y="48"/>
                  </a:moveTo>
                  <a:cubicBezTo>
                    <a:pt x="63" y="48"/>
                    <a:pt x="63" y="48"/>
                    <a:pt x="63" y="48"/>
                  </a:cubicBezTo>
                  <a:cubicBezTo>
                    <a:pt x="63" y="32"/>
                    <a:pt x="63" y="32"/>
                    <a:pt x="63" y="32"/>
                  </a:cubicBezTo>
                  <a:cubicBezTo>
                    <a:pt x="79" y="32"/>
                    <a:pt x="79" y="32"/>
                    <a:pt x="79" y="32"/>
                  </a:cubicBezTo>
                  <a:lnTo>
                    <a:pt x="79" y="48"/>
                  </a:lnTo>
                  <a:close/>
                  <a:moveTo>
                    <a:pt x="31" y="76"/>
                  </a:moveTo>
                  <a:cubicBezTo>
                    <a:pt x="31" y="12"/>
                    <a:pt x="31" y="12"/>
                    <a:pt x="31" y="12"/>
                  </a:cubicBezTo>
                  <a:cubicBezTo>
                    <a:pt x="175" y="12"/>
                    <a:pt x="175" y="12"/>
                    <a:pt x="175" y="12"/>
                  </a:cubicBezTo>
                  <a:cubicBezTo>
                    <a:pt x="175" y="110"/>
                    <a:pt x="175" y="110"/>
                    <a:pt x="175" y="110"/>
                  </a:cubicBezTo>
                  <a:cubicBezTo>
                    <a:pt x="177" y="109"/>
                    <a:pt x="179" y="108"/>
                    <a:pt x="181" y="108"/>
                  </a:cubicBezTo>
                  <a:cubicBezTo>
                    <a:pt x="183" y="108"/>
                    <a:pt x="185" y="108"/>
                    <a:pt x="187" y="110"/>
                  </a:cubicBezTo>
                  <a:cubicBezTo>
                    <a:pt x="187" y="12"/>
                    <a:pt x="187" y="12"/>
                    <a:pt x="187" y="12"/>
                  </a:cubicBezTo>
                  <a:cubicBezTo>
                    <a:pt x="187" y="5"/>
                    <a:pt x="182" y="0"/>
                    <a:pt x="175" y="0"/>
                  </a:cubicBezTo>
                  <a:cubicBezTo>
                    <a:pt x="31" y="0"/>
                    <a:pt x="31" y="0"/>
                    <a:pt x="31" y="0"/>
                  </a:cubicBezTo>
                  <a:cubicBezTo>
                    <a:pt x="24" y="0"/>
                    <a:pt x="19" y="5"/>
                    <a:pt x="19" y="12"/>
                  </a:cubicBezTo>
                  <a:cubicBezTo>
                    <a:pt x="19" y="90"/>
                    <a:pt x="19" y="90"/>
                    <a:pt x="19" y="90"/>
                  </a:cubicBezTo>
                  <a:cubicBezTo>
                    <a:pt x="23" y="84"/>
                    <a:pt x="27" y="79"/>
                    <a:pt x="28" y="77"/>
                  </a:cubicBezTo>
                  <a:cubicBezTo>
                    <a:pt x="29" y="77"/>
                    <a:pt x="30" y="76"/>
                    <a:pt x="31" y="76"/>
                  </a:cubicBezTo>
                  <a:close/>
                  <a:moveTo>
                    <a:pt x="197" y="124"/>
                  </a:moveTo>
                  <a:cubicBezTo>
                    <a:pt x="194" y="124"/>
                    <a:pt x="191" y="126"/>
                    <a:pt x="191" y="130"/>
                  </a:cubicBezTo>
                  <a:cubicBezTo>
                    <a:pt x="191" y="136"/>
                    <a:pt x="191" y="136"/>
                    <a:pt x="191" y="136"/>
                  </a:cubicBezTo>
                  <a:cubicBezTo>
                    <a:pt x="187" y="136"/>
                    <a:pt x="187" y="136"/>
                    <a:pt x="187" y="136"/>
                  </a:cubicBezTo>
                  <a:cubicBezTo>
                    <a:pt x="187" y="126"/>
                    <a:pt x="187" y="126"/>
                    <a:pt x="187" y="126"/>
                  </a:cubicBezTo>
                  <a:cubicBezTo>
                    <a:pt x="187" y="122"/>
                    <a:pt x="184" y="120"/>
                    <a:pt x="181" y="120"/>
                  </a:cubicBezTo>
                  <a:cubicBezTo>
                    <a:pt x="178" y="120"/>
                    <a:pt x="175" y="122"/>
                    <a:pt x="175" y="126"/>
                  </a:cubicBezTo>
                  <a:cubicBezTo>
                    <a:pt x="175" y="136"/>
                    <a:pt x="175" y="136"/>
                    <a:pt x="175" y="136"/>
                  </a:cubicBezTo>
                  <a:cubicBezTo>
                    <a:pt x="171" y="136"/>
                    <a:pt x="171" y="136"/>
                    <a:pt x="171" y="136"/>
                  </a:cubicBezTo>
                  <a:cubicBezTo>
                    <a:pt x="171" y="122"/>
                    <a:pt x="171" y="122"/>
                    <a:pt x="171" y="122"/>
                  </a:cubicBezTo>
                  <a:cubicBezTo>
                    <a:pt x="171" y="118"/>
                    <a:pt x="168" y="116"/>
                    <a:pt x="165" y="116"/>
                  </a:cubicBezTo>
                  <a:cubicBezTo>
                    <a:pt x="162" y="116"/>
                    <a:pt x="159" y="118"/>
                    <a:pt x="159" y="122"/>
                  </a:cubicBezTo>
                  <a:cubicBezTo>
                    <a:pt x="159" y="136"/>
                    <a:pt x="159" y="136"/>
                    <a:pt x="159" y="136"/>
                  </a:cubicBezTo>
                  <a:cubicBezTo>
                    <a:pt x="155" y="136"/>
                    <a:pt x="155" y="136"/>
                    <a:pt x="155" y="136"/>
                  </a:cubicBezTo>
                  <a:cubicBezTo>
                    <a:pt x="155" y="90"/>
                    <a:pt x="155" y="90"/>
                    <a:pt x="155" y="90"/>
                  </a:cubicBezTo>
                  <a:cubicBezTo>
                    <a:pt x="155" y="86"/>
                    <a:pt x="152" y="84"/>
                    <a:pt x="149" y="84"/>
                  </a:cubicBezTo>
                  <a:cubicBezTo>
                    <a:pt x="146" y="84"/>
                    <a:pt x="143" y="86"/>
                    <a:pt x="143" y="90"/>
                  </a:cubicBezTo>
                  <a:cubicBezTo>
                    <a:pt x="143" y="136"/>
                    <a:pt x="143" y="136"/>
                    <a:pt x="143" y="136"/>
                  </a:cubicBezTo>
                  <a:cubicBezTo>
                    <a:pt x="127" y="136"/>
                    <a:pt x="127" y="136"/>
                    <a:pt x="127" y="136"/>
                  </a:cubicBezTo>
                  <a:cubicBezTo>
                    <a:pt x="135" y="172"/>
                    <a:pt x="135" y="172"/>
                    <a:pt x="135" y="172"/>
                  </a:cubicBezTo>
                  <a:cubicBezTo>
                    <a:pt x="203" y="172"/>
                    <a:pt x="203" y="172"/>
                    <a:pt x="203" y="172"/>
                  </a:cubicBezTo>
                  <a:cubicBezTo>
                    <a:pt x="203" y="130"/>
                    <a:pt x="203" y="130"/>
                    <a:pt x="203" y="130"/>
                  </a:cubicBezTo>
                  <a:cubicBezTo>
                    <a:pt x="203" y="126"/>
                    <a:pt x="200" y="124"/>
                    <a:pt x="197" y="124"/>
                  </a:cubicBezTo>
                  <a:close/>
                  <a:moveTo>
                    <a:pt x="22" y="119"/>
                  </a:moveTo>
                  <a:cubicBezTo>
                    <a:pt x="22" y="119"/>
                    <a:pt x="45" y="93"/>
                    <a:pt x="40" y="96"/>
                  </a:cubicBezTo>
                  <a:cubicBezTo>
                    <a:pt x="47" y="86"/>
                    <a:pt x="36" y="80"/>
                    <a:pt x="32" y="85"/>
                  </a:cubicBezTo>
                  <a:cubicBezTo>
                    <a:pt x="27" y="91"/>
                    <a:pt x="7" y="118"/>
                    <a:pt x="7" y="118"/>
                  </a:cubicBezTo>
                  <a:cubicBezTo>
                    <a:pt x="7" y="118"/>
                    <a:pt x="0" y="127"/>
                    <a:pt x="7" y="135"/>
                  </a:cubicBezTo>
                  <a:cubicBezTo>
                    <a:pt x="8" y="137"/>
                    <a:pt x="44" y="171"/>
                    <a:pt x="44" y="171"/>
                  </a:cubicBezTo>
                  <a:cubicBezTo>
                    <a:pt x="44" y="171"/>
                    <a:pt x="48" y="177"/>
                    <a:pt x="54" y="172"/>
                  </a:cubicBezTo>
                  <a:cubicBezTo>
                    <a:pt x="60" y="166"/>
                    <a:pt x="83" y="144"/>
                    <a:pt x="83" y="144"/>
                  </a:cubicBezTo>
                  <a:cubicBezTo>
                    <a:pt x="83" y="136"/>
                    <a:pt x="83" y="136"/>
                    <a:pt x="83" y="136"/>
                  </a:cubicBezTo>
                  <a:cubicBezTo>
                    <a:pt x="83" y="136"/>
                    <a:pt x="47" y="136"/>
                    <a:pt x="33" y="136"/>
                  </a:cubicBezTo>
                  <a:cubicBezTo>
                    <a:pt x="15" y="136"/>
                    <a:pt x="22" y="119"/>
                    <a:pt x="22" y="119"/>
                  </a:cubicBezTo>
                  <a:close/>
                </a:path>
              </a:pathLst>
            </a:custGeom>
            <a:solidFill>
              <a:schemeClr val="accent1"/>
            </a:solidFill>
            <a:ln w="9525">
              <a:noFill/>
              <a:miter lim="800000"/>
              <a:headEnd/>
              <a:tailEnd/>
            </a:ln>
          </p:spPr>
          <p:txBody>
            <a:bodyPr/>
            <a:lstStyle/>
            <a:p>
              <a:endParaRPr lang="zh-CN" altLang="en-US">
                <a:latin typeface="等线"/>
                <a:ea typeface="等线"/>
              </a:endParaRPr>
            </a:p>
          </p:txBody>
        </p:sp>
        <p:sp>
          <p:nvSpPr>
            <p:cNvPr id="40989" name="文本框 142"/>
            <p:cNvSpPr txBox="1">
              <a:spLocks noChangeArrowheads="1"/>
            </p:cNvSpPr>
            <p:nvPr/>
          </p:nvSpPr>
          <p:spPr bwMode="auto">
            <a:xfrm>
              <a:off x="1962583" y="1848851"/>
              <a:ext cx="902812" cy="523220"/>
            </a:xfrm>
            <a:prstGeom prst="rect">
              <a:avLst/>
            </a:prstGeom>
            <a:noFill/>
            <a:ln w="9525">
              <a:noFill/>
              <a:miter lim="800000"/>
              <a:headEnd/>
              <a:tailEnd/>
            </a:ln>
          </p:spPr>
          <p:txBody>
            <a:bodyPr wrap="none">
              <a:spAutoFit/>
            </a:bodyPr>
            <a:lstStyle/>
            <a:p>
              <a:pPr algn="ctr"/>
              <a:r>
                <a:rPr lang="zh-CN" altLang="en-US" sz="2800" b="1">
                  <a:solidFill>
                    <a:srgbClr val="7030A0"/>
                  </a:solidFill>
                  <a:latin typeface="等线"/>
                  <a:ea typeface="等线"/>
                </a:rPr>
                <a:t>银行</a:t>
              </a:r>
            </a:p>
          </p:txBody>
        </p:sp>
      </p:grpSp>
      <p:grpSp>
        <p:nvGrpSpPr>
          <p:cNvPr id="16" name="组合 15"/>
          <p:cNvGrpSpPr>
            <a:grpSpLocks/>
          </p:cNvGrpSpPr>
          <p:nvPr/>
        </p:nvGrpSpPr>
        <p:grpSpPr bwMode="auto">
          <a:xfrm>
            <a:off x="7902575" y="725488"/>
            <a:ext cx="2516188" cy="2047875"/>
            <a:chOff x="7902053" y="726035"/>
            <a:chExt cx="2515983" cy="2047743"/>
          </a:xfrm>
        </p:grpSpPr>
        <p:grpSp>
          <p:nvGrpSpPr>
            <p:cNvPr id="40984" name="组合 14"/>
            <p:cNvGrpSpPr>
              <a:grpSpLocks/>
            </p:cNvGrpSpPr>
            <p:nvPr/>
          </p:nvGrpSpPr>
          <p:grpSpPr bwMode="auto">
            <a:xfrm>
              <a:off x="7902053" y="1343335"/>
              <a:ext cx="1229901" cy="1430443"/>
              <a:chOff x="7902053" y="1343335"/>
              <a:chExt cx="1229901" cy="1430443"/>
            </a:xfrm>
          </p:grpSpPr>
          <p:sp>
            <p:nvSpPr>
              <p:cNvPr id="80" name="文本框 79">
                <a:extLst>
                  <a:ext uri="{FF2B5EF4-FFF2-40B4-BE49-F238E27FC236}"/>
                </a:extLst>
              </p:cNvPr>
              <p:cNvSpPr txBox="1"/>
              <p:nvPr/>
            </p:nvSpPr>
            <p:spPr>
              <a:xfrm>
                <a:off x="7902053" y="2283272"/>
                <a:ext cx="1173068" cy="368276"/>
              </a:xfrm>
              <a:prstGeom prst="rect">
                <a:avLst/>
              </a:prstGeom>
              <a:noFill/>
            </p:spPr>
            <p:txBody>
              <a:bodyPr wrap="none">
                <a:spAutoFit/>
              </a:bodyPr>
              <a:lstStyle/>
              <a:p>
                <a:pPr fontAlgn="auto">
                  <a:spcBef>
                    <a:spcPts val="0"/>
                  </a:spcBef>
                  <a:spcAft>
                    <a:spcPts val="0"/>
                  </a:spcAft>
                  <a:defRPr/>
                </a:pPr>
                <a:r>
                  <a:rPr lang="zh-CN" altLang="en-US" b="1" dirty="0">
                    <a:solidFill>
                      <a:schemeClr val="tx1">
                        <a:lumMod val="75000"/>
                        <a:lumOff val="25000"/>
                      </a:schemeClr>
                    </a:solidFill>
                    <a:latin typeface="+mn-lt"/>
                    <a:ea typeface="+mn-ea"/>
                    <a:cs typeface="+mn-cs"/>
                  </a:rPr>
                  <a:t>短信通知</a:t>
                </a:r>
                <a:r>
                  <a:rPr lang="en-US" altLang="zh-CN" b="1" dirty="0">
                    <a:solidFill>
                      <a:schemeClr val="tx1">
                        <a:lumMod val="75000"/>
                        <a:lumOff val="25000"/>
                      </a:schemeClr>
                    </a:solidFill>
                    <a:latin typeface="+mn-lt"/>
                    <a:ea typeface="+mn-ea"/>
                    <a:cs typeface="+mn-cs"/>
                  </a:rPr>
                  <a:t> </a:t>
                </a:r>
                <a:endParaRPr lang="zh-CN" altLang="en-US" b="1" dirty="0">
                  <a:solidFill>
                    <a:schemeClr val="tx1">
                      <a:lumMod val="75000"/>
                      <a:lumOff val="25000"/>
                    </a:schemeClr>
                  </a:solidFill>
                  <a:latin typeface="+mn-lt"/>
                  <a:ea typeface="+mn-ea"/>
                  <a:cs typeface="+mn-cs"/>
                </a:endParaRPr>
              </a:p>
            </p:txBody>
          </p:sp>
          <p:sp>
            <p:nvSpPr>
              <p:cNvPr id="99" name="任意多边形 35891">
                <a:extLst>
                  <a:ext uri="{FF2B5EF4-FFF2-40B4-BE49-F238E27FC236}"/>
                </a:extLst>
              </p:cNvPr>
              <p:cNvSpPr/>
              <p:nvPr/>
            </p:nvSpPr>
            <p:spPr>
              <a:xfrm flipV="1">
                <a:off x="7913165" y="1343532"/>
                <a:ext cx="1219101" cy="1430246"/>
              </a:xfrm>
              <a:custGeom>
                <a:avLst/>
                <a:gdLst>
                  <a:gd name="connsiteX0" fmla="*/ 0 w 701040"/>
                  <a:gd name="connsiteY0" fmla="*/ 0 h 1838960"/>
                  <a:gd name="connsiteX1" fmla="*/ 629920 w 701040"/>
                  <a:gd name="connsiteY1" fmla="*/ 0 h 1838960"/>
                  <a:gd name="connsiteX2" fmla="*/ 629920 w 701040"/>
                  <a:gd name="connsiteY2" fmla="*/ 1838960 h 1838960"/>
                  <a:gd name="connsiteX3" fmla="*/ 701040 w 701040"/>
                  <a:gd name="connsiteY3" fmla="*/ 1838960 h 1838960"/>
                </a:gdLst>
                <a:ahLst/>
                <a:cxnLst>
                  <a:cxn ang="0">
                    <a:pos x="connsiteX0" y="connsiteY0"/>
                  </a:cxn>
                  <a:cxn ang="0">
                    <a:pos x="connsiteX1" y="connsiteY1"/>
                  </a:cxn>
                  <a:cxn ang="0">
                    <a:pos x="connsiteX2" y="connsiteY2"/>
                  </a:cxn>
                  <a:cxn ang="0">
                    <a:pos x="connsiteX3" y="connsiteY3"/>
                  </a:cxn>
                </a:cxnLst>
                <a:rect l="l" t="t" r="r" b="b"/>
                <a:pathLst>
                  <a:path w="701040" h="1838960">
                    <a:moveTo>
                      <a:pt x="0" y="0"/>
                    </a:moveTo>
                    <a:lnTo>
                      <a:pt x="629920" y="0"/>
                    </a:lnTo>
                    <a:lnTo>
                      <a:pt x="629920" y="1838960"/>
                    </a:lnTo>
                    <a:lnTo>
                      <a:pt x="701040" y="1838960"/>
                    </a:lnTo>
                  </a:path>
                </a:pathLst>
              </a:custGeom>
              <a:noFill/>
              <a:ln w="53975">
                <a:solidFill>
                  <a:srgbClr val="0271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7" name="组合 6">
              <a:extLst>
                <a:ext uri="{FF2B5EF4-FFF2-40B4-BE49-F238E27FC236}"/>
              </a:extLst>
            </p:cNvPr>
            <p:cNvGrpSpPr/>
            <p:nvPr/>
          </p:nvGrpSpPr>
          <p:grpSpPr>
            <a:xfrm flipH="1">
              <a:off x="9515226" y="726035"/>
              <a:ext cx="902810" cy="1798637"/>
              <a:chOff x="7874002" y="1161501"/>
              <a:chExt cx="879475" cy="1798637"/>
            </a:xfrm>
            <a:solidFill>
              <a:schemeClr val="bg2">
                <a:lumMod val="50000"/>
              </a:schemeClr>
            </a:solidFill>
          </p:grpSpPr>
          <p:sp>
            <p:nvSpPr>
              <p:cNvPr id="144" name="Freeform 9">
                <a:extLst>
                  <a:ext uri="{FF2B5EF4-FFF2-40B4-BE49-F238E27FC236}"/>
                </a:extLst>
              </p:cNvPr>
              <p:cNvSpPr>
                <a:spLocks/>
              </p:cNvSpPr>
              <p:nvPr/>
            </p:nvSpPr>
            <p:spPr bwMode="auto">
              <a:xfrm flipH="1">
                <a:off x="8064502" y="1161501"/>
                <a:ext cx="360362" cy="288925"/>
              </a:xfrm>
              <a:custGeom>
                <a:avLst/>
                <a:gdLst>
                  <a:gd name="T0" fmla="*/ 26 w 180"/>
                  <a:gd name="T1" fmla="*/ 145 h 145"/>
                  <a:gd name="T2" fmla="*/ 28 w 180"/>
                  <a:gd name="T3" fmla="*/ 145 h 145"/>
                  <a:gd name="T4" fmla="*/ 161 w 180"/>
                  <a:gd name="T5" fmla="*/ 145 h 145"/>
                  <a:gd name="T6" fmla="*/ 180 w 180"/>
                  <a:gd name="T7" fmla="*/ 90 h 145"/>
                  <a:gd name="T8" fmla="*/ 90 w 180"/>
                  <a:gd name="T9" fmla="*/ 0 h 145"/>
                  <a:gd name="T10" fmla="*/ 0 w 180"/>
                  <a:gd name="T11" fmla="*/ 90 h 145"/>
                  <a:gd name="T12" fmla="*/ 19 w 180"/>
                  <a:gd name="T13" fmla="*/ 145 h 145"/>
                  <a:gd name="T14" fmla="*/ 21 w 180"/>
                  <a:gd name="T15" fmla="*/ 145 h 145"/>
                  <a:gd name="T16" fmla="*/ 26 w 180"/>
                  <a:gd name="T1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45">
                    <a:moveTo>
                      <a:pt x="26" y="145"/>
                    </a:moveTo>
                    <a:cubicBezTo>
                      <a:pt x="26" y="145"/>
                      <a:pt x="27" y="145"/>
                      <a:pt x="28" y="145"/>
                    </a:cubicBezTo>
                    <a:cubicBezTo>
                      <a:pt x="161" y="145"/>
                      <a:pt x="161" y="145"/>
                      <a:pt x="161" y="145"/>
                    </a:cubicBezTo>
                    <a:cubicBezTo>
                      <a:pt x="173" y="130"/>
                      <a:pt x="180" y="111"/>
                      <a:pt x="180" y="90"/>
                    </a:cubicBezTo>
                    <a:cubicBezTo>
                      <a:pt x="180" y="40"/>
                      <a:pt x="140" y="0"/>
                      <a:pt x="90" y="0"/>
                    </a:cubicBezTo>
                    <a:cubicBezTo>
                      <a:pt x="40" y="0"/>
                      <a:pt x="0" y="40"/>
                      <a:pt x="0" y="90"/>
                    </a:cubicBezTo>
                    <a:cubicBezTo>
                      <a:pt x="0" y="110"/>
                      <a:pt x="7" y="130"/>
                      <a:pt x="19" y="145"/>
                    </a:cubicBezTo>
                    <a:cubicBezTo>
                      <a:pt x="19" y="145"/>
                      <a:pt x="20" y="145"/>
                      <a:pt x="21" y="145"/>
                    </a:cubicBezTo>
                    <a:cubicBezTo>
                      <a:pt x="22" y="145"/>
                      <a:pt x="24" y="145"/>
                      <a:pt x="26" y="145"/>
                    </a:cubicBezTo>
                    <a:close/>
                  </a:path>
                </a:pathLst>
              </a:custGeom>
              <a:grp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145" name="Freeform 10">
                <a:extLst>
                  <a:ext uri="{FF2B5EF4-FFF2-40B4-BE49-F238E27FC236}"/>
                </a:extLst>
              </p:cNvPr>
              <p:cNvSpPr>
                <a:spLocks/>
              </p:cNvSpPr>
              <p:nvPr/>
            </p:nvSpPr>
            <p:spPr bwMode="auto">
              <a:xfrm flipH="1">
                <a:off x="8502652" y="1404389"/>
                <a:ext cx="250825" cy="255587"/>
              </a:xfrm>
              <a:custGeom>
                <a:avLst/>
                <a:gdLst>
                  <a:gd name="T0" fmla="*/ 41 w 125"/>
                  <a:gd name="T1" fmla="*/ 100 h 127"/>
                  <a:gd name="T2" fmla="*/ 16 w 125"/>
                  <a:gd name="T3" fmla="*/ 49 h 127"/>
                  <a:gd name="T4" fmla="*/ 72 w 125"/>
                  <a:gd name="T5" fmla="*/ 21 h 127"/>
                  <a:gd name="T6" fmla="*/ 113 w 125"/>
                  <a:gd name="T7" fmla="*/ 100 h 127"/>
                  <a:gd name="T8" fmla="*/ 90 w 125"/>
                  <a:gd name="T9" fmla="*/ 112 h 127"/>
                  <a:gd name="T10" fmla="*/ 91 w 125"/>
                  <a:gd name="T11" fmla="*/ 113 h 127"/>
                  <a:gd name="T12" fmla="*/ 104 w 125"/>
                  <a:gd name="T13" fmla="*/ 127 h 127"/>
                  <a:gd name="T14" fmla="*/ 104 w 125"/>
                  <a:gd name="T15" fmla="*/ 127 h 127"/>
                  <a:gd name="T16" fmla="*/ 115 w 125"/>
                  <a:gd name="T17" fmla="*/ 115 h 127"/>
                  <a:gd name="T18" fmla="*/ 125 w 125"/>
                  <a:gd name="T19" fmla="*/ 100 h 127"/>
                  <a:gd name="T20" fmla="*/ 80 w 125"/>
                  <a:gd name="T21" fmla="*/ 11 h 127"/>
                  <a:gd name="T22" fmla="*/ 58 w 125"/>
                  <a:gd name="T23" fmla="*/ 4 h 127"/>
                  <a:gd name="T24" fmla="*/ 11 w 125"/>
                  <a:gd name="T25" fmla="*/ 28 h 127"/>
                  <a:gd name="T26" fmla="*/ 4 w 125"/>
                  <a:gd name="T27" fmla="*/ 49 h 127"/>
                  <a:gd name="T28" fmla="*/ 32 w 125"/>
                  <a:gd name="T29" fmla="*/ 106 h 127"/>
                  <a:gd name="T30" fmla="*/ 35 w 125"/>
                  <a:gd name="T31" fmla="*/ 103 h 127"/>
                  <a:gd name="T32" fmla="*/ 41 w 125"/>
                  <a:gd name="T33" fmla="*/ 10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127">
                    <a:moveTo>
                      <a:pt x="41" y="100"/>
                    </a:moveTo>
                    <a:cubicBezTo>
                      <a:pt x="16" y="49"/>
                      <a:pt x="16" y="49"/>
                      <a:pt x="16" y="49"/>
                    </a:cubicBezTo>
                    <a:cubicBezTo>
                      <a:pt x="72" y="21"/>
                      <a:pt x="72" y="21"/>
                      <a:pt x="72" y="21"/>
                    </a:cubicBezTo>
                    <a:cubicBezTo>
                      <a:pt x="113" y="100"/>
                      <a:pt x="113" y="100"/>
                      <a:pt x="113" y="100"/>
                    </a:cubicBezTo>
                    <a:cubicBezTo>
                      <a:pt x="90" y="112"/>
                      <a:pt x="90" y="112"/>
                      <a:pt x="90" y="112"/>
                    </a:cubicBezTo>
                    <a:cubicBezTo>
                      <a:pt x="90" y="112"/>
                      <a:pt x="90" y="112"/>
                      <a:pt x="91" y="113"/>
                    </a:cubicBezTo>
                    <a:cubicBezTo>
                      <a:pt x="98" y="122"/>
                      <a:pt x="102" y="126"/>
                      <a:pt x="104" y="127"/>
                    </a:cubicBezTo>
                    <a:cubicBezTo>
                      <a:pt x="104" y="127"/>
                      <a:pt x="104" y="127"/>
                      <a:pt x="104" y="127"/>
                    </a:cubicBezTo>
                    <a:cubicBezTo>
                      <a:pt x="106" y="125"/>
                      <a:pt x="110" y="121"/>
                      <a:pt x="115" y="115"/>
                    </a:cubicBezTo>
                    <a:cubicBezTo>
                      <a:pt x="118" y="111"/>
                      <a:pt x="122" y="106"/>
                      <a:pt x="125" y="100"/>
                    </a:cubicBezTo>
                    <a:cubicBezTo>
                      <a:pt x="80" y="11"/>
                      <a:pt x="80" y="11"/>
                      <a:pt x="80" y="11"/>
                    </a:cubicBezTo>
                    <a:cubicBezTo>
                      <a:pt x="76" y="3"/>
                      <a:pt x="66" y="0"/>
                      <a:pt x="58" y="4"/>
                    </a:cubicBezTo>
                    <a:cubicBezTo>
                      <a:pt x="11" y="28"/>
                      <a:pt x="11" y="28"/>
                      <a:pt x="11" y="28"/>
                    </a:cubicBezTo>
                    <a:cubicBezTo>
                      <a:pt x="3" y="32"/>
                      <a:pt x="0" y="41"/>
                      <a:pt x="4" y="49"/>
                    </a:cubicBezTo>
                    <a:cubicBezTo>
                      <a:pt x="32" y="106"/>
                      <a:pt x="32" y="106"/>
                      <a:pt x="32" y="106"/>
                    </a:cubicBezTo>
                    <a:cubicBezTo>
                      <a:pt x="33" y="105"/>
                      <a:pt x="34" y="104"/>
                      <a:pt x="35" y="103"/>
                    </a:cubicBezTo>
                    <a:cubicBezTo>
                      <a:pt x="37" y="102"/>
                      <a:pt x="39" y="101"/>
                      <a:pt x="41" y="100"/>
                    </a:cubicBezTo>
                    <a:close/>
                  </a:path>
                </a:pathLst>
              </a:custGeom>
              <a:grp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146" name="Freeform 48">
                <a:extLst>
                  <a:ext uri="{FF2B5EF4-FFF2-40B4-BE49-F238E27FC236}"/>
                </a:extLst>
              </p:cNvPr>
              <p:cNvSpPr>
                <a:spLocks/>
              </p:cNvSpPr>
              <p:nvPr/>
            </p:nvSpPr>
            <p:spPr bwMode="auto">
              <a:xfrm flipH="1">
                <a:off x="7874002" y="1463126"/>
                <a:ext cx="835025" cy="1497012"/>
              </a:xfrm>
              <a:custGeom>
                <a:avLst/>
                <a:gdLst>
                  <a:gd name="T0" fmla="*/ 403 w 417"/>
                  <a:gd name="T1" fmla="*/ 63 h 748"/>
                  <a:gd name="T2" fmla="*/ 365 w 417"/>
                  <a:gd name="T3" fmla="*/ 16 h 748"/>
                  <a:gd name="T4" fmla="*/ 323 w 417"/>
                  <a:gd name="T5" fmla="*/ 2 h 748"/>
                  <a:gd name="T6" fmla="*/ 319 w 417"/>
                  <a:gd name="T7" fmla="*/ 2 h 748"/>
                  <a:gd name="T8" fmla="*/ 170 w 417"/>
                  <a:gd name="T9" fmla="*/ 2 h 748"/>
                  <a:gd name="T10" fmla="*/ 167 w 417"/>
                  <a:gd name="T11" fmla="*/ 2 h 748"/>
                  <a:gd name="T12" fmla="*/ 132 w 417"/>
                  <a:gd name="T13" fmla="*/ 24 h 748"/>
                  <a:gd name="T14" fmla="*/ 132 w 417"/>
                  <a:gd name="T15" fmla="*/ 24 h 748"/>
                  <a:gd name="T16" fmla="*/ 132 w 417"/>
                  <a:gd name="T17" fmla="*/ 26 h 748"/>
                  <a:gd name="T18" fmla="*/ 130 w 417"/>
                  <a:gd name="T19" fmla="*/ 31 h 748"/>
                  <a:gd name="T20" fmla="*/ 123 w 417"/>
                  <a:gd name="T21" fmla="*/ 48 h 748"/>
                  <a:gd name="T22" fmla="*/ 100 w 417"/>
                  <a:gd name="T23" fmla="*/ 91 h 748"/>
                  <a:gd name="T24" fmla="*/ 84 w 417"/>
                  <a:gd name="T25" fmla="*/ 106 h 748"/>
                  <a:gd name="T26" fmla="*/ 82 w 417"/>
                  <a:gd name="T27" fmla="*/ 107 h 748"/>
                  <a:gd name="T28" fmla="*/ 77 w 417"/>
                  <a:gd name="T29" fmla="*/ 105 h 748"/>
                  <a:gd name="T30" fmla="*/ 62 w 417"/>
                  <a:gd name="T31" fmla="*/ 88 h 748"/>
                  <a:gd name="T32" fmla="*/ 17 w 417"/>
                  <a:gd name="T33" fmla="*/ 81 h 748"/>
                  <a:gd name="T34" fmla="*/ 10 w 417"/>
                  <a:gd name="T35" fmla="*/ 125 h 748"/>
                  <a:gd name="T36" fmla="*/ 42 w 417"/>
                  <a:gd name="T37" fmla="*/ 158 h 748"/>
                  <a:gd name="T38" fmla="*/ 81 w 417"/>
                  <a:gd name="T39" fmla="*/ 171 h 748"/>
                  <a:gd name="T40" fmla="*/ 82 w 417"/>
                  <a:gd name="T41" fmla="*/ 171 h 748"/>
                  <a:gd name="T42" fmla="*/ 114 w 417"/>
                  <a:gd name="T43" fmla="*/ 162 h 748"/>
                  <a:gd name="T44" fmla="*/ 137 w 417"/>
                  <a:gd name="T45" fmla="*/ 145 h 748"/>
                  <a:gd name="T46" fmla="*/ 139 w 417"/>
                  <a:gd name="T47" fmla="*/ 143 h 748"/>
                  <a:gd name="T48" fmla="*/ 139 w 417"/>
                  <a:gd name="T49" fmla="*/ 699 h 748"/>
                  <a:gd name="T50" fmla="*/ 188 w 417"/>
                  <a:gd name="T51" fmla="*/ 748 h 748"/>
                  <a:gd name="T52" fmla="*/ 238 w 417"/>
                  <a:gd name="T53" fmla="*/ 699 h 748"/>
                  <a:gd name="T54" fmla="*/ 238 w 417"/>
                  <a:gd name="T55" fmla="*/ 337 h 748"/>
                  <a:gd name="T56" fmla="*/ 256 w 417"/>
                  <a:gd name="T57" fmla="*/ 337 h 748"/>
                  <a:gd name="T58" fmla="*/ 256 w 417"/>
                  <a:gd name="T59" fmla="*/ 699 h 748"/>
                  <a:gd name="T60" fmla="*/ 306 w 417"/>
                  <a:gd name="T61" fmla="*/ 748 h 748"/>
                  <a:gd name="T62" fmla="*/ 355 w 417"/>
                  <a:gd name="T63" fmla="*/ 699 h 748"/>
                  <a:gd name="T64" fmla="*/ 355 w 417"/>
                  <a:gd name="T65" fmla="*/ 165 h 748"/>
                  <a:gd name="T66" fmla="*/ 363 w 417"/>
                  <a:gd name="T67" fmla="*/ 174 h 748"/>
                  <a:gd name="T68" fmla="*/ 363 w 417"/>
                  <a:gd name="T69" fmla="*/ 210 h 748"/>
                  <a:gd name="T70" fmla="*/ 376 w 417"/>
                  <a:gd name="T71" fmla="*/ 204 h 748"/>
                  <a:gd name="T72" fmla="*/ 412 w 417"/>
                  <a:gd name="T73" fmla="*/ 158 h 748"/>
                  <a:gd name="T74" fmla="*/ 412 w 417"/>
                  <a:gd name="T75" fmla="*/ 158 h 748"/>
                  <a:gd name="T76" fmla="*/ 417 w 417"/>
                  <a:gd name="T77" fmla="*/ 134 h 748"/>
                  <a:gd name="T78" fmla="*/ 417 w 417"/>
                  <a:gd name="T79" fmla="*/ 124 h 748"/>
                  <a:gd name="T80" fmla="*/ 403 w 417"/>
                  <a:gd name="T81" fmla="*/ 6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7" h="748">
                    <a:moveTo>
                      <a:pt x="403" y="63"/>
                    </a:moveTo>
                    <a:cubicBezTo>
                      <a:pt x="394" y="44"/>
                      <a:pt x="381" y="28"/>
                      <a:pt x="365" y="16"/>
                    </a:cubicBezTo>
                    <a:cubicBezTo>
                      <a:pt x="353" y="8"/>
                      <a:pt x="340" y="2"/>
                      <a:pt x="323" y="2"/>
                    </a:cubicBezTo>
                    <a:cubicBezTo>
                      <a:pt x="322" y="2"/>
                      <a:pt x="321" y="2"/>
                      <a:pt x="319" y="2"/>
                    </a:cubicBezTo>
                    <a:cubicBezTo>
                      <a:pt x="170" y="2"/>
                      <a:pt x="170" y="2"/>
                      <a:pt x="170" y="2"/>
                    </a:cubicBezTo>
                    <a:cubicBezTo>
                      <a:pt x="169" y="2"/>
                      <a:pt x="168" y="2"/>
                      <a:pt x="167" y="2"/>
                    </a:cubicBezTo>
                    <a:cubicBezTo>
                      <a:pt x="152" y="0"/>
                      <a:pt x="137" y="9"/>
                      <a:pt x="132" y="24"/>
                    </a:cubicBezTo>
                    <a:cubicBezTo>
                      <a:pt x="132" y="24"/>
                      <a:pt x="132" y="24"/>
                      <a:pt x="132" y="24"/>
                    </a:cubicBezTo>
                    <a:cubicBezTo>
                      <a:pt x="132" y="25"/>
                      <a:pt x="132" y="25"/>
                      <a:pt x="132" y="26"/>
                    </a:cubicBezTo>
                    <a:cubicBezTo>
                      <a:pt x="131" y="27"/>
                      <a:pt x="131" y="28"/>
                      <a:pt x="130" y="31"/>
                    </a:cubicBezTo>
                    <a:cubicBezTo>
                      <a:pt x="128" y="35"/>
                      <a:pt x="126" y="41"/>
                      <a:pt x="123" y="48"/>
                    </a:cubicBezTo>
                    <a:cubicBezTo>
                      <a:pt x="117" y="61"/>
                      <a:pt x="109" y="79"/>
                      <a:pt x="100" y="91"/>
                    </a:cubicBezTo>
                    <a:cubicBezTo>
                      <a:pt x="94" y="99"/>
                      <a:pt x="87" y="104"/>
                      <a:pt x="84" y="106"/>
                    </a:cubicBezTo>
                    <a:cubicBezTo>
                      <a:pt x="82" y="107"/>
                      <a:pt x="82" y="107"/>
                      <a:pt x="82" y="107"/>
                    </a:cubicBezTo>
                    <a:cubicBezTo>
                      <a:pt x="81" y="106"/>
                      <a:pt x="81" y="107"/>
                      <a:pt x="77" y="105"/>
                    </a:cubicBezTo>
                    <a:cubicBezTo>
                      <a:pt x="74" y="102"/>
                      <a:pt x="69" y="97"/>
                      <a:pt x="62" y="88"/>
                    </a:cubicBezTo>
                    <a:cubicBezTo>
                      <a:pt x="52" y="74"/>
                      <a:pt x="32" y="71"/>
                      <a:pt x="17" y="81"/>
                    </a:cubicBezTo>
                    <a:cubicBezTo>
                      <a:pt x="3" y="91"/>
                      <a:pt x="0" y="111"/>
                      <a:pt x="10" y="125"/>
                    </a:cubicBezTo>
                    <a:cubicBezTo>
                      <a:pt x="20" y="139"/>
                      <a:pt x="30" y="150"/>
                      <a:pt x="42" y="158"/>
                    </a:cubicBezTo>
                    <a:cubicBezTo>
                      <a:pt x="54" y="166"/>
                      <a:pt x="68" y="171"/>
                      <a:pt x="81" y="171"/>
                    </a:cubicBezTo>
                    <a:cubicBezTo>
                      <a:pt x="81" y="171"/>
                      <a:pt x="81" y="171"/>
                      <a:pt x="82" y="171"/>
                    </a:cubicBezTo>
                    <a:cubicBezTo>
                      <a:pt x="93" y="171"/>
                      <a:pt x="105" y="167"/>
                      <a:pt x="114" y="162"/>
                    </a:cubicBezTo>
                    <a:cubicBezTo>
                      <a:pt x="123" y="158"/>
                      <a:pt x="131" y="151"/>
                      <a:pt x="137" y="145"/>
                    </a:cubicBezTo>
                    <a:cubicBezTo>
                      <a:pt x="138" y="144"/>
                      <a:pt x="138" y="144"/>
                      <a:pt x="139" y="143"/>
                    </a:cubicBezTo>
                    <a:cubicBezTo>
                      <a:pt x="139" y="699"/>
                      <a:pt x="139" y="699"/>
                      <a:pt x="139" y="699"/>
                    </a:cubicBezTo>
                    <a:cubicBezTo>
                      <a:pt x="139" y="726"/>
                      <a:pt x="161" y="748"/>
                      <a:pt x="188" y="748"/>
                    </a:cubicBezTo>
                    <a:cubicBezTo>
                      <a:pt x="216" y="748"/>
                      <a:pt x="238" y="726"/>
                      <a:pt x="238" y="699"/>
                    </a:cubicBezTo>
                    <a:cubicBezTo>
                      <a:pt x="238" y="337"/>
                      <a:pt x="238" y="337"/>
                      <a:pt x="238" y="337"/>
                    </a:cubicBezTo>
                    <a:cubicBezTo>
                      <a:pt x="256" y="337"/>
                      <a:pt x="256" y="337"/>
                      <a:pt x="256" y="337"/>
                    </a:cubicBezTo>
                    <a:cubicBezTo>
                      <a:pt x="256" y="699"/>
                      <a:pt x="256" y="699"/>
                      <a:pt x="256" y="699"/>
                    </a:cubicBezTo>
                    <a:cubicBezTo>
                      <a:pt x="256" y="726"/>
                      <a:pt x="279" y="748"/>
                      <a:pt x="306" y="748"/>
                    </a:cubicBezTo>
                    <a:cubicBezTo>
                      <a:pt x="333" y="748"/>
                      <a:pt x="355" y="726"/>
                      <a:pt x="355" y="699"/>
                    </a:cubicBezTo>
                    <a:cubicBezTo>
                      <a:pt x="355" y="165"/>
                      <a:pt x="355" y="165"/>
                      <a:pt x="355" y="165"/>
                    </a:cubicBezTo>
                    <a:cubicBezTo>
                      <a:pt x="357" y="169"/>
                      <a:pt x="360" y="171"/>
                      <a:pt x="363" y="174"/>
                    </a:cubicBezTo>
                    <a:cubicBezTo>
                      <a:pt x="363" y="210"/>
                      <a:pt x="363" y="210"/>
                      <a:pt x="363" y="210"/>
                    </a:cubicBezTo>
                    <a:cubicBezTo>
                      <a:pt x="368" y="208"/>
                      <a:pt x="372" y="206"/>
                      <a:pt x="376" y="204"/>
                    </a:cubicBezTo>
                    <a:cubicBezTo>
                      <a:pt x="394" y="193"/>
                      <a:pt x="406" y="176"/>
                      <a:pt x="412" y="158"/>
                    </a:cubicBezTo>
                    <a:cubicBezTo>
                      <a:pt x="412" y="158"/>
                      <a:pt x="412" y="158"/>
                      <a:pt x="412" y="158"/>
                    </a:cubicBezTo>
                    <a:cubicBezTo>
                      <a:pt x="415" y="150"/>
                      <a:pt x="416" y="142"/>
                      <a:pt x="417" y="134"/>
                    </a:cubicBezTo>
                    <a:cubicBezTo>
                      <a:pt x="417" y="131"/>
                      <a:pt x="417" y="128"/>
                      <a:pt x="417" y="124"/>
                    </a:cubicBezTo>
                    <a:cubicBezTo>
                      <a:pt x="417" y="102"/>
                      <a:pt x="412" y="82"/>
                      <a:pt x="403" y="63"/>
                    </a:cubicBezTo>
                    <a:close/>
                  </a:path>
                </a:pathLst>
              </a:custGeom>
              <a:grp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grpSp>
      </p:grpSp>
      <p:grpSp>
        <p:nvGrpSpPr>
          <p:cNvPr id="14" name="组合 13"/>
          <p:cNvGrpSpPr>
            <a:grpSpLocks/>
          </p:cNvGrpSpPr>
          <p:nvPr/>
        </p:nvGrpSpPr>
        <p:grpSpPr bwMode="auto">
          <a:xfrm>
            <a:off x="5961063" y="1422400"/>
            <a:ext cx="1687512" cy="1797050"/>
            <a:chOff x="5961786" y="1421962"/>
            <a:chExt cx="1686283" cy="1796917"/>
          </a:xfrm>
        </p:grpSpPr>
        <p:grpSp>
          <p:nvGrpSpPr>
            <p:cNvPr id="40978" name="组合 1"/>
            <p:cNvGrpSpPr>
              <a:grpSpLocks/>
            </p:cNvGrpSpPr>
            <p:nvPr/>
          </p:nvGrpSpPr>
          <p:grpSpPr bwMode="auto">
            <a:xfrm>
              <a:off x="5961786" y="1970223"/>
              <a:ext cx="1237961" cy="1248656"/>
              <a:chOff x="7997994" y="767065"/>
              <a:chExt cx="698906" cy="704944"/>
            </a:xfrm>
          </p:grpSpPr>
          <p:sp>
            <p:nvSpPr>
              <p:cNvPr id="40980" name="Oval 38"/>
              <p:cNvSpPr>
                <a:spLocks noChangeArrowheads="1"/>
              </p:cNvSpPr>
              <p:nvPr/>
            </p:nvSpPr>
            <p:spPr bwMode="auto">
              <a:xfrm>
                <a:off x="8311973" y="1017644"/>
                <a:ext cx="75476" cy="75476"/>
              </a:xfrm>
              <a:prstGeom prst="ellipse">
                <a:avLst/>
              </a:prstGeom>
              <a:solidFill>
                <a:srgbClr val="0099FF"/>
              </a:solidFill>
              <a:ln w="9525">
                <a:noFill/>
                <a:round/>
                <a:headEnd/>
                <a:tailEnd/>
              </a:ln>
            </p:spPr>
            <p:txBody>
              <a:bodyPr/>
              <a:lstStyle/>
              <a:p>
                <a:endParaRPr lang="zh-CN" altLang="en-US">
                  <a:latin typeface="等线"/>
                  <a:ea typeface="等线"/>
                </a:endParaRPr>
              </a:p>
            </p:txBody>
          </p:sp>
          <p:sp>
            <p:nvSpPr>
              <p:cNvPr id="40981" name="Oval 39"/>
              <p:cNvSpPr>
                <a:spLocks noChangeArrowheads="1"/>
              </p:cNvSpPr>
              <p:nvPr/>
            </p:nvSpPr>
            <p:spPr bwMode="auto">
              <a:xfrm>
                <a:off x="8183665" y="1017644"/>
                <a:ext cx="73967" cy="75476"/>
              </a:xfrm>
              <a:prstGeom prst="ellipse">
                <a:avLst/>
              </a:prstGeom>
              <a:solidFill>
                <a:srgbClr val="0099FF"/>
              </a:solidFill>
              <a:ln w="9525">
                <a:noFill/>
                <a:round/>
                <a:headEnd/>
                <a:tailEnd/>
              </a:ln>
            </p:spPr>
            <p:txBody>
              <a:bodyPr/>
              <a:lstStyle/>
              <a:p>
                <a:endParaRPr lang="zh-CN" altLang="en-US">
                  <a:latin typeface="等线"/>
                  <a:ea typeface="等线"/>
                </a:endParaRPr>
              </a:p>
            </p:txBody>
          </p:sp>
          <p:sp>
            <p:nvSpPr>
              <p:cNvPr id="40982" name="Oval 40"/>
              <p:cNvSpPr>
                <a:spLocks noChangeArrowheads="1"/>
              </p:cNvSpPr>
              <p:nvPr/>
            </p:nvSpPr>
            <p:spPr bwMode="auto">
              <a:xfrm>
                <a:off x="8440282" y="1017644"/>
                <a:ext cx="75476" cy="75476"/>
              </a:xfrm>
              <a:prstGeom prst="ellipse">
                <a:avLst/>
              </a:prstGeom>
              <a:solidFill>
                <a:srgbClr val="0099FF"/>
              </a:solidFill>
              <a:ln w="9525">
                <a:noFill/>
                <a:round/>
                <a:headEnd/>
                <a:tailEnd/>
              </a:ln>
            </p:spPr>
            <p:txBody>
              <a:bodyPr/>
              <a:lstStyle/>
              <a:p>
                <a:endParaRPr lang="zh-CN" altLang="en-US">
                  <a:latin typeface="等线"/>
                  <a:ea typeface="等线"/>
                </a:endParaRPr>
              </a:p>
            </p:txBody>
          </p:sp>
          <p:sp>
            <p:nvSpPr>
              <p:cNvPr id="40983" name="Freeform 41"/>
              <p:cNvSpPr>
                <a:spLocks noEditPoints="1"/>
              </p:cNvSpPr>
              <p:nvPr/>
            </p:nvSpPr>
            <p:spPr bwMode="auto">
              <a:xfrm>
                <a:off x="7997994" y="767065"/>
                <a:ext cx="698906" cy="704944"/>
              </a:xfrm>
              <a:custGeom>
                <a:avLst/>
                <a:gdLst>
                  <a:gd name="T0" fmla="*/ 349453 w 196"/>
                  <a:gd name="T1" fmla="*/ 0 h 197"/>
                  <a:gd name="T2" fmla="*/ 0 w 196"/>
                  <a:gd name="T3" fmla="*/ 354261 h 197"/>
                  <a:gd name="T4" fmla="*/ 349453 w 196"/>
                  <a:gd name="T5" fmla="*/ 704944 h 197"/>
                  <a:gd name="T6" fmla="*/ 698906 w 196"/>
                  <a:gd name="T7" fmla="*/ 354261 h 197"/>
                  <a:gd name="T8" fmla="*/ 349453 w 196"/>
                  <a:gd name="T9" fmla="*/ 0 h 197"/>
                  <a:gd name="T10" fmla="*/ 349453 w 196"/>
                  <a:gd name="T11" fmla="*/ 440143 h 197"/>
                  <a:gd name="T12" fmla="*/ 338755 w 196"/>
                  <a:gd name="T13" fmla="*/ 440143 h 197"/>
                  <a:gd name="T14" fmla="*/ 156897 w 196"/>
                  <a:gd name="T15" fmla="*/ 590435 h 197"/>
                  <a:gd name="T16" fmla="*/ 221082 w 196"/>
                  <a:gd name="T17" fmla="*/ 418672 h 197"/>
                  <a:gd name="T18" fmla="*/ 89146 w 196"/>
                  <a:gd name="T19" fmla="*/ 279115 h 197"/>
                  <a:gd name="T20" fmla="*/ 349453 w 196"/>
                  <a:gd name="T21" fmla="*/ 118087 h 197"/>
                  <a:gd name="T22" fmla="*/ 609760 w 196"/>
                  <a:gd name="T23" fmla="*/ 279115 h 197"/>
                  <a:gd name="T24" fmla="*/ 349453 w 196"/>
                  <a:gd name="T25" fmla="*/ 440143 h 1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6"/>
                  <a:gd name="T40" fmla="*/ 0 h 197"/>
                  <a:gd name="T41" fmla="*/ 196 w 196"/>
                  <a:gd name="T42" fmla="*/ 197 h 1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6" h="197">
                    <a:moveTo>
                      <a:pt x="98" y="0"/>
                    </a:moveTo>
                    <a:cubicBezTo>
                      <a:pt x="44" y="0"/>
                      <a:pt x="0" y="44"/>
                      <a:pt x="0" y="99"/>
                    </a:cubicBezTo>
                    <a:cubicBezTo>
                      <a:pt x="0" y="153"/>
                      <a:pt x="44" y="197"/>
                      <a:pt x="98" y="197"/>
                    </a:cubicBezTo>
                    <a:cubicBezTo>
                      <a:pt x="152" y="197"/>
                      <a:pt x="196" y="153"/>
                      <a:pt x="196" y="99"/>
                    </a:cubicBezTo>
                    <a:cubicBezTo>
                      <a:pt x="196" y="44"/>
                      <a:pt x="152" y="0"/>
                      <a:pt x="98" y="0"/>
                    </a:cubicBezTo>
                    <a:close/>
                    <a:moveTo>
                      <a:pt x="98" y="123"/>
                    </a:moveTo>
                    <a:cubicBezTo>
                      <a:pt x="97" y="123"/>
                      <a:pt x="96" y="123"/>
                      <a:pt x="95" y="123"/>
                    </a:cubicBezTo>
                    <a:cubicBezTo>
                      <a:pt x="96" y="141"/>
                      <a:pt x="44" y="165"/>
                      <a:pt x="44" y="165"/>
                    </a:cubicBezTo>
                    <a:cubicBezTo>
                      <a:pt x="44" y="165"/>
                      <a:pt x="60" y="138"/>
                      <a:pt x="62" y="117"/>
                    </a:cubicBezTo>
                    <a:cubicBezTo>
                      <a:pt x="40" y="110"/>
                      <a:pt x="25" y="95"/>
                      <a:pt x="25" y="78"/>
                    </a:cubicBezTo>
                    <a:cubicBezTo>
                      <a:pt x="25" y="53"/>
                      <a:pt x="58" y="33"/>
                      <a:pt x="98" y="33"/>
                    </a:cubicBezTo>
                    <a:cubicBezTo>
                      <a:pt x="139" y="33"/>
                      <a:pt x="171" y="53"/>
                      <a:pt x="171" y="78"/>
                    </a:cubicBezTo>
                    <a:cubicBezTo>
                      <a:pt x="171" y="103"/>
                      <a:pt x="139" y="123"/>
                      <a:pt x="98" y="123"/>
                    </a:cubicBezTo>
                    <a:close/>
                  </a:path>
                </a:pathLst>
              </a:custGeom>
              <a:solidFill>
                <a:srgbClr val="0099FF"/>
              </a:solidFill>
              <a:ln w="9525">
                <a:noFill/>
                <a:miter lim="800000"/>
                <a:headEnd/>
                <a:tailEnd/>
              </a:ln>
            </p:spPr>
            <p:txBody>
              <a:bodyPr/>
              <a:lstStyle/>
              <a:p>
                <a:endParaRPr lang="zh-CN" altLang="en-US">
                  <a:latin typeface="等线"/>
                  <a:ea typeface="等线"/>
                </a:endParaRPr>
              </a:p>
            </p:txBody>
          </p:sp>
        </p:grpSp>
        <p:grpSp>
          <p:nvGrpSpPr>
            <p:cNvPr id="8" name="组合 7">
              <a:extLst>
                <a:ext uri="{FF2B5EF4-FFF2-40B4-BE49-F238E27FC236}"/>
              </a:extLst>
            </p:cNvPr>
            <p:cNvGrpSpPr/>
            <p:nvPr/>
          </p:nvGrpSpPr>
          <p:grpSpPr>
            <a:xfrm rot="14100537">
              <a:off x="6917263" y="1593968"/>
              <a:ext cx="902812" cy="558800"/>
              <a:chOff x="5360989" y="3647474"/>
              <a:chExt cx="1473200" cy="558800"/>
            </a:xfrm>
            <a:solidFill>
              <a:srgbClr val="0099FF"/>
            </a:solidFill>
          </p:grpSpPr>
          <p:sp>
            <p:nvSpPr>
              <p:cNvPr id="147" name="Freeform 9">
                <a:extLst>
                  <a:ext uri="{FF2B5EF4-FFF2-40B4-BE49-F238E27FC236}"/>
                </a:extLst>
              </p:cNvPr>
              <p:cNvSpPr>
                <a:spLocks/>
              </p:cNvSpPr>
              <p:nvPr/>
            </p:nvSpPr>
            <p:spPr bwMode="auto">
              <a:xfrm>
                <a:off x="5591176" y="3647474"/>
                <a:ext cx="1009650" cy="227013"/>
              </a:xfrm>
              <a:custGeom>
                <a:avLst/>
                <a:gdLst>
                  <a:gd name="T0" fmla="*/ 268 w 268"/>
                  <a:gd name="T1" fmla="*/ 9 h 60"/>
                  <a:gd name="T2" fmla="*/ 260 w 268"/>
                  <a:gd name="T3" fmla="*/ 0 h 60"/>
                  <a:gd name="T4" fmla="*/ 134 w 268"/>
                  <a:gd name="T5" fmla="*/ 48 h 60"/>
                  <a:gd name="T6" fmla="*/ 9 w 268"/>
                  <a:gd name="T7" fmla="*/ 0 h 60"/>
                  <a:gd name="T8" fmla="*/ 0 w 268"/>
                  <a:gd name="T9" fmla="*/ 9 h 60"/>
                  <a:gd name="T10" fmla="*/ 134 w 268"/>
                  <a:gd name="T11" fmla="*/ 60 h 60"/>
                  <a:gd name="T12" fmla="*/ 268 w 268"/>
                  <a:gd name="T13" fmla="*/ 9 h 60"/>
                </a:gdLst>
                <a:ahLst/>
                <a:cxnLst>
                  <a:cxn ang="0">
                    <a:pos x="T0" y="T1"/>
                  </a:cxn>
                  <a:cxn ang="0">
                    <a:pos x="T2" y="T3"/>
                  </a:cxn>
                  <a:cxn ang="0">
                    <a:pos x="T4" y="T5"/>
                  </a:cxn>
                  <a:cxn ang="0">
                    <a:pos x="T6" y="T7"/>
                  </a:cxn>
                  <a:cxn ang="0">
                    <a:pos x="T8" y="T9"/>
                  </a:cxn>
                  <a:cxn ang="0">
                    <a:pos x="T10" y="T11"/>
                  </a:cxn>
                  <a:cxn ang="0">
                    <a:pos x="T12" y="T13"/>
                  </a:cxn>
                </a:cxnLst>
                <a:rect l="0" t="0" r="r" b="b"/>
                <a:pathLst>
                  <a:path w="268" h="60">
                    <a:moveTo>
                      <a:pt x="268" y="9"/>
                    </a:moveTo>
                    <a:cubicBezTo>
                      <a:pt x="260" y="0"/>
                      <a:pt x="260" y="0"/>
                      <a:pt x="260" y="0"/>
                    </a:cubicBezTo>
                    <a:cubicBezTo>
                      <a:pt x="225" y="30"/>
                      <a:pt x="182" y="48"/>
                      <a:pt x="134" y="48"/>
                    </a:cubicBezTo>
                    <a:cubicBezTo>
                      <a:pt x="87" y="48"/>
                      <a:pt x="43" y="30"/>
                      <a:pt x="9" y="0"/>
                    </a:cubicBezTo>
                    <a:cubicBezTo>
                      <a:pt x="0" y="9"/>
                      <a:pt x="0" y="9"/>
                      <a:pt x="0" y="9"/>
                    </a:cubicBezTo>
                    <a:cubicBezTo>
                      <a:pt x="37" y="41"/>
                      <a:pt x="84" y="60"/>
                      <a:pt x="134" y="60"/>
                    </a:cubicBezTo>
                    <a:cubicBezTo>
                      <a:pt x="185" y="60"/>
                      <a:pt x="231" y="41"/>
                      <a:pt x="268" y="9"/>
                    </a:cubicBezTo>
                    <a:close/>
                  </a:path>
                </a:pathLst>
              </a:custGeom>
              <a:grpFill/>
              <a:ln>
                <a:noFill/>
              </a:ln>
            </p:spPr>
            <p:txBody>
              <a:bodyPr/>
              <a:lstStyle/>
              <a:p>
                <a:pPr fontAlgn="auto">
                  <a:spcBef>
                    <a:spcPts val="0"/>
                  </a:spcBef>
                  <a:spcAft>
                    <a:spcPts val="0"/>
                  </a:spcAft>
                  <a:defRPr/>
                </a:pPr>
                <a:endParaRPr lang="zh-CN" altLang="en-US">
                  <a:latin typeface="+mn-lt"/>
                  <a:ea typeface="+mn-ea"/>
                  <a:cs typeface="+mn-cs"/>
                </a:endParaRPr>
              </a:p>
            </p:txBody>
          </p:sp>
          <p:sp>
            <p:nvSpPr>
              <p:cNvPr id="148" name="Freeform 10">
                <a:extLst>
                  <a:ext uri="{FF2B5EF4-FFF2-40B4-BE49-F238E27FC236}"/>
                </a:extLst>
              </p:cNvPr>
              <p:cNvSpPr>
                <a:spLocks/>
              </p:cNvSpPr>
              <p:nvPr/>
            </p:nvSpPr>
            <p:spPr bwMode="auto">
              <a:xfrm>
                <a:off x="5360989" y="3850674"/>
                <a:ext cx="1473200" cy="355600"/>
              </a:xfrm>
              <a:custGeom>
                <a:avLst/>
                <a:gdLst>
                  <a:gd name="T0" fmla="*/ 391 w 391"/>
                  <a:gd name="T1" fmla="*/ 15 h 94"/>
                  <a:gd name="T2" fmla="*/ 378 w 391"/>
                  <a:gd name="T3" fmla="*/ 0 h 94"/>
                  <a:gd name="T4" fmla="*/ 195 w 391"/>
                  <a:gd name="T5" fmla="*/ 74 h 94"/>
                  <a:gd name="T6" fmla="*/ 13 w 391"/>
                  <a:gd name="T7" fmla="*/ 0 h 94"/>
                  <a:gd name="T8" fmla="*/ 0 w 391"/>
                  <a:gd name="T9" fmla="*/ 15 h 94"/>
                  <a:gd name="T10" fmla="*/ 195 w 391"/>
                  <a:gd name="T11" fmla="*/ 94 h 94"/>
                  <a:gd name="T12" fmla="*/ 391 w 391"/>
                  <a:gd name="T13" fmla="*/ 15 h 94"/>
                </a:gdLst>
                <a:ahLst/>
                <a:cxnLst>
                  <a:cxn ang="0">
                    <a:pos x="T0" y="T1"/>
                  </a:cxn>
                  <a:cxn ang="0">
                    <a:pos x="T2" y="T3"/>
                  </a:cxn>
                  <a:cxn ang="0">
                    <a:pos x="T4" y="T5"/>
                  </a:cxn>
                  <a:cxn ang="0">
                    <a:pos x="T6" y="T7"/>
                  </a:cxn>
                  <a:cxn ang="0">
                    <a:pos x="T8" y="T9"/>
                  </a:cxn>
                  <a:cxn ang="0">
                    <a:pos x="T10" y="T11"/>
                  </a:cxn>
                  <a:cxn ang="0">
                    <a:pos x="T12" y="T13"/>
                  </a:cxn>
                </a:cxnLst>
                <a:rect l="0" t="0" r="r" b="b"/>
                <a:pathLst>
                  <a:path w="391" h="94">
                    <a:moveTo>
                      <a:pt x="391" y="15"/>
                    </a:moveTo>
                    <a:cubicBezTo>
                      <a:pt x="378" y="0"/>
                      <a:pt x="378" y="0"/>
                      <a:pt x="378" y="0"/>
                    </a:cubicBezTo>
                    <a:cubicBezTo>
                      <a:pt x="328" y="46"/>
                      <a:pt x="265" y="74"/>
                      <a:pt x="195" y="74"/>
                    </a:cubicBezTo>
                    <a:cubicBezTo>
                      <a:pt x="126" y="74"/>
                      <a:pt x="62" y="46"/>
                      <a:pt x="13" y="0"/>
                    </a:cubicBezTo>
                    <a:cubicBezTo>
                      <a:pt x="0" y="15"/>
                      <a:pt x="0" y="15"/>
                      <a:pt x="0" y="15"/>
                    </a:cubicBezTo>
                    <a:cubicBezTo>
                      <a:pt x="53" y="65"/>
                      <a:pt x="121" y="94"/>
                      <a:pt x="195" y="94"/>
                    </a:cubicBezTo>
                    <a:cubicBezTo>
                      <a:pt x="270" y="94"/>
                      <a:pt x="338" y="65"/>
                      <a:pt x="391" y="15"/>
                    </a:cubicBezTo>
                    <a:close/>
                  </a:path>
                </a:pathLst>
              </a:custGeom>
              <a:grpFill/>
              <a:ln>
                <a:noFill/>
              </a:ln>
            </p:spPr>
            <p:txBody>
              <a:bodyPr/>
              <a:lstStyle/>
              <a:p>
                <a:pPr fontAlgn="auto">
                  <a:spcBef>
                    <a:spcPts val="0"/>
                  </a:spcBef>
                  <a:spcAft>
                    <a:spcPts val="0"/>
                  </a:spcAft>
                  <a:defRPr/>
                </a:pPr>
                <a:endParaRPr lang="zh-CN" altLang="en-US">
                  <a:latin typeface="+mn-lt"/>
                  <a:ea typeface="+mn-ea"/>
                  <a:cs typeface="+mn-cs"/>
                </a:endParaRPr>
              </a:p>
            </p:txBody>
          </p:sp>
          <p:sp>
            <p:nvSpPr>
              <p:cNvPr id="149" name="Freeform 11">
                <a:extLst>
                  <a:ext uri="{FF2B5EF4-FFF2-40B4-BE49-F238E27FC236}"/>
                </a:extLst>
              </p:cNvPr>
              <p:cNvSpPr>
                <a:spLocks/>
              </p:cNvSpPr>
              <p:nvPr/>
            </p:nvSpPr>
            <p:spPr bwMode="auto">
              <a:xfrm>
                <a:off x="5481639" y="3730024"/>
                <a:ext cx="1231900" cy="287338"/>
              </a:xfrm>
              <a:custGeom>
                <a:avLst/>
                <a:gdLst>
                  <a:gd name="T0" fmla="*/ 327 w 327"/>
                  <a:gd name="T1" fmla="*/ 12 h 76"/>
                  <a:gd name="T2" fmla="*/ 316 w 327"/>
                  <a:gd name="T3" fmla="*/ 0 h 76"/>
                  <a:gd name="T4" fmla="*/ 163 w 327"/>
                  <a:gd name="T5" fmla="*/ 60 h 76"/>
                  <a:gd name="T6" fmla="*/ 10 w 327"/>
                  <a:gd name="T7" fmla="*/ 0 h 76"/>
                  <a:gd name="T8" fmla="*/ 0 w 327"/>
                  <a:gd name="T9" fmla="*/ 12 h 76"/>
                  <a:gd name="T10" fmla="*/ 163 w 327"/>
                  <a:gd name="T11" fmla="*/ 76 h 76"/>
                  <a:gd name="T12" fmla="*/ 327 w 327"/>
                  <a:gd name="T13" fmla="*/ 12 h 76"/>
                </a:gdLst>
                <a:ahLst/>
                <a:cxnLst>
                  <a:cxn ang="0">
                    <a:pos x="T0" y="T1"/>
                  </a:cxn>
                  <a:cxn ang="0">
                    <a:pos x="T2" y="T3"/>
                  </a:cxn>
                  <a:cxn ang="0">
                    <a:pos x="T4" y="T5"/>
                  </a:cxn>
                  <a:cxn ang="0">
                    <a:pos x="T6" y="T7"/>
                  </a:cxn>
                  <a:cxn ang="0">
                    <a:pos x="T8" y="T9"/>
                  </a:cxn>
                  <a:cxn ang="0">
                    <a:pos x="T10" y="T11"/>
                  </a:cxn>
                  <a:cxn ang="0">
                    <a:pos x="T12" y="T13"/>
                  </a:cxn>
                </a:cxnLst>
                <a:rect l="0" t="0" r="r" b="b"/>
                <a:pathLst>
                  <a:path w="327" h="76">
                    <a:moveTo>
                      <a:pt x="327" y="12"/>
                    </a:moveTo>
                    <a:cubicBezTo>
                      <a:pt x="316" y="0"/>
                      <a:pt x="316" y="0"/>
                      <a:pt x="316" y="0"/>
                    </a:cubicBezTo>
                    <a:cubicBezTo>
                      <a:pt x="275" y="37"/>
                      <a:pt x="221" y="60"/>
                      <a:pt x="163" y="60"/>
                    </a:cubicBezTo>
                    <a:cubicBezTo>
                      <a:pt x="105" y="60"/>
                      <a:pt x="52" y="37"/>
                      <a:pt x="10" y="0"/>
                    </a:cubicBezTo>
                    <a:cubicBezTo>
                      <a:pt x="0" y="12"/>
                      <a:pt x="0" y="12"/>
                      <a:pt x="0" y="12"/>
                    </a:cubicBezTo>
                    <a:cubicBezTo>
                      <a:pt x="44" y="52"/>
                      <a:pt x="101" y="76"/>
                      <a:pt x="163" y="76"/>
                    </a:cubicBezTo>
                    <a:cubicBezTo>
                      <a:pt x="226" y="76"/>
                      <a:pt x="283" y="52"/>
                      <a:pt x="327" y="12"/>
                    </a:cubicBezTo>
                    <a:close/>
                  </a:path>
                </a:pathLst>
              </a:custGeom>
              <a:grpFill/>
              <a:ln>
                <a:noFill/>
              </a:ln>
            </p:spPr>
            <p:txBody>
              <a:bodyPr/>
              <a:lstStyle/>
              <a:p>
                <a:pPr fontAlgn="auto">
                  <a:spcBef>
                    <a:spcPts val="0"/>
                  </a:spcBef>
                  <a:spcAft>
                    <a:spcPts val="0"/>
                  </a:spcAft>
                  <a:defRPr/>
                </a:pPr>
                <a:endParaRPr lang="zh-CN" altLang="en-US">
                  <a:latin typeface="+mn-lt"/>
                  <a:ea typeface="+mn-ea"/>
                  <a:cs typeface="+mn-cs"/>
                </a:endParaRPr>
              </a:p>
            </p:txBody>
          </p:sp>
        </p:grpSp>
      </p:grpSp>
      <p:sp>
        <p:nvSpPr>
          <p:cNvPr id="150" name="Oval 5"/>
          <p:cNvSpPr>
            <a:spLocks noChangeArrowheads="1"/>
          </p:cNvSpPr>
          <p:nvPr/>
        </p:nvSpPr>
        <p:spPr bwMode="auto">
          <a:xfrm>
            <a:off x="5976938" y="3579813"/>
            <a:ext cx="1238250" cy="1241425"/>
          </a:xfrm>
          <a:prstGeom prst="ellipse">
            <a:avLst/>
          </a:prstGeom>
          <a:solidFill>
            <a:srgbClr val="7030A0"/>
          </a:solidFill>
          <a:ln w="9525">
            <a:noFill/>
            <a:round/>
            <a:headEnd/>
            <a:tailEnd/>
          </a:ln>
        </p:spPr>
        <p:txBody>
          <a:bodyPr/>
          <a:lstStyle/>
          <a:p>
            <a:endParaRPr lang="zh-CN" altLang="en-US">
              <a:solidFill>
                <a:schemeClr val="bg1"/>
              </a:solidFill>
              <a:latin typeface="等线"/>
              <a:ea typeface="等线"/>
            </a:endParaRPr>
          </a:p>
        </p:txBody>
      </p:sp>
      <p:sp>
        <p:nvSpPr>
          <p:cNvPr id="40972" name="Freeform 21"/>
          <p:cNvSpPr>
            <a:spLocks noEditPoints="1"/>
          </p:cNvSpPr>
          <p:nvPr/>
        </p:nvSpPr>
        <p:spPr bwMode="auto">
          <a:xfrm>
            <a:off x="6389688" y="3849688"/>
            <a:ext cx="433387" cy="696912"/>
          </a:xfrm>
          <a:custGeom>
            <a:avLst/>
            <a:gdLst>
              <a:gd name="T0" fmla="*/ 432870 w 364"/>
              <a:gd name="T1" fmla="*/ 695684 h 585"/>
              <a:gd name="T2" fmla="*/ 387680 w 364"/>
              <a:gd name="T3" fmla="*/ 14270 h 585"/>
              <a:gd name="T4" fmla="*/ 346058 w 364"/>
              <a:gd name="T5" fmla="*/ 0 h 585"/>
              <a:gd name="T6" fmla="*/ 387680 w 364"/>
              <a:gd name="T7" fmla="*/ 57082 h 585"/>
              <a:gd name="T8" fmla="*/ 387680 w 364"/>
              <a:gd name="T9" fmla="*/ 450708 h 585"/>
              <a:gd name="T10" fmla="*/ 346058 w 364"/>
              <a:gd name="T11" fmla="*/ 498276 h 585"/>
              <a:gd name="T12" fmla="*/ 387680 w 364"/>
              <a:gd name="T13" fmla="*/ 554169 h 585"/>
              <a:gd name="T14" fmla="*/ 346058 w 364"/>
              <a:gd name="T15" fmla="*/ 554169 h 585"/>
              <a:gd name="T16" fmla="*/ 387680 w 364"/>
              <a:gd name="T17" fmla="*/ 593412 h 585"/>
              <a:gd name="T18" fmla="*/ 387680 w 364"/>
              <a:gd name="T19" fmla="*/ 650494 h 585"/>
              <a:gd name="T20" fmla="*/ 346058 w 364"/>
              <a:gd name="T21" fmla="*/ 695684 h 585"/>
              <a:gd name="T22" fmla="*/ 303247 w 364"/>
              <a:gd name="T23" fmla="*/ 14270 h 585"/>
              <a:gd name="T24" fmla="*/ 216435 w 364"/>
              <a:gd name="T25" fmla="*/ 57082 h 585"/>
              <a:gd name="T26" fmla="*/ 346058 w 364"/>
              <a:gd name="T27" fmla="*/ 0 h 585"/>
              <a:gd name="T28" fmla="*/ 303247 w 364"/>
              <a:gd name="T29" fmla="*/ 0 h 585"/>
              <a:gd name="T30" fmla="*/ 346058 w 364"/>
              <a:gd name="T31" fmla="*/ 695684 h 585"/>
              <a:gd name="T32" fmla="*/ 303247 w 364"/>
              <a:gd name="T33" fmla="*/ 650494 h 585"/>
              <a:gd name="T34" fmla="*/ 346058 w 364"/>
              <a:gd name="T35" fmla="*/ 593412 h 585"/>
              <a:gd name="T36" fmla="*/ 303247 w 364"/>
              <a:gd name="T37" fmla="*/ 554169 h 585"/>
              <a:gd name="T38" fmla="*/ 346058 w 364"/>
              <a:gd name="T39" fmla="*/ 498276 h 585"/>
              <a:gd name="T40" fmla="*/ 216435 w 364"/>
              <a:gd name="T41" fmla="*/ 450708 h 585"/>
              <a:gd name="T42" fmla="*/ 258057 w 364"/>
              <a:gd name="T43" fmla="*/ 498276 h 585"/>
              <a:gd name="T44" fmla="*/ 258057 w 364"/>
              <a:gd name="T45" fmla="*/ 554169 h 585"/>
              <a:gd name="T46" fmla="*/ 216435 w 364"/>
              <a:gd name="T47" fmla="*/ 593412 h 585"/>
              <a:gd name="T48" fmla="*/ 258057 w 364"/>
              <a:gd name="T49" fmla="*/ 650494 h 585"/>
              <a:gd name="T50" fmla="*/ 216435 w 364"/>
              <a:gd name="T51" fmla="*/ 650494 h 585"/>
              <a:gd name="T52" fmla="*/ 216435 w 364"/>
              <a:gd name="T53" fmla="*/ 14270 h 585"/>
              <a:gd name="T54" fmla="*/ 89190 w 364"/>
              <a:gd name="T55" fmla="*/ 57082 h 585"/>
              <a:gd name="T56" fmla="*/ 216435 w 364"/>
              <a:gd name="T57" fmla="*/ 14270 h 585"/>
              <a:gd name="T58" fmla="*/ 89190 w 364"/>
              <a:gd name="T59" fmla="*/ 695684 h 585"/>
              <a:gd name="T60" fmla="*/ 216435 w 364"/>
              <a:gd name="T61" fmla="*/ 650494 h 585"/>
              <a:gd name="T62" fmla="*/ 173624 w 364"/>
              <a:gd name="T63" fmla="*/ 593412 h 585"/>
              <a:gd name="T64" fmla="*/ 216435 w 364"/>
              <a:gd name="T65" fmla="*/ 554169 h 585"/>
              <a:gd name="T66" fmla="*/ 173624 w 364"/>
              <a:gd name="T67" fmla="*/ 498276 h 585"/>
              <a:gd name="T68" fmla="*/ 216435 w 364"/>
              <a:gd name="T69" fmla="*/ 450708 h 585"/>
              <a:gd name="T70" fmla="*/ 89190 w 364"/>
              <a:gd name="T71" fmla="*/ 498276 h 585"/>
              <a:gd name="T72" fmla="*/ 128434 w 364"/>
              <a:gd name="T73" fmla="*/ 554169 h 585"/>
              <a:gd name="T74" fmla="*/ 89190 w 364"/>
              <a:gd name="T75" fmla="*/ 554169 h 585"/>
              <a:gd name="T76" fmla="*/ 128434 w 364"/>
              <a:gd name="T77" fmla="*/ 593412 h 585"/>
              <a:gd name="T78" fmla="*/ 128434 w 364"/>
              <a:gd name="T79" fmla="*/ 650494 h 585"/>
              <a:gd name="T80" fmla="*/ 89190 w 364"/>
              <a:gd name="T81" fmla="*/ 695684 h 585"/>
              <a:gd name="T82" fmla="*/ 0 w 364"/>
              <a:gd name="T83" fmla="*/ 14270 h 585"/>
              <a:gd name="T84" fmla="*/ 89190 w 364"/>
              <a:gd name="T85" fmla="*/ 695684 h 585"/>
              <a:gd name="T86" fmla="*/ 47568 w 364"/>
              <a:gd name="T87" fmla="*/ 650494 h 585"/>
              <a:gd name="T88" fmla="*/ 89190 w 364"/>
              <a:gd name="T89" fmla="*/ 593412 h 585"/>
              <a:gd name="T90" fmla="*/ 47568 w 364"/>
              <a:gd name="T91" fmla="*/ 554169 h 585"/>
              <a:gd name="T92" fmla="*/ 89190 w 364"/>
              <a:gd name="T93" fmla="*/ 498276 h 585"/>
              <a:gd name="T94" fmla="*/ 47568 w 364"/>
              <a:gd name="T95" fmla="*/ 450708 h 585"/>
              <a:gd name="T96" fmla="*/ 89190 w 364"/>
              <a:gd name="T97" fmla="*/ 57082 h 5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4"/>
              <a:gd name="T148" fmla="*/ 0 h 585"/>
              <a:gd name="T149" fmla="*/ 364 w 364"/>
              <a:gd name="T150" fmla="*/ 585 h 5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4" h="585">
                <a:moveTo>
                  <a:pt x="291" y="585"/>
                </a:moveTo>
                <a:lnTo>
                  <a:pt x="364" y="585"/>
                </a:lnTo>
                <a:lnTo>
                  <a:pt x="364" y="12"/>
                </a:lnTo>
                <a:lnTo>
                  <a:pt x="326" y="12"/>
                </a:lnTo>
                <a:lnTo>
                  <a:pt x="326" y="0"/>
                </a:lnTo>
                <a:lnTo>
                  <a:pt x="291" y="0"/>
                </a:lnTo>
                <a:lnTo>
                  <a:pt x="291" y="48"/>
                </a:lnTo>
                <a:lnTo>
                  <a:pt x="326" y="48"/>
                </a:lnTo>
                <a:lnTo>
                  <a:pt x="326" y="379"/>
                </a:lnTo>
                <a:lnTo>
                  <a:pt x="291" y="379"/>
                </a:lnTo>
                <a:lnTo>
                  <a:pt x="291" y="419"/>
                </a:lnTo>
                <a:lnTo>
                  <a:pt x="326" y="419"/>
                </a:lnTo>
                <a:lnTo>
                  <a:pt x="326" y="466"/>
                </a:lnTo>
                <a:lnTo>
                  <a:pt x="291" y="466"/>
                </a:lnTo>
                <a:lnTo>
                  <a:pt x="291" y="499"/>
                </a:lnTo>
                <a:lnTo>
                  <a:pt x="326" y="499"/>
                </a:lnTo>
                <a:lnTo>
                  <a:pt x="326" y="547"/>
                </a:lnTo>
                <a:lnTo>
                  <a:pt x="291" y="547"/>
                </a:lnTo>
                <a:lnTo>
                  <a:pt x="291" y="585"/>
                </a:lnTo>
                <a:close/>
                <a:moveTo>
                  <a:pt x="255" y="0"/>
                </a:moveTo>
                <a:lnTo>
                  <a:pt x="255" y="12"/>
                </a:lnTo>
                <a:lnTo>
                  <a:pt x="182" y="12"/>
                </a:lnTo>
                <a:lnTo>
                  <a:pt x="182" y="48"/>
                </a:lnTo>
                <a:lnTo>
                  <a:pt x="291" y="48"/>
                </a:lnTo>
                <a:lnTo>
                  <a:pt x="291" y="0"/>
                </a:lnTo>
                <a:lnTo>
                  <a:pt x="255" y="0"/>
                </a:lnTo>
                <a:close/>
                <a:moveTo>
                  <a:pt x="182" y="585"/>
                </a:moveTo>
                <a:lnTo>
                  <a:pt x="291" y="585"/>
                </a:lnTo>
                <a:lnTo>
                  <a:pt x="291" y="547"/>
                </a:lnTo>
                <a:lnTo>
                  <a:pt x="255" y="547"/>
                </a:lnTo>
                <a:lnTo>
                  <a:pt x="255" y="499"/>
                </a:lnTo>
                <a:lnTo>
                  <a:pt x="291" y="499"/>
                </a:lnTo>
                <a:lnTo>
                  <a:pt x="291" y="466"/>
                </a:lnTo>
                <a:lnTo>
                  <a:pt x="255" y="466"/>
                </a:lnTo>
                <a:lnTo>
                  <a:pt x="255" y="419"/>
                </a:lnTo>
                <a:lnTo>
                  <a:pt x="291" y="419"/>
                </a:lnTo>
                <a:lnTo>
                  <a:pt x="291" y="379"/>
                </a:lnTo>
                <a:lnTo>
                  <a:pt x="182" y="379"/>
                </a:lnTo>
                <a:lnTo>
                  <a:pt x="182" y="419"/>
                </a:lnTo>
                <a:lnTo>
                  <a:pt x="217" y="419"/>
                </a:lnTo>
                <a:lnTo>
                  <a:pt x="217" y="466"/>
                </a:lnTo>
                <a:lnTo>
                  <a:pt x="182" y="466"/>
                </a:lnTo>
                <a:lnTo>
                  <a:pt x="182" y="499"/>
                </a:lnTo>
                <a:lnTo>
                  <a:pt x="217" y="499"/>
                </a:lnTo>
                <a:lnTo>
                  <a:pt x="217" y="547"/>
                </a:lnTo>
                <a:lnTo>
                  <a:pt x="182" y="547"/>
                </a:lnTo>
                <a:lnTo>
                  <a:pt x="182" y="585"/>
                </a:lnTo>
                <a:close/>
                <a:moveTo>
                  <a:pt x="182" y="12"/>
                </a:moveTo>
                <a:lnTo>
                  <a:pt x="75" y="12"/>
                </a:lnTo>
                <a:lnTo>
                  <a:pt x="75" y="48"/>
                </a:lnTo>
                <a:lnTo>
                  <a:pt x="182" y="48"/>
                </a:lnTo>
                <a:lnTo>
                  <a:pt x="182" y="12"/>
                </a:lnTo>
                <a:close/>
                <a:moveTo>
                  <a:pt x="75" y="585"/>
                </a:moveTo>
                <a:lnTo>
                  <a:pt x="182" y="585"/>
                </a:lnTo>
                <a:lnTo>
                  <a:pt x="182" y="547"/>
                </a:lnTo>
                <a:lnTo>
                  <a:pt x="146" y="547"/>
                </a:lnTo>
                <a:lnTo>
                  <a:pt x="146" y="499"/>
                </a:lnTo>
                <a:lnTo>
                  <a:pt x="182" y="499"/>
                </a:lnTo>
                <a:lnTo>
                  <a:pt x="182" y="466"/>
                </a:lnTo>
                <a:lnTo>
                  <a:pt x="146" y="466"/>
                </a:lnTo>
                <a:lnTo>
                  <a:pt x="146" y="419"/>
                </a:lnTo>
                <a:lnTo>
                  <a:pt x="182" y="419"/>
                </a:lnTo>
                <a:lnTo>
                  <a:pt x="182" y="379"/>
                </a:lnTo>
                <a:lnTo>
                  <a:pt x="75" y="379"/>
                </a:lnTo>
                <a:lnTo>
                  <a:pt x="75" y="419"/>
                </a:lnTo>
                <a:lnTo>
                  <a:pt x="108" y="419"/>
                </a:lnTo>
                <a:lnTo>
                  <a:pt x="108" y="466"/>
                </a:lnTo>
                <a:lnTo>
                  <a:pt x="75" y="466"/>
                </a:lnTo>
                <a:lnTo>
                  <a:pt x="75" y="499"/>
                </a:lnTo>
                <a:lnTo>
                  <a:pt x="108" y="499"/>
                </a:lnTo>
                <a:lnTo>
                  <a:pt x="108" y="547"/>
                </a:lnTo>
                <a:lnTo>
                  <a:pt x="75" y="547"/>
                </a:lnTo>
                <a:lnTo>
                  <a:pt x="75" y="585"/>
                </a:lnTo>
                <a:close/>
                <a:moveTo>
                  <a:pt x="75" y="12"/>
                </a:moveTo>
                <a:lnTo>
                  <a:pt x="0" y="12"/>
                </a:lnTo>
                <a:lnTo>
                  <a:pt x="0" y="585"/>
                </a:lnTo>
                <a:lnTo>
                  <a:pt x="75" y="585"/>
                </a:lnTo>
                <a:lnTo>
                  <a:pt x="75" y="547"/>
                </a:lnTo>
                <a:lnTo>
                  <a:pt x="40" y="547"/>
                </a:lnTo>
                <a:lnTo>
                  <a:pt x="40" y="499"/>
                </a:lnTo>
                <a:lnTo>
                  <a:pt x="75" y="499"/>
                </a:lnTo>
                <a:lnTo>
                  <a:pt x="75" y="466"/>
                </a:lnTo>
                <a:lnTo>
                  <a:pt x="40" y="466"/>
                </a:lnTo>
                <a:lnTo>
                  <a:pt x="40" y="419"/>
                </a:lnTo>
                <a:lnTo>
                  <a:pt x="75" y="419"/>
                </a:lnTo>
                <a:lnTo>
                  <a:pt x="75" y="379"/>
                </a:lnTo>
                <a:lnTo>
                  <a:pt x="40" y="379"/>
                </a:lnTo>
                <a:lnTo>
                  <a:pt x="40" y="48"/>
                </a:lnTo>
                <a:lnTo>
                  <a:pt x="75" y="48"/>
                </a:lnTo>
                <a:lnTo>
                  <a:pt x="75" y="12"/>
                </a:lnTo>
                <a:close/>
              </a:path>
            </a:pathLst>
          </a:custGeom>
          <a:solidFill>
            <a:srgbClr val="FFFFFF"/>
          </a:solidFill>
          <a:ln w="9525">
            <a:noFill/>
            <a:miter lim="800000"/>
            <a:headEnd/>
            <a:tailEnd/>
          </a:ln>
        </p:spPr>
        <p:txBody>
          <a:bodyPr/>
          <a:lstStyle/>
          <a:p>
            <a:endParaRPr lang="zh-CN" altLang="en-US">
              <a:solidFill>
                <a:schemeClr val="bg1"/>
              </a:solidFill>
              <a:latin typeface="等线"/>
              <a:ea typeface="等线"/>
            </a:endParaRPr>
          </a:p>
        </p:txBody>
      </p:sp>
      <p:grpSp>
        <p:nvGrpSpPr>
          <p:cNvPr id="17" name="组合 16"/>
          <p:cNvGrpSpPr>
            <a:grpSpLocks/>
          </p:cNvGrpSpPr>
          <p:nvPr/>
        </p:nvGrpSpPr>
        <p:grpSpPr bwMode="auto">
          <a:xfrm>
            <a:off x="7546975" y="3832225"/>
            <a:ext cx="2871788" cy="1798638"/>
            <a:chOff x="7546323" y="3831582"/>
            <a:chExt cx="2871713" cy="1798637"/>
          </a:xfrm>
        </p:grpSpPr>
        <p:sp>
          <p:nvSpPr>
            <p:cNvPr id="73" name="任意多边形 35891">
              <a:extLst>
                <a:ext uri="{FF2B5EF4-FFF2-40B4-BE49-F238E27FC236}"/>
              </a:extLst>
            </p:cNvPr>
            <p:cNvSpPr/>
            <p:nvPr/>
          </p:nvSpPr>
          <p:spPr>
            <a:xfrm>
              <a:off x="7546323" y="4023670"/>
              <a:ext cx="1682706" cy="757237"/>
            </a:xfrm>
            <a:custGeom>
              <a:avLst/>
              <a:gdLst>
                <a:gd name="connsiteX0" fmla="*/ 0 w 701040"/>
                <a:gd name="connsiteY0" fmla="*/ 0 h 1838960"/>
                <a:gd name="connsiteX1" fmla="*/ 629920 w 701040"/>
                <a:gd name="connsiteY1" fmla="*/ 0 h 1838960"/>
                <a:gd name="connsiteX2" fmla="*/ 629920 w 701040"/>
                <a:gd name="connsiteY2" fmla="*/ 1838960 h 1838960"/>
                <a:gd name="connsiteX3" fmla="*/ 701040 w 701040"/>
                <a:gd name="connsiteY3" fmla="*/ 1838960 h 1838960"/>
              </a:gdLst>
              <a:ahLst/>
              <a:cxnLst>
                <a:cxn ang="0">
                  <a:pos x="connsiteX0" y="connsiteY0"/>
                </a:cxn>
                <a:cxn ang="0">
                  <a:pos x="connsiteX1" y="connsiteY1"/>
                </a:cxn>
                <a:cxn ang="0">
                  <a:pos x="connsiteX2" y="connsiteY2"/>
                </a:cxn>
                <a:cxn ang="0">
                  <a:pos x="connsiteX3" y="connsiteY3"/>
                </a:cxn>
              </a:cxnLst>
              <a:rect l="l" t="t" r="r" b="b"/>
              <a:pathLst>
                <a:path w="701040" h="1838960">
                  <a:moveTo>
                    <a:pt x="0" y="0"/>
                  </a:moveTo>
                  <a:lnTo>
                    <a:pt x="629920" y="0"/>
                  </a:lnTo>
                  <a:lnTo>
                    <a:pt x="629920" y="1838960"/>
                  </a:lnTo>
                  <a:lnTo>
                    <a:pt x="701040" y="1838960"/>
                  </a:lnTo>
                </a:path>
              </a:pathLst>
            </a:custGeom>
            <a:noFill/>
            <a:ln w="53975">
              <a:solidFill>
                <a:srgbClr val="0271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2" name="文本框 151">
              <a:extLst>
                <a:ext uri="{FF2B5EF4-FFF2-40B4-BE49-F238E27FC236}"/>
              </a:extLst>
            </p:cNvPr>
            <p:cNvSpPr txBox="1"/>
            <p:nvPr/>
          </p:nvSpPr>
          <p:spPr>
            <a:xfrm>
              <a:off x="7762217" y="4099870"/>
              <a:ext cx="1173132" cy="368300"/>
            </a:xfrm>
            <a:prstGeom prst="rect">
              <a:avLst/>
            </a:prstGeom>
            <a:noFill/>
          </p:spPr>
          <p:txBody>
            <a:bodyPr wrap="none">
              <a:spAutoFit/>
            </a:bodyPr>
            <a:lstStyle/>
            <a:p>
              <a:pPr fontAlgn="auto">
                <a:spcBef>
                  <a:spcPts val="0"/>
                </a:spcBef>
                <a:spcAft>
                  <a:spcPts val="0"/>
                </a:spcAft>
                <a:defRPr/>
              </a:pPr>
              <a:r>
                <a:rPr lang="zh-CN" altLang="en-US" b="1" dirty="0">
                  <a:solidFill>
                    <a:schemeClr val="tx1">
                      <a:lumMod val="75000"/>
                      <a:lumOff val="25000"/>
                    </a:schemeClr>
                  </a:solidFill>
                  <a:latin typeface="+mn-lt"/>
                  <a:ea typeface="+mn-ea"/>
                  <a:cs typeface="+mn-cs"/>
                </a:rPr>
                <a:t>电话通知</a:t>
              </a:r>
              <a:r>
                <a:rPr lang="en-US" altLang="zh-CN" b="1" dirty="0">
                  <a:solidFill>
                    <a:schemeClr val="tx1">
                      <a:lumMod val="75000"/>
                      <a:lumOff val="25000"/>
                    </a:schemeClr>
                  </a:solidFill>
                  <a:latin typeface="+mn-lt"/>
                  <a:ea typeface="+mn-ea"/>
                  <a:cs typeface="+mn-cs"/>
                </a:rPr>
                <a:t> </a:t>
              </a:r>
              <a:endParaRPr lang="zh-CN" altLang="en-US" b="1" dirty="0">
                <a:solidFill>
                  <a:schemeClr val="tx1">
                    <a:lumMod val="75000"/>
                    <a:lumOff val="25000"/>
                  </a:schemeClr>
                </a:solidFill>
                <a:latin typeface="+mn-lt"/>
                <a:ea typeface="+mn-ea"/>
                <a:cs typeface="+mn-cs"/>
              </a:endParaRPr>
            </a:p>
          </p:txBody>
        </p:sp>
        <p:grpSp>
          <p:nvGrpSpPr>
            <p:cNvPr id="153" name="组合 152">
              <a:extLst>
                <a:ext uri="{FF2B5EF4-FFF2-40B4-BE49-F238E27FC236}"/>
              </a:extLst>
            </p:cNvPr>
            <p:cNvGrpSpPr/>
            <p:nvPr/>
          </p:nvGrpSpPr>
          <p:grpSpPr>
            <a:xfrm flipH="1">
              <a:off x="9515226" y="3831582"/>
              <a:ext cx="902810" cy="1798637"/>
              <a:chOff x="7874002" y="1161501"/>
              <a:chExt cx="879475" cy="1798637"/>
            </a:xfrm>
            <a:solidFill>
              <a:schemeClr val="bg2">
                <a:lumMod val="50000"/>
              </a:schemeClr>
            </a:solidFill>
          </p:grpSpPr>
          <p:sp>
            <p:nvSpPr>
              <p:cNvPr id="154" name="Freeform 9">
                <a:extLst>
                  <a:ext uri="{FF2B5EF4-FFF2-40B4-BE49-F238E27FC236}"/>
                </a:extLst>
              </p:cNvPr>
              <p:cNvSpPr>
                <a:spLocks/>
              </p:cNvSpPr>
              <p:nvPr/>
            </p:nvSpPr>
            <p:spPr bwMode="auto">
              <a:xfrm flipH="1">
                <a:off x="8064502" y="1161501"/>
                <a:ext cx="360362" cy="288925"/>
              </a:xfrm>
              <a:custGeom>
                <a:avLst/>
                <a:gdLst>
                  <a:gd name="T0" fmla="*/ 26 w 180"/>
                  <a:gd name="T1" fmla="*/ 145 h 145"/>
                  <a:gd name="T2" fmla="*/ 28 w 180"/>
                  <a:gd name="T3" fmla="*/ 145 h 145"/>
                  <a:gd name="T4" fmla="*/ 161 w 180"/>
                  <a:gd name="T5" fmla="*/ 145 h 145"/>
                  <a:gd name="T6" fmla="*/ 180 w 180"/>
                  <a:gd name="T7" fmla="*/ 90 h 145"/>
                  <a:gd name="T8" fmla="*/ 90 w 180"/>
                  <a:gd name="T9" fmla="*/ 0 h 145"/>
                  <a:gd name="T10" fmla="*/ 0 w 180"/>
                  <a:gd name="T11" fmla="*/ 90 h 145"/>
                  <a:gd name="T12" fmla="*/ 19 w 180"/>
                  <a:gd name="T13" fmla="*/ 145 h 145"/>
                  <a:gd name="T14" fmla="*/ 21 w 180"/>
                  <a:gd name="T15" fmla="*/ 145 h 145"/>
                  <a:gd name="T16" fmla="*/ 26 w 180"/>
                  <a:gd name="T1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45">
                    <a:moveTo>
                      <a:pt x="26" y="145"/>
                    </a:moveTo>
                    <a:cubicBezTo>
                      <a:pt x="26" y="145"/>
                      <a:pt x="27" y="145"/>
                      <a:pt x="28" y="145"/>
                    </a:cubicBezTo>
                    <a:cubicBezTo>
                      <a:pt x="161" y="145"/>
                      <a:pt x="161" y="145"/>
                      <a:pt x="161" y="145"/>
                    </a:cubicBezTo>
                    <a:cubicBezTo>
                      <a:pt x="173" y="130"/>
                      <a:pt x="180" y="111"/>
                      <a:pt x="180" y="90"/>
                    </a:cubicBezTo>
                    <a:cubicBezTo>
                      <a:pt x="180" y="40"/>
                      <a:pt x="140" y="0"/>
                      <a:pt x="90" y="0"/>
                    </a:cubicBezTo>
                    <a:cubicBezTo>
                      <a:pt x="40" y="0"/>
                      <a:pt x="0" y="40"/>
                      <a:pt x="0" y="90"/>
                    </a:cubicBezTo>
                    <a:cubicBezTo>
                      <a:pt x="0" y="110"/>
                      <a:pt x="7" y="130"/>
                      <a:pt x="19" y="145"/>
                    </a:cubicBezTo>
                    <a:cubicBezTo>
                      <a:pt x="19" y="145"/>
                      <a:pt x="20" y="145"/>
                      <a:pt x="21" y="145"/>
                    </a:cubicBezTo>
                    <a:cubicBezTo>
                      <a:pt x="22" y="145"/>
                      <a:pt x="24" y="145"/>
                      <a:pt x="26" y="145"/>
                    </a:cubicBezTo>
                    <a:close/>
                  </a:path>
                </a:pathLst>
              </a:custGeom>
              <a:grp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155" name="Freeform 10">
                <a:extLst>
                  <a:ext uri="{FF2B5EF4-FFF2-40B4-BE49-F238E27FC236}"/>
                </a:extLst>
              </p:cNvPr>
              <p:cNvSpPr>
                <a:spLocks/>
              </p:cNvSpPr>
              <p:nvPr/>
            </p:nvSpPr>
            <p:spPr bwMode="auto">
              <a:xfrm flipH="1">
                <a:off x="8502652" y="1404389"/>
                <a:ext cx="250825" cy="255587"/>
              </a:xfrm>
              <a:custGeom>
                <a:avLst/>
                <a:gdLst>
                  <a:gd name="T0" fmla="*/ 41 w 125"/>
                  <a:gd name="T1" fmla="*/ 100 h 127"/>
                  <a:gd name="T2" fmla="*/ 16 w 125"/>
                  <a:gd name="T3" fmla="*/ 49 h 127"/>
                  <a:gd name="T4" fmla="*/ 72 w 125"/>
                  <a:gd name="T5" fmla="*/ 21 h 127"/>
                  <a:gd name="T6" fmla="*/ 113 w 125"/>
                  <a:gd name="T7" fmla="*/ 100 h 127"/>
                  <a:gd name="T8" fmla="*/ 90 w 125"/>
                  <a:gd name="T9" fmla="*/ 112 h 127"/>
                  <a:gd name="T10" fmla="*/ 91 w 125"/>
                  <a:gd name="T11" fmla="*/ 113 h 127"/>
                  <a:gd name="T12" fmla="*/ 104 w 125"/>
                  <a:gd name="T13" fmla="*/ 127 h 127"/>
                  <a:gd name="T14" fmla="*/ 104 w 125"/>
                  <a:gd name="T15" fmla="*/ 127 h 127"/>
                  <a:gd name="T16" fmla="*/ 115 w 125"/>
                  <a:gd name="T17" fmla="*/ 115 h 127"/>
                  <a:gd name="T18" fmla="*/ 125 w 125"/>
                  <a:gd name="T19" fmla="*/ 100 h 127"/>
                  <a:gd name="T20" fmla="*/ 80 w 125"/>
                  <a:gd name="T21" fmla="*/ 11 h 127"/>
                  <a:gd name="T22" fmla="*/ 58 w 125"/>
                  <a:gd name="T23" fmla="*/ 4 h 127"/>
                  <a:gd name="T24" fmla="*/ 11 w 125"/>
                  <a:gd name="T25" fmla="*/ 28 h 127"/>
                  <a:gd name="T26" fmla="*/ 4 w 125"/>
                  <a:gd name="T27" fmla="*/ 49 h 127"/>
                  <a:gd name="T28" fmla="*/ 32 w 125"/>
                  <a:gd name="T29" fmla="*/ 106 h 127"/>
                  <a:gd name="T30" fmla="*/ 35 w 125"/>
                  <a:gd name="T31" fmla="*/ 103 h 127"/>
                  <a:gd name="T32" fmla="*/ 41 w 125"/>
                  <a:gd name="T33" fmla="*/ 10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127">
                    <a:moveTo>
                      <a:pt x="41" y="100"/>
                    </a:moveTo>
                    <a:cubicBezTo>
                      <a:pt x="16" y="49"/>
                      <a:pt x="16" y="49"/>
                      <a:pt x="16" y="49"/>
                    </a:cubicBezTo>
                    <a:cubicBezTo>
                      <a:pt x="72" y="21"/>
                      <a:pt x="72" y="21"/>
                      <a:pt x="72" y="21"/>
                    </a:cubicBezTo>
                    <a:cubicBezTo>
                      <a:pt x="113" y="100"/>
                      <a:pt x="113" y="100"/>
                      <a:pt x="113" y="100"/>
                    </a:cubicBezTo>
                    <a:cubicBezTo>
                      <a:pt x="90" y="112"/>
                      <a:pt x="90" y="112"/>
                      <a:pt x="90" y="112"/>
                    </a:cubicBezTo>
                    <a:cubicBezTo>
                      <a:pt x="90" y="112"/>
                      <a:pt x="90" y="112"/>
                      <a:pt x="91" y="113"/>
                    </a:cubicBezTo>
                    <a:cubicBezTo>
                      <a:pt x="98" y="122"/>
                      <a:pt x="102" y="126"/>
                      <a:pt x="104" y="127"/>
                    </a:cubicBezTo>
                    <a:cubicBezTo>
                      <a:pt x="104" y="127"/>
                      <a:pt x="104" y="127"/>
                      <a:pt x="104" y="127"/>
                    </a:cubicBezTo>
                    <a:cubicBezTo>
                      <a:pt x="106" y="125"/>
                      <a:pt x="110" y="121"/>
                      <a:pt x="115" y="115"/>
                    </a:cubicBezTo>
                    <a:cubicBezTo>
                      <a:pt x="118" y="111"/>
                      <a:pt x="122" y="106"/>
                      <a:pt x="125" y="100"/>
                    </a:cubicBezTo>
                    <a:cubicBezTo>
                      <a:pt x="80" y="11"/>
                      <a:pt x="80" y="11"/>
                      <a:pt x="80" y="11"/>
                    </a:cubicBezTo>
                    <a:cubicBezTo>
                      <a:pt x="76" y="3"/>
                      <a:pt x="66" y="0"/>
                      <a:pt x="58" y="4"/>
                    </a:cubicBezTo>
                    <a:cubicBezTo>
                      <a:pt x="11" y="28"/>
                      <a:pt x="11" y="28"/>
                      <a:pt x="11" y="28"/>
                    </a:cubicBezTo>
                    <a:cubicBezTo>
                      <a:pt x="3" y="32"/>
                      <a:pt x="0" y="41"/>
                      <a:pt x="4" y="49"/>
                    </a:cubicBezTo>
                    <a:cubicBezTo>
                      <a:pt x="32" y="106"/>
                      <a:pt x="32" y="106"/>
                      <a:pt x="32" y="106"/>
                    </a:cubicBezTo>
                    <a:cubicBezTo>
                      <a:pt x="33" y="105"/>
                      <a:pt x="34" y="104"/>
                      <a:pt x="35" y="103"/>
                    </a:cubicBezTo>
                    <a:cubicBezTo>
                      <a:pt x="37" y="102"/>
                      <a:pt x="39" y="101"/>
                      <a:pt x="41" y="100"/>
                    </a:cubicBezTo>
                    <a:close/>
                  </a:path>
                </a:pathLst>
              </a:custGeom>
              <a:grp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156" name="Freeform 48">
                <a:extLst>
                  <a:ext uri="{FF2B5EF4-FFF2-40B4-BE49-F238E27FC236}"/>
                </a:extLst>
              </p:cNvPr>
              <p:cNvSpPr>
                <a:spLocks/>
              </p:cNvSpPr>
              <p:nvPr/>
            </p:nvSpPr>
            <p:spPr bwMode="auto">
              <a:xfrm flipH="1">
                <a:off x="7874002" y="1463126"/>
                <a:ext cx="835025" cy="1497012"/>
              </a:xfrm>
              <a:custGeom>
                <a:avLst/>
                <a:gdLst>
                  <a:gd name="T0" fmla="*/ 403 w 417"/>
                  <a:gd name="T1" fmla="*/ 63 h 748"/>
                  <a:gd name="T2" fmla="*/ 365 w 417"/>
                  <a:gd name="T3" fmla="*/ 16 h 748"/>
                  <a:gd name="T4" fmla="*/ 323 w 417"/>
                  <a:gd name="T5" fmla="*/ 2 h 748"/>
                  <a:gd name="T6" fmla="*/ 319 w 417"/>
                  <a:gd name="T7" fmla="*/ 2 h 748"/>
                  <a:gd name="T8" fmla="*/ 170 w 417"/>
                  <a:gd name="T9" fmla="*/ 2 h 748"/>
                  <a:gd name="T10" fmla="*/ 167 w 417"/>
                  <a:gd name="T11" fmla="*/ 2 h 748"/>
                  <a:gd name="T12" fmla="*/ 132 w 417"/>
                  <a:gd name="T13" fmla="*/ 24 h 748"/>
                  <a:gd name="T14" fmla="*/ 132 w 417"/>
                  <a:gd name="T15" fmla="*/ 24 h 748"/>
                  <a:gd name="T16" fmla="*/ 132 w 417"/>
                  <a:gd name="T17" fmla="*/ 26 h 748"/>
                  <a:gd name="T18" fmla="*/ 130 w 417"/>
                  <a:gd name="T19" fmla="*/ 31 h 748"/>
                  <a:gd name="T20" fmla="*/ 123 w 417"/>
                  <a:gd name="T21" fmla="*/ 48 h 748"/>
                  <a:gd name="T22" fmla="*/ 100 w 417"/>
                  <a:gd name="T23" fmla="*/ 91 h 748"/>
                  <a:gd name="T24" fmla="*/ 84 w 417"/>
                  <a:gd name="T25" fmla="*/ 106 h 748"/>
                  <a:gd name="T26" fmla="*/ 82 w 417"/>
                  <a:gd name="T27" fmla="*/ 107 h 748"/>
                  <a:gd name="T28" fmla="*/ 77 w 417"/>
                  <a:gd name="T29" fmla="*/ 105 h 748"/>
                  <a:gd name="T30" fmla="*/ 62 w 417"/>
                  <a:gd name="T31" fmla="*/ 88 h 748"/>
                  <a:gd name="T32" fmla="*/ 17 w 417"/>
                  <a:gd name="T33" fmla="*/ 81 h 748"/>
                  <a:gd name="T34" fmla="*/ 10 w 417"/>
                  <a:gd name="T35" fmla="*/ 125 h 748"/>
                  <a:gd name="T36" fmla="*/ 42 w 417"/>
                  <a:gd name="T37" fmla="*/ 158 h 748"/>
                  <a:gd name="T38" fmla="*/ 81 w 417"/>
                  <a:gd name="T39" fmla="*/ 171 h 748"/>
                  <a:gd name="T40" fmla="*/ 82 w 417"/>
                  <a:gd name="T41" fmla="*/ 171 h 748"/>
                  <a:gd name="T42" fmla="*/ 114 w 417"/>
                  <a:gd name="T43" fmla="*/ 162 h 748"/>
                  <a:gd name="T44" fmla="*/ 137 w 417"/>
                  <a:gd name="T45" fmla="*/ 145 h 748"/>
                  <a:gd name="T46" fmla="*/ 139 w 417"/>
                  <a:gd name="T47" fmla="*/ 143 h 748"/>
                  <a:gd name="T48" fmla="*/ 139 w 417"/>
                  <a:gd name="T49" fmla="*/ 699 h 748"/>
                  <a:gd name="T50" fmla="*/ 188 w 417"/>
                  <a:gd name="T51" fmla="*/ 748 h 748"/>
                  <a:gd name="T52" fmla="*/ 238 w 417"/>
                  <a:gd name="T53" fmla="*/ 699 h 748"/>
                  <a:gd name="T54" fmla="*/ 238 w 417"/>
                  <a:gd name="T55" fmla="*/ 337 h 748"/>
                  <a:gd name="T56" fmla="*/ 256 w 417"/>
                  <a:gd name="T57" fmla="*/ 337 h 748"/>
                  <a:gd name="T58" fmla="*/ 256 w 417"/>
                  <a:gd name="T59" fmla="*/ 699 h 748"/>
                  <a:gd name="T60" fmla="*/ 306 w 417"/>
                  <a:gd name="T61" fmla="*/ 748 h 748"/>
                  <a:gd name="T62" fmla="*/ 355 w 417"/>
                  <a:gd name="T63" fmla="*/ 699 h 748"/>
                  <a:gd name="T64" fmla="*/ 355 w 417"/>
                  <a:gd name="T65" fmla="*/ 165 h 748"/>
                  <a:gd name="T66" fmla="*/ 363 w 417"/>
                  <a:gd name="T67" fmla="*/ 174 h 748"/>
                  <a:gd name="T68" fmla="*/ 363 w 417"/>
                  <a:gd name="T69" fmla="*/ 210 h 748"/>
                  <a:gd name="T70" fmla="*/ 376 w 417"/>
                  <a:gd name="T71" fmla="*/ 204 h 748"/>
                  <a:gd name="T72" fmla="*/ 412 w 417"/>
                  <a:gd name="T73" fmla="*/ 158 h 748"/>
                  <a:gd name="T74" fmla="*/ 412 w 417"/>
                  <a:gd name="T75" fmla="*/ 158 h 748"/>
                  <a:gd name="T76" fmla="*/ 417 w 417"/>
                  <a:gd name="T77" fmla="*/ 134 h 748"/>
                  <a:gd name="T78" fmla="*/ 417 w 417"/>
                  <a:gd name="T79" fmla="*/ 124 h 748"/>
                  <a:gd name="T80" fmla="*/ 403 w 417"/>
                  <a:gd name="T81" fmla="*/ 6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7" h="748">
                    <a:moveTo>
                      <a:pt x="403" y="63"/>
                    </a:moveTo>
                    <a:cubicBezTo>
                      <a:pt x="394" y="44"/>
                      <a:pt x="381" y="28"/>
                      <a:pt x="365" y="16"/>
                    </a:cubicBezTo>
                    <a:cubicBezTo>
                      <a:pt x="353" y="8"/>
                      <a:pt x="340" y="2"/>
                      <a:pt x="323" y="2"/>
                    </a:cubicBezTo>
                    <a:cubicBezTo>
                      <a:pt x="322" y="2"/>
                      <a:pt x="321" y="2"/>
                      <a:pt x="319" y="2"/>
                    </a:cubicBezTo>
                    <a:cubicBezTo>
                      <a:pt x="170" y="2"/>
                      <a:pt x="170" y="2"/>
                      <a:pt x="170" y="2"/>
                    </a:cubicBezTo>
                    <a:cubicBezTo>
                      <a:pt x="169" y="2"/>
                      <a:pt x="168" y="2"/>
                      <a:pt x="167" y="2"/>
                    </a:cubicBezTo>
                    <a:cubicBezTo>
                      <a:pt x="152" y="0"/>
                      <a:pt x="137" y="9"/>
                      <a:pt x="132" y="24"/>
                    </a:cubicBezTo>
                    <a:cubicBezTo>
                      <a:pt x="132" y="24"/>
                      <a:pt x="132" y="24"/>
                      <a:pt x="132" y="24"/>
                    </a:cubicBezTo>
                    <a:cubicBezTo>
                      <a:pt x="132" y="25"/>
                      <a:pt x="132" y="25"/>
                      <a:pt x="132" y="26"/>
                    </a:cubicBezTo>
                    <a:cubicBezTo>
                      <a:pt x="131" y="27"/>
                      <a:pt x="131" y="28"/>
                      <a:pt x="130" y="31"/>
                    </a:cubicBezTo>
                    <a:cubicBezTo>
                      <a:pt x="128" y="35"/>
                      <a:pt x="126" y="41"/>
                      <a:pt x="123" y="48"/>
                    </a:cubicBezTo>
                    <a:cubicBezTo>
                      <a:pt x="117" y="61"/>
                      <a:pt x="109" y="79"/>
                      <a:pt x="100" y="91"/>
                    </a:cubicBezTo>
                    <a:cubicBezTo>
                      <a:pt x="94" y="99"/>
                      <a:pt x="87" y="104"/>
                      <a:pt x="84" y="106"/>
                    </a:cubicBezTo>
                    <a:cubicBezTo>
                      <a:pt x="82" y="107"/>
                      <a:pt x="82" y="107"/>
                      <a:pt x="82" y="107"/>
                    </a:cubicBezTo>
                    <a:cubicBezTo>
                      <a:pt x="81" y="106"/>
                      <a:pt x="81" y="107"/>
                      <a:pt x="77" y="105"/>
                    </a:cubicBezTo>
                    <a:cubicBezTo>
                      <a:pt x="74" y="102"/>
                      <a:pt x="69" y="97"/>
                      <a:pt x="62" y="88"/>
                    </a:cubicBezTo>
                    <a:cubicBezTo>
                      <a:pt x="52" y="74"/>
                      <a:pt x="32" y="71"/>
                      <a:pt x="17" y="81"/>
                    </a:cubicBezTo>
                    <a:cubicBezTo>
                      <a:pt x="3" y="91"/>
                      <a:pt x="0" y="111"/>
                      <a:pt x="10" y="125"/>
                    </a:cubicBezTo>
                    <a:cubicBezTo>
                      <a:pt x="20" y="139"/>
                      <a:pt x="30" y="150"/>
                      <a:pt x="42" y="158"/>
                    </a:cubicBezTo>
                    <a:cubicBezTo>
                      <a:pt x="54" y="166"/>
                      <a:pt x="68" y="171"/>
                      <a:pt x="81" y="171"/>
                    </a:cubicBezTo>
                    <a:cubicBezTo>
                      <a:pt x="81" y="171"/>
                      <a:pt x="81" y="171"/>
                      <a:pt x="82" y="171"/>
                    </a:cubicBezTo>
                    <a:cubicBezTo>
                      <a:pt x="93" y="171"/>
                      <a:pt x="105" y="167"/>
                      <a:pt x="114" y="162"/>
                    </a:cubicBezTo>
                    <a:cubicBezTo>
                      <a:pt x="123" y="158"/>
                      <a:pt x="131" y="151"/>
                      <a:pt x="137" y="145"/>
                    </a:cubicBezTo>
                    <a:cubicBezTo>
                      <a:pt x="138" y="144"/>
                      <a:pt x="138" y="144"/>
                      <a:pt x="139" y="143"/>
                    </a:cubicBezTo>
                    <a:cubicBezTo>
                      <a:pt x="139" y="699"/>
                      <a:pt x="139" y="699"/>
                      <a:pt x="139" y="699"/>
                    </a:cubicBezTo>
                    <a:cubicBezTo>
                      <a:pt x="139" y="726"/>
                      <a:pt x="161" y="748"/>
                      <a:pt x="188" y="748"/>
                    </a:cubicBezTo>
                    <a:cubicBezTo>
                      <a:pt x="216" y="748"/>
                      <a:pt x="238" y="726"/>
                      <a:pt x="238" y="699"/>
                    </a:cubicBezTo>
                    <a:cubicBezTo>
                      <a:pt x="238" y="337"/>
                      <a:pt x="238" y="337"/>
                      <a:pt x="238" y="337"/>
                    </a:cubicBezTo>
                    <a:cubicBezTo>
                      <a:pt x="256" y="337"/>
                      <a:pt x="256" y="337"/>
                      <a:pt x="256" y="337"/>
                    </a:cubicBezTo>
                    <a:cubicBezTo>
                      <a:pt x="256" y="699"/>
                      <a:pt x="256" y="699"/>
                      <a:pt x="256" y="699"/>
                    </a:cubicBezTo>
                    <a:cubicBezTo>
                      <a:pt x="256" y="726"/>
                      <a:pt x="279" y="748"/>
                      <a:pt x="306" y="748"/>
                    </a:cubicBezTo>
                    <a:cubicBezTo>
                      <a:pt x="333" y="748"/>
                      <a:pt x="355" y="726"/>
                      <a:pt x="355" y="699"/>
                    </a:cubicBezTo>
                    <a:cubicBezTo>
                      <a:pt x="355" y="165"/>
                      <a:pt x="355" y="165"/>
                      <a:pt x="355" y="165"/>
                    </a:cubicBezTo>
                    <a:cubicBezTo>
                      <a:pt x="357" y="169"/>
                      <a:pt x="360" y="171"/>
                      <a:pt x="363" y="174"/>
                    </a:cubicBezTo>
                    <a:cubicBezTo>
                      <a:pt x="363" y="210"/>
                      <a:pt x="363" y="210"/>
                      <a:pt x="363" y="210"/>
                    </a:cubicBezTo>
                    <a:cubicBezTo>
                      <a:pt x="368" y="208"/>
                      <a:pt x="372" y="206"/>
                      <a:pt x="376" y="204"/>
                    </a:cubicBezTo>
                    <a:cubicBezTo>
                      <a:pt x="394" y="193"/>
                      <a:pt x="406" y="176"/>
                      <a:pt x="412" y="158"/>
                    </a:cubicBezTo>
                    <a:cubicBezTo>
                      <a:pt x="412" y="158"/>
                      <a:pt x="412" y="158"/>
                      <a:pt x="412" y="158"/>
                    </a:cubicBezTo>
                    <a:cubicBezTo>
                      <a:pt x="415" y="150"/>
                      <a:pt x="416" y="142"/>
                      <a:pt x="417" y="134"/>
                    </a:cubicBezTo>
                    <a:cubicBezTo>
                      <a:pt x="417" y="131"/>
                      <a:pt x="417" y="128"/>
                      <a:pt x="417" y="124"/>
                    </a:cubicBezTo>
                    <a:cubicBezTo>
                      <a:pt x="417" y="102"/>
                      <a:pt x="412" y="82"/>
                      <a:pt x="403" y="63"/>
                    </a:cubicBezTo>
                    <a:close/>
                  </a:path>
                </a:pathLst>
              </a:custGeom>
              <a:grp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grpSp>
      </p:grpSp>
      <p:sp>
        <p:nvSpPr>
          <p:cNvPr id="10" name="文本框 9">
            <a:extLst>
              <a:ext uri="{FF2B5EF4-FFF2-40B4-BE49-F238E27FC236}"/>
            </a:extLst>
          </p:cNvPr>
          <p:cNvSpPr txBox="1"/>
          <p:nvPr/>
        </p:nvSpPr>
        <p:spPr>
          <a:xfrm>
            <a:off x="452438" y="1298575"/>
            <a:ext cx="1108075" cy="3170238"/>
          </a:xfrm>
          <a:prstGeom prst="rect">
            <a:avLst/>
          </a:prstGeom>
          <a:noFill/>
        </p:spPr>
        <p:txBody>
          <a:bodyPr vert="eaVert" wrap="none">
            <a:spAutoFit/>
          </a:bodyPr>
          <a:lstStyle/>
          <a:p>
            <a:pPr fontAlgn="auto">
              <a:spcBef>
                <a:spcPts val="0"/>
              </a:spcBef>
              <a:spcAft>
                <a:spcPts val="0"/>
              </a:spcAft>
              <a:defRPr/>
            </a:pPr>
            <a:r>
              <a:rPr lang="zh-CN" altLang="en-US" sz="6000" b="1" dirty="0">
                <a:solidFill>
                  <a:schemeClr val="bg2">
                    <a:lumMod val="75000"/>
                  </a:schemeClr>
                </a:solidFill>
                <a:latin typeface="微软雅黑" panose="020B0503020204020204" pitchFamily="34" charset="-122"/>
                <a:ea typeface="微软雅黑" panose="020B0503020204020204" pitchFamily="34" charset="-122"/>
                <a:cs typeface="+mn-cs"/>
              </a:rPr>
              <a:t>反馈机制</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500"/>
                                        <p:tgtEl>
                                          <p:spTgt spid="9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fade">
                                      <p:cBhvr>
                                        <p:cTn id="15" dur="500"/>
                                        <p:tgtEl>
                                          <p:spTgt spid="8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fade">
                                      <p:cBhvr>
                                        <p:cTn id="27" dur="500"/>
                                        <p:tgtEl>
                                          <p:spTgt spid="141"/>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Effect transition="in" filter="wipe(down)">
                                      <p:cBhvr>
                                        <p:cTn id="31" dur="500"/>
                                        <p:tgtEl>
                                          <p:spTgt spid="15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2071688" y="1808163"/>
            <a:ext cx="6956425" cy="1190625"/>
          </a:xfrm>
          <a:prstGeom prst="rect">
            <a:avLst/>
          </a:prstGeom>
          <a:noFill/>
          <a:ln w="9525">
            <a:noFill/>
            <a:miter lim="800000"/>
            <a:headEnd/>
            <a:tailEnd/>
          </a:ln>
        </p:spPr>
        <p:txBody>
          <a:bodyPr>
            <a:spAutoFit/>
          </a:bodyPr>
          <a:lstStyle/>
          <a:p>
            <a:r>
              <a:rPr lang="zh-CN" altLang="en-US" sz="3600">
                <a:solidFill>
                  <a:srgbClr val="0271BF"/>
                </a:solidFill>
                <a:latin typeface="微软雅黑" pitchFamily="34" charset="-122"/>
                <a:ea typeface="微软雅黑" pitchFamily="34" charset="-122"/>
              </a:rPr>
              <a:t>二、“一窗通”全国统一“多证合一”操作实务</a:t>
            </a:r>
          </a:p>
        </p:txBody>
      </p:sp>
      <p:sp>
        <p:nvSpPr>
          <p:cNvPr id="44045" name="文本框 4"/>
          <p:cNvSpPr txBox="1">
            <a:spLocks noChangeArrowheads="1"/>
          </p:cNvSpPr>
          <p:nvPr/>
        </p:nvSpPr>
        <p:spPr bwMode="auto">
          <a:xfrm>
            <a:off x="3200400" y="3768725"/>
            <a:ext cx="6934200" cy="1735138"/>
          </a:xfrm>
          <a:prstGeom prst="rect">
            <a:avLst/>
          </a:prstGeom>
          <a:noFill/>
          <a:ln w="9525">
            <a:noFill/>
            <a:miter lim="800000"/>
            <a:headEnd/>
            <a:tailEnd/>
          </a:ln>
        </p:spPr>
        <p:txBody>
          <a:bodyPr>
            <a:spAutoFit/>
          </a:bodyPr>
          <a:lstStyle/>
          <a:p>
            <a:pPr marL="342900" indent="-342900">
              <a:lnSpc>
                <a:spcPct val="150000"/>
              </a:lnSpc>
              <a:buFont typeface="Arial" charset="0"/>
              <a:buChar char="•"/>
            </a:pPr>
            <a:r>
              <a:rPr lang="zh-CN" altLang="en-US" sz="2400">
                <a:solidFill>
                  <a:srgbClr val="0271BF"/>
                </a:solidFill>
                <a:latin typeface="微软雅黑" pitchFamily="34" charset="-122"/>
                <a:ea typeface="微软雅黑" pitchFamily="34" charset="-122"/>
              </a:rPr>
              <a:t>实施全国统一”多证合一“的意义</a:t>
            </a:r>
          </a:p>
          <a:p>
            <a:pPr marL="342900" indent="-342900">
              <a:lnSpc>
                <a:spcPct val="150000"/>
              </a:lnSpc>
              <a:buFont typeface="Arial" charset="0"/>
              <a:buChar char="•"/>
            </a:pPr>
            <a:r>
              <a:rPr lang="zh-CN" altLang="en-US" sz="2400">
                <a:solidFill>
                  <a:srgbClr val="0271BF"/>
                </a:solidFill>
                <a:latin typeface="微软雅黑" pitchFamily="34" charset="-122"/>
                <a:ea typeface="微软雅黑" pitchFamily="34" charset="-122"/>
              </a:rPr>
              <a:t>全国统一“多证合一”的申报规范</a:t>
            </a:r>
          </a:p>
          <a:p>
            <a:pPr marL="342900" indent="-342900">
              <a:lnSpc>
                <a:spcPct val="150000"/>
              </a:lnSpc>
              <a:buFont typeface="Arial" charset="0"/>
              <a:buChar char="•"/>
            </a:pPr>
            <a:r>
              <a:rPr lang="zh-CN" altLang="en-US" sz="2400">
                <a:solidFill>
                  <a:srgbClr val="0271BF"/>
                </a:solidFill>
                <a:latin typeface="微软雅黑" pitchFamily="34" charset="-122"/>
                <a:ea typeface="微软雅黑" pitchFamily="34" charset="-122"/>
              </a:rPr>
              <a:t>外资设立商务备案与工商登记一口办理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6092" name="组合 15"/>
          <p:cNvGrpSpPr>
            <a:grpSpLocks/>
          </p:cNvGrpSpPr>
          <p:nvPr/>
        </p:nvGrpSpPr>
        <p:grpSpPr bwMode="auto">
          <a:xfrm>
            <a:off x="9372600" y="1504950"/>
            <a:ext cx="1981200" cy="1976438"/>
            <a:chOff x="946625" y="1091252"/>
            <a:chExt cx="1981134" cy="1975212"/>
          </a:xfrm>
        </p:grpSpPr>
        <p:sp>
          <p:nvSpPr>
            <p:cNvPr id="35" name="Freeform 27"/>
            <p:cNvSpPr>
              <a:spLocks/>
            </p:cNvSpPr>
            <p:nvPr/>
          </p:nvSpPr>
          <p:spPr bwMode="auto">
            <a:xfrm>
              <a:off x="1089495" y="1230865"/>
              <a:ext cx="1693807" cy="1688052"/>
            </a:xfrm>
            <a:custGeom>
              <a:avLst/>
              <a:gdLst>
                <a:gd name="T0" fmla="*/ 654 w 795"/>
                <a:gd name="T1" fmla="*/ 141 h 795"/>
                <a:gd name="T2" fmla="*/ 141 w 795"/>
                <a:gd name="T3" fmla="*/ 141 h 795"/>
                <a:gd name="T4" fmla="*/ 141 w 795"/>
                <a:gd name="T5" fmla="*/ 653 h 795"/>
                <a:gd name="T6" fmla="*/ 654 w 795"/>
                <a:gd name="T7" fmla="*/ 653 h 795"/>
                <a:gd name="T8" fmla="*/ 654 w 795"/>
                <a:gd name="T9" fmla="*/ 141 h 795"/>
              </a:gdLst>
              <a:ahLst/>
              <a:cxnLst>
                <a:cxn ang="0">
                  <a:pos x="T0" y="T1"/>
                </a:cxn>
                <a:cxn ang="0">
                  <a:pos x="T2" y="T3"/>
                </a:cxn>
                <a:cxn ang="0">
                  <a:pos x="T4" y="T5"/>
                </a:cxn>
                <a:cxn ang="0">
                  <a:pos x="T6" y="T7"/>
                </a:cxn>
                <a:cxn ang="0">
                  <a:pos x="T8" y="T9"/>
                </a:cxn>
              </a:cxnLst>
              <a:rect l="0" t="0" r="r" b="b"/>
              <a:pathLst>
                <a:path w="795" h="795">
                  <a:moveTo>
                    <a:pt x="654" y="141"/>
                  </a:moveTo>
                  <a:cubicBezTo>
                    <a:pt x="512" y="0"/>
                    <a:pt x="283" y="0"/>
                    <a:pt x="141" y="141"/>
                  </a:cubicBezTo>
                  <a:cubicBezTo>
                    <a:pt x="0" y="282"/>
                    <a:pt x="0" y="512"/>
                    <a:pt x="141" y="653"/>
                  </a:cubicBezTo>
                  <a:cubicBezTo>
                    <a:pt x="283" y="795"/>
                    <a:pt x="512" y="795"/>
                    <a:pt x="654" y="653"/>
                  </a:cubicBezTo>
                  <a:cubicBezTo>
                    <a:pt x="795" y="512"/>
                    <a:pt x="795" y="282"/>
                    <a:pt x="654" y="141"/>
                  </a:cubicBezTo>
                  <a:close/>
                </a:path>
              </a:pathLst>
            </a:custGeom>
            <a:solidFill>
              <a:schemeClr val="accent1">
                <a:lumMod val="7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46094" name="Freeform 28"/>
            <p:cNvSpPr>
              <a:spLocks noEditPoints="1"/>
            </p:cNvSpPr>
            <p:nvPr/>
          </p:nvSpPr>
          <p:spPr bwMode="auto">
            <a:xfrm>
              <a:off x="946625" y="1091252"/>
              <a:ext cx="1981134" cy="1975212"/>
            </a:xfrm>
            <a:custGeom>
              <a:avLst/>
              <a:gdLst>
                <a:gd name="T0" fmla="*/ 989503 w 931"/>
                <a:gd name="T1" fmla="*/ 1975212 h 930"/>
                <a:gd name="T2" fmla="*/ 0 w 931"/>
                <a:gd name="T3" fmla="*/ 987606 h 930"/>
                <a:gd name="T4" fmla="*/ 989503 w 931"/>
                <a:gd name="T5" fmla="*/ 0 h 930"/>
                <a:gd name="T6" fmla="*/ 1981134 w 931"/>
                <a:gd name="T7" fmla="*/ 987606 h 930"/>
                <a:gd name="T8" fmla="*/ 989503 w 931"/>
                <a:gd name="T9" fmla="*/ 1975212 h 930"/>
                <a:gd name="T10" fmla="*/ 989503 w 931"/>
                <a:gd name="T11" fmla="*/ 25487 h 930"/>
                <a:gd name="T12" fmla="*/ 25536 w 931"/>
                <a:gd name="T13" fmla="*/ 987606 h 930"/>
                <a:gd name="T14" fmla="*/ 989503 w 931"/>
                <a:gd name="T15" fmla="*/ 1949725 h 930"/>
                <a:gd name="T16" fmla="*/ 1953470 w 931"/>
                <a:gd name="T17" fmla="*/ 987606 h 930"/>
                <a:gd name="T18" fmla="*/ 989503 w 931"/>
                <a:gd name="T19" fmla="*/ 25487 h 9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1"/>
                <a:gd name="T31" fmla="*/ 0 h 930"/>
                <a:gd name="T32" fmla="*/ 931 w 931"/>
                <a:gd name="T33" fmla="*/ 930 h 9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1" h="930">
                  <a:moveTo>
                    <a:pt x="465" y="930"/>
                  </a:moveTo>
                  <a:cubicBezTo>
                    <a:pt x="209" y="930"/>
                    <a:pt x="0" y="721"/>
                    <a:pt x="0" y="465"/>
                  </a:cubicBezTo>
                  <a:cubicBezTo>
                    <a:pt x="0" y="208"/>
                    <a:pt x="209" y="0"/>
                    <a:pt x="465" y="0"/>
                  </a:cubicBezTo>
                  <a:cubicBezTo>
                    <a:pt x="722" y="0"/>
                    <a:pt x="931" y="208"/>
                    <a:pt x="931" y="465"/>
                  </a:cubicBezTo>
                  <a:cubicBezTo>
                    <a:pt x="931" y="721"/>
                    <a:pt x="722" y="930"/>
                    <a:pt x="465" y="930"/>
                  </a:cubicBezTo>
                  <a:close/>
                  <a:moveTo>
                    <a:pt x="465" y="12"/>
                  </a:moveTo>
                  <a:cubicBezTo>
                    <a:pt x="216" y="12"/>
                    <a:pt x="12" y="215"/>
                    <a:pt x="12" y="465"/>
                  </a:cubicBezTo>
                  <a:cubicBezTo>
                    <a:pt x="12" y="715"/>
                    <a:pt x="216" y="918"/>
                    <a:pt x="465" y="918"/>
                  </a:cubicBezTo>
                  <a:cubicBezTo>
                    <a:pt x="715" y="918"/>
                    <a:pt x="918" y="715"/>
                    <a:pt x="918" y="465"/>
                  </a:cubicBezTo>
                  <a:cubicBezTo>
                    <a:pt x="918" y="215"/>
                    <a:pt x="715" y="12"/>
                    <a:pt x="465" y="12"/>
                  </a:cubicBezTo>
                  <a:close/>
                </a:path>
              </a:pathLst>
            </a:custGeom>
            <a:solidFill>
              <a:srgbClr val="333333"/>
            </a:solidFill>
            <a:ln w="9525">
              <a:noFill/>
              <a:miter lim="800000"/>
              <a:headEnd/>
              <a:tailEnd/>
            </a:ln>
          </p:spPr>
          <p:txBody>
            <a:bodyPr/>
            <a:lstStyle/>
            <a:p>
              <a:endParaRPr lang="zh-CN" altLang="en-US">
                <a:latin typeface="等线"/>
                <a:ea typeface="等线"/>
              </a:endParaRPr>
            </a:p>
          </p:txBody>
        </p:sp>
        <p:sp>
          <p:nvSpPr>
            <p:cNvPr id="46095" name="Freeform 29"/>
            <p:cNvSpPr>
              <a:spLocks noEditPoints="1"/>
            </p:cNvSpPr>
            <p:nvPr/>
          </p:nvSpPr>
          <p:spPr bwMode="auto">
            <a:xfrm>
              <a:off x="1097654" y="1242281"/>
              <a:ext cx="1676116" cy="1673155"/>
            </a:xfrm>
            <a:custGeom>
              <a:avLst/>
              <a:gdLst>
                <a:gd name="T0" fmla="*/ 839123 w 787"/>
                <a:gd name="T1" fmla="*/ 1673155 h 788"/>
                <a:gd name="T2" fmla="*/ 800787 w 787"/>
                <a:gd name="T3" fmla="*/ 1658292 h 788"/>
                <a:gd name="T4" fmla="*/ 996725 w 787"/>
                <a:gd name="T5" fmla="*/ 1658292 h 788"/>
                <a:gd name="T6" fmla="*/ 636796 w 787"/>
                <a:gd name="T7" fmla="*/ 1622196 h 788"/>
                <a:gd name="T8" fmla="*/ 1090434 w 787"/>
                <a:gd name="T9" fmla="*/ 1607333 h 788"/>
                <a:gd name="T10" fmla="*/ 530309 w 787"/>
                <a:gd name="T11" fmla="*/ 1613703 h 788"/>
                <a:gd name="T12" fmla="*/ 1130899 w 787"/>
                <a:gd name="T13" fmla="*/ 1605210 h 788"/>
                <a:gd name="T14" fmla="*/ 487714 w 787"/>
                <a:gd name="T15" fmla="*/ 1594593 h 788"/>
                <a:gd name="T16" fmla="*/ 487714 w 787"/>
                <a:gd name="T17" fmla="*/ 1594593 h 788"/>
                <a:gd name="T18" fmla="*/ 1241646 w 787"/>
                <a:gd name="T19" fmla="*/ 1569114 h 788"/>
                <a:gd name="T20" fmla="*/ 402523 w 787"/>
                <a:gd name="T21" fmla="*/ 1520278 h 788"/>
                <a:gd name="T22" fmla="*/ 1373691 w 787"/>
                <a:gd name="T23" fmla="*/ 1462949 h 788"/>
                <a:gd name="T24" fmla="*/ 264089 w 787"/>
                <a:gd name="T25" fmla="*/ 1426853 h 788"/>
                <a:gd name="T26" fmla="*/ 1394989 w 787"/>
                <a:gd name="T27" fmla="*/ 1426853 h 788"/>
                <a:gd name="T28" fmla="*/ 227884 w 787"/>
                <a:gd name="T29" fmla="*/ 1409867 h 788"/>
                <a:gd name="T30" fmla="*/ 1473789 w 787"/>
                <a:gd name="T31" fmla="*/ 1373771 h 788"/>
                <a:gd name="T32" fmla="*/ 1473789 w 787"/>
                <a:gd name="T33" fmla="*/ 1373771 h 788"/>
                <a:gd name="T34" fmla="*/ 178899 w 787"/>
                <a:gd name="T35" fmla="*/ 1331305 h 788"/>
                <a:gd name="T36" fmla="*/ 1573888 w 787"/>
                <a:gd name="T37" fmla="*/ 1237880 h 788"/>
                <a:gd name="T38" fmla="*/ 102228 w 787"/>
                <a:gd name="T39" fmla="*/ 1182674 h 788"/>
                <a:gd name="T40" fmla="*/ 1593056 w 787"/>
                <a:gd name="T41" fmla="*/ 1133839 h 788"/>
                <a:gd name="T42" fmla="*/ 40465 w 787"/>
                <a:gd name="T43" fmla="*/ 1095619 h 788"/>
                <a:gd name="T44" fmla="*/ 1618613 w 787"/>
                <a:gd name="T45" fmla="*/ 1101989 h 788"/>
                <a:gd name="T46" fmla="*/ 38336 w 787"/>
                <a:gd name="T47" fmla="*/ 1055277 h 788"/>
                <a:gd name="T48" fmla="*/ 38336 w 787"/>
                <a:gd name="T49" fmla="*/ 1055277 h 788"/>
                <a:gd name="T50" fmla="*/ 1661208 w 787"/>
                <a:gd name="T51" fmla="*/ 993701 h 788"/>
                <a:gd name="T52" fmla="*/ 31946 w 787"/>
                <a:gd name="T53" fmla="*/ 938496 h 788"/>
                <a:gd name="T54" fmla="*/ 1650559 w 787"/>
                <a:gd name="T55" fmla="*/ 832331 h 788"/>
                <a:gd name="T56" fmla="*/ 0 w 787"/>
                <a:gd name="T57" fmla="*/ 838701 h 788"/>
                <a:gd name="T58" fmla="*/ 1661208 w 787"/>
                <a:gd name="T59" fmla="*/ 794112 h 788"/>
                <a:gd name="T60" fmla="*/ 1661208 w 787"/>
                <a:gd name="T61" fmla="*/ 794112 h 788"/>
                <a:gd name="T62" fmla="*/ 31946 w 787"/>
                <a:gd name="T63" fmla="*/ 736783 h 788"/>
                <a:gd name="T64" fmla="*/ 1661208 w 787"/>
                <a:gd name="T65" fmla="*/ 677331 h 788"/>
                <a:gd name="T66" fmla="*/ 55374 w 787"/>
                <a:gd name="T67" fmla="*/ 571166 h 788"/>
                <a:gd name="T68" fmla="*/ 1599445 w 787"/>
                <a:gd name="T69" fmla="*/ 518083 h 788"/>
                <a:gd name="T70" fmla="*/ 57503 w 787"/>
                <a:gd name="T71" fmla="*/ 530823 h 788"/>
                <a:gd name="T72" fmla="*/ 1571758 w 787"/>
                <a:gd name="T73" fmla="*/ 488357 h 788"/>
                <a:gd name="T74" fmla="*/ 112877 w 787"/>
                <a:gd name="T75" fmla="*/ 454385 h 788"/>
                <a:gd name="T76" fmla="*/ 112877 w 787"/>
                <a:gd name="T77" fmla="*/ 454385 h 788"/>
                <a:gd name="T78" fmla="*/ 1539812 w 787"/>
                <a:gd name="T79" fmla="*/ 403426 h 788"/>
                <a:gd name="T80" fmla="*/ 210846 w 787"/>
                <a:gd name="T81" fmla="*/ 320617 h 788"/>
                <a:gd name="T82" fmla="*/ 1448232 w 787"/>
                <a:gd name="T83" fmla="*/ 261165 h 788"/>
                <a:gd name="T84" fmla="*/ 261960 w 787"/>
                <a:gd name="T85" fmla="*/ 227192 h 788"/>
                <a:gd name="T86" fmla="*/ 1354523 w 787"/>
                <a:gd name="T87" fmla="*/ 210206 h 788"/>
                <a:gd name="T88" fmla="*/ 300295 w 787"/>
                <a:gd name="T89" fmla="*/ 212329 h 788"/>
                <a:gd name="T90" fmla="*/ 1320447 w 787"/>
                <a:gd name="T91" fmla="*/ 182603 h 788"/>
                <a:gd name="T92" fmla="*/ 1320447 w 787"/>
                <a:gd name="T93" fmla="*/ 182603 h 788"/>
                <a:gd name="T94" fmla="*/ 400394 w 787"/>
                <a:gd name="T95" fmla="*/ 152877 h 788"/>
                <a:gd name="T96" fmla="*/ 1239517 w 787"/>
                <a:gd name="T97" fmla="*/ 101918 h 788"/>
                <a:gd name="T98" fmla="*/ 543087 w 787"/>
                <a:gd name="T99" fmla="*/ 65822 h 788"/>
                <a:gd name="T100" fmla="*/ 1077655 w 787"/>
                <a:gd name="T101" fmla="*/ 48836 h 788"/>
                <a:gd name="T102" fmla="*/ 577163 w 787"/>
                <a:gd name="T103" fmla="*/ 42466 h 788"/>
                <a:gd name="T104" fmla="*/ 1037190 w 787"/>
                <a:gd name="T105" fmla="*/ 50959 h 788"/>
                <a:gd name="T106" fmla="*/ 681521 w 787"/>
                <a:gd name="T107" fmla="*/ 40343 h 788"/>
                <a:gd name="T108" fmla="*/ 681521 w 787"/>
                <a:gd name="T109" fmla="*/ 40343 h 788"/>
                <a:gd name="T110" fmla="*/ 952000 w 787"/>
                <a:gd name="T111" fmla="*/ 21233 h 788"/>
                <a:gd name="T112" fmla="*/ 847642 w 787"/>
                <a:gd name="T113" fmla="*/ 12740 h 7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7"/>
                <a:gd name="T172" fmla="*/ 0 h 788"/>
                <a:gd name="T173" fmla="*/ 787 w 787"/>
                <a:gd name="T174" fmla="*/ 788 h 7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7" h="788">
                  <a:moveTo>
                    <a:pt x="394" y="788"/>
                  </a:moveTo>
                  <a:cubicBezTo>
                    <a:pt x="390" y="788"/>
                    <a:pt x="388" y="785"/>
                    <a:pt x="388" y="781"/>
                  </a:cubicBezTo>
                  <a:cubicBezTo>
                    <a:pt x="388" y="778"/>
                    <a:pt x="390" y="775"/>
                    <a:pt x="394" y="775"/>
                  </a:cubicBezTo>
                  <a:cubicBezTo>
                    <a:pt x="402" y="775"/>
                    <a:pt x="410" y="775"/>
                    <a:pt x="418" y="775"/>
                  </a:cubicBezTo>
                  <a:cubicBezTo>
                    <a:pt x="421" y="774"/>
                    <a:pt x="424" y="777"/>
                    <a:pt x="424" y="780"/>
                  </a:cubicBezTo>
                  <a:cubicBezTo>
                    <a:pt x="424" y="784"/>
                    <a:pt x="422" y="787"/>
                    <a:pt x="418" y="787"/>
                  </a:cubicBezTo>
                  <a:cubicBezTo>
                    <a:pt x="410" y="787"/>
                    <a:pt x="402" y="788"/>
                    <a:pt x="394" y="788"/>
                  </a:cubicBezTo>
                  <a:close/>
                  <a:moveTo>
                    <a:pt x="369" y="787"/>
                  </a:moveTo>
                  <a:cubicBezTo>
                    <a:pt x="369" y="787"/>
                    <a:pt x="369" y="787"/>
                    <a:pt x="369" y="787"/>
                  </a:cubicBezTo>
                  <a:cubicBezTo>
                    <a:pt x="361" y="786"/>
                    <a:pt x="353" y="786"/>
                    <a:pt x="344" y="785"/>
                  </a:cubicBezTo>
                  <a:cubicBezTo>
                    <a:pt x="341" y="784"/>
                    <a:pt x="339" y="781"/>
                    <a:pt x="339" y="778"/>
                  </a:cubicBezTo>
                  <a:cubicBezTo>
                    <a:pt x="340" y="774"/>
                    <a:pt x="343" y="772"/>
                    <a:pt x="346" y="772"/>
                  </a:cubicBezTo>
                  <a:cubicBezTo>
                    <a:pt x="354" y="773"/>
                    <a:pt x="362" y="774"/>
                    <a:pt x="370" y="775"/>
                  </a:cubicBezTo>
                  <a:cubicBezTo>
                    <a:pt x="373" y="775"/>
                    <a:pt x="376" y="778"/>
                    <a:pt x="376" y="781"/>
                  </a:cubicBezTo>
                  <a:cubicBezTo>
                    <a:pt x="375" y="784"/>
                    <a:pt x="373" y="787"/>
                    <a:pt x="369" y="787"/>
                  </a:cubicBezTo>
                  <a:close/>
                  <a:moveTo>
                    <a:pt x="442" y="784"/>
                  </a:moveTo>
                  <a:cubicBezTo>
                    <a:pt x="439" y="784"/>
                    <a:pt x="437" y="782"/>
                    <a:pt x="436" y="779"/>
                  </a:cubicBezTo>
                  <a:cubicBezTo>
                    <a:pt x="436" y="776"/>
                    <a:pt x="438" y="773"/>
                    <a:pt x="442" y="772"/>
                  </a:cubicBezTo>
                  <a:cubicBezTo>
                    <a:pt x="450" y="771"/>
                    <a:pt x="457" y="770"/>
                    <a:pt x="465" y="769"/>
                  </a:cubicBezTo>
                  <a:cubicBezTo>
                    <a:pt x="469" y="768"/>
                    <a:pt x="472" y="770"/>
                    <a:pt x="472" y="773"/>
                  </a:cubicBezTo>
                  <a:cubicBezTo>
                    <a:pt x="473" y="777"/>
                    <a:pt x="471" y="780"/>
                    <a:pt x="468" y="781"/>
                  </a:cubicBezTo>
                  <a:cubicBezTo>
                    <a:pt x="459" y="782"/>
                    <a:pt x="451" y="783"/>
                    <a:pt x="443" y="784"/>
                  </a:cubicBezTo>
                  <a:lnTo>
                    <a:pt x="442" y="784"/>
                  </a:lnTo>
                  <a:close/>
                  <a:moveTo>
                    <a:pt x="321" y="781"/>
                  </a:moveTo>
                  <a:cubicBezTo>
                    <a:pt x="321" y="781"/>
                    <a:pt x="320" y="781"/>
                    <a:pt x="320" y="781"/>
                  </a:cubicBezTo>
                  <a:cubicBezTo>
                    <a:pt x="312" y="779"/>
                    <a:pt x="304" y="777"/>
                    <a:pt x="296" y="775"/>
                  </a:cubicBezTo>
                  <a:cubicBezTo>
                    <a:pt x="293" y="775"/>
                    <a:pt x="291" y="771"/>
                    <a:pt x="291" y="768"/>
                  </a:cubicBezTo>
                  <a:cubicBezTo>
                    <a:pt x="292" y="765"/>
                    <a:pt x="296" y="763"/>
                    <a:pt x="299" y="764"/>
                  </a:cubicBezTo>
                  <a:cubicBezTo>
                    <a:pt x="307" y="765"/>
                    <a:pt x="314" y="767"/>
                    <a:pt x="322" y="769"/>
                  </a:cubicBezTo>
                  <a:cubicBezTo>
                    <a:pt x="326" y="769"/>
                    <a:pt x="328" y="773"/>
                    <a:pt x="327" y="776"/>
                  </a:cubicBezTo>
                  <a:cubicBezTo>
                    <a:pt x="327" y="779"/>
                    <a:pt x="324" y="781"/>
                    <a:pt x="321" y="781"/>
                  </a:cubicBezTo>
                  <a:close/>
                  <a:moveTo>
                    <a:pt x="490" y="775"/>
                  </a:moveTo>
                  <a:cubicBezTo>
                    <a:pt x="487" y="775"/>
                    <a:pt x="485" y="774"/>
                    <a:pt x="484" y="771"/>
                  </a:cubicBezTo>
                  <a:cubicBezTo>
                    <a:pt x="483" y="768"/>
                    <a:pt x="485" y="764"/>
                    <a:pt x="489" y="763"/>
                  </a:cubicBezTo>
                  <a:cubicBezTo>
                    <a:pt x="496" y="761"/>
                    <a:pt x="504" y="759"/>
                    <a:pt x="512" y="757"/>
                  </a:cubicBezTo>
                  <a:cubicBezTo>
                    <a:pt x="515" y="756"/>
                    <a:pt x="518" y="757"/>
                    <a:pt x="519" y="761"/>
                  </a:cubicBezTo>
                  <a:cubicBezTo>
                    <a:pt x="520" y="764"/>
                    <a:pt x="519" y="767"/>
                    <a:pt x="515" y="768"/>
                  </a:cubicBezTo>
                  <a:cubicBezTo>
                    <a:pt x="508" y="771"/>
                    <a:pt x="500" y="773"/>
                    <a:pt x="492" y="775"/>
                  </a:cubicBezTo>
                  <a:cubicBezTo>
                    <a:pt x="491" y="775"/>
                    <a:pt x="491" y="775"/>
                    <a:pt x="490" y="775"/>
                  </a:cubicBezTo>
                  <a:close/>
                  <a:moveTo>
                    <a:pt x="274" y="769"/>
                  </a:moveTo>
                  <a:cubicBezTo>
                    <a:pt x="273" y="769"/>
                    <a:pt x="273" y="769"/>
                    <a:pt x="272" y="769"/>
                  </a:cubicBezTo>
                  <a:cubicBezTo>
                    <a:pt x="264" y="766"/>
                    <a:pt x="257" y="763"/>
                    <a:pt x="249" y="760"/>
                  </a:cubicBezTo>
                  <a:cubicBezTo>
                    <a:pt x="246" y="759"/>
                    <a:pt x="244" y="755"/>
                    <a:pt x="245" y="752"/>
                  </a:cubicBezTo>
                  <a:cubicBezTo>
                    <a:pt x="247" y="749"/>
                    <a:pt x="250" y="748"/>
                    <a:pt x="253" y="749"/>
                  </a:cubicBezTo>
                  <a:cubicBezTo>
                    <a:pt x="261" y="752"/>
                    <a:pt x="268" y="754"/>
                    <a:pt x="276" y="757"/>
                  </a:cubicBezTo>
                  <a:cubicBezTo>
                    <a:pt x="279" y="758"/>
                    <a:pt x="281" y="761"/>
                    <a:pt x="280" y="765"/>
                  </a:cubicBezTo>
                  <a:cubicBezTo>
                    <a:pt x="279" y="767"/>
                    <a:pt x="277" y="769"/>
                    <a:pt x="274" y="769"/>
                  </a:cubicBezTo>
                  <a:close/>
                  <a:moveTo>
                    <a:pt x="536" y="760"/>
                  </a:moveTo>
                  <a:cubicBezTo>
                    <a:pt x="534" y="760"/>
                    <a:pt x="532" y="759"/>
                    <a:pt x="531" y="756"/>
                  </a:cubicBezTo>
                  <a:cubicBezTo>
                    <a:pt x="529" y="753"/>
                    <a:pt x="531" y="750"/>
                    <a:pt x="534" y="749"/>
                  </a:cubicBezTo>
                  <a:cubicBezTo>
                    <a:pt x="542" y="746"/>
                    <a:pt x="549" y="742"/>
                    <a:pt x="556" y="739"/>
                  </a:cubicBezTo>
                  <a:cubicBezTo>
                    <a:pt x="559" y="738"/>
                    <a:pt x="563" y="739"/>
                    <a:pt x="564" y="742"/>
                  </a:cubicBezTo>
                  <a:cubicBezTo>
                    <a:pt x="566" y="745"/>
                    <a:pt x="564" y="749"/>
                    <a:pt x="561" y="750"/>
                  </a:cubicBezTo>
                  <a:cubicBezTo>
                    <a:pt x="554" y="754"/>
                    <a:pt x="546" y="757"/>
                    <a:pt x="539" y="760"/>
                  </a:cubicBezTo>
                  <a:cubicBezTo>
                    <a:pt x="538" y="760"/>
                    <a:pt x="537" y="760"/>
                    <a:pt x="536" y="760"/>
                  </a:cubicBezTo>
                  <a:close/>
                  <a:moveTo>
                    <a:pt x="229" y="751"/>
                  </a:moveTo>
                  <a:cubicBezTo>
                    <a:pt x="228" y="751"/>
                    <a:pt x="227" y="751"/>
                    <a:pt x="226" y="750"/>
                  </a:cubicBezTo>
                  <a:cubicBezTo>
                    <a:pt x="219" y="747"/>
                    <a:pt x="211" y="743"/>
                    <a:pt x="204" y="739"/>
                  </a:cubicBezTo>
                  <a:cubicBezTo>
                    <a:pt x="201" y="738"/>
                    <a:pt x="200" y="734"/>
                    <a:pt x="202" y="731"/>
                  </a:cubicBezTo>
                  <a:cubicBezTo>
                    <a:pt x="203" y="728"/>
                    <a:pt x="207" y="727"/>
                    <a:pt x="210" y="728"/>
                  </a:cubicBezTo>
                  <a:cubicBezTo>
                    <a:pt x="217" y="732"/>
                    <a:pt x="224" y="736"/>
                    <a:pt x="231" y="739"/>
                  </a:cubicBezTo>
                  <a:cubicBezTo>
                    <a:pt x="234" y="741"/>
                    <a:pt x="236" y="744"/>
                    <a:pt x="234" y="747"/>
                  </a:cubicBezTo>
                  <a:cubicBezTo>
                    <a:pt x="233" y="750"/>
                    <a:pt x="231" y="751"/>
                    <a:pt x="229" y="751"/>
                  </a:cubicBezTo>
                  <a:close/>
                  <a:moveTo>
                    <a:pt x="580" y="740"/>
                  </a:moveTo>
                  <a:cubicBezTo>
                    <a:pt x="578" y="740"/>
                    <a:pt x="576" y="738"/>
                    <a:pt x="575" y="736"/>
                  </a:cubicBezTo>
                  <a:cubicBezTo>
                    <a:pt x="573" y="733"/>
                    <a:pt x="574" y="730"/>
                    <a:pt x="577" y="728"/>
                  </a:cubicBezTo>
                  <a:cubicBezTo>
                    <a:pt x="584" y="724"/>
                    <a:pt x="591" y="720"/>
                    <a:pt x="598" y="716"/>
                  </a:cubicBezTo>
                  <a:cubicBezTo>
                    <a:pt x="601" y="714"/>
                    <a:pt x="605" y="715"/>
                    <a:pt x="606" y="718"/>
                  </a:cubicBezTo>
                  <a:cubicBezTo>
                    <a:pt x="608" y="721"/>
                    <a:pt x="607" y="724"/>
                    <a:pt x="605" y="726"/>
                  </a:cubicBezTo>
                  <a:cubicBezTo>
                    <a:pt x="598" y="731"/>
                    <a:pt x="591" y="735"/>
                    <a:pt x="583" y="739"/>
                  </a:cubicBezTo>
                  <a:cubicBezTo>
                    <a:pt x="582" y="739"/>
                    <a:pt x="581" y="740"/>
                    <a:pt x="580" y="740"/>
                  </a:cubicBezTo>
                  <a:close/>
                  <a:moveTo>
                    <a:pt x="186" y="727"/>
                  </a:moveTo>
                  <a:cubicBezTo>
                    <a:pt x="185" y="727"/>
                    <a:pt x="184" y="727"/>
                    <a:pt x="183" y="727"/>
                  </a:cubicBezTo>
                  <a:cubicBezTo>
                    <a:pt x="176" y="722"/>
                    <a:pt x="169" y="717"/>
                    <a:pt x="162" y="713"/>
                  </a:cubicBezTo>
                  <a:cubicBezTo>
                    <a:pt x="160" y="711"/>
                    <a:pt x="159" y="707"/>
                    <a:pt x="161" y="704"/>
                  </a:cubicBezTo>
                  <a:cubicBezTo>
                    <a:pt x="163" y="701"/>
                    <a:pt x="167" y="701"/>
                    <a:pt x="169" y="703"/>
                  </a:cubicBezTo>
                  <a:cubicBezTo>
                    <a:pt x="176" y="707"/>
                    <a:pt x="183" y="712"/>
                    <a:pt x="189" y="716"/>
                  </a:cubicBezTo>
                  <a:cubicBezTo>
                    <a:pt x="192" y="718"/>
                    <a:pt x="193" y="722"/>
                    <a:pt x="191" y="725"/>
                  </a:cubicBezTo>
                  <a:cubicBezTo>
                    <a:pt x="190" y="726"/>
                    <a:pt x="188" y="727"/>
                    <a:pt x="186" y="727"/>
                  </a:cubicBezTo>
                  <a:close/>
                  <a:moveTo>
                    <a:pt x="621" y="713"/>
                  </a:moveTo>
                  <a:cubicBezTo>
                    <a:pt x="619" y="713"/>
                    <a:pt x="618" y="713"/>
                    <a:pt x="616" y="711"/>
                  </a:cubicBezTo>
                  <a:cubicBezTo>
                    <a:pt x="614" y="708"/>
                    <a:pt x="615" y="704"/>
                    <a:pt x="618" y="702"/>
                  </a:cubicBezTo>
                  <a:cubicBezTo>
                    <a:pt x="624" y="698"/>
                    <a:pt x="631" y="693"/>
                    <a:pt x="637" y="688"/>
                  </a:cubicBezTo>
                  <a:cubicBezTo>
                    <a:pt x="639" y="686"/>
                    <a:pt x="643" y="686"/>
                    <a:pt x="645" y="689"/>
                  </a:cubicBezTo>
                  <a:cubicBezTo>
                    <a:pt x="647" y="691"/>
                    <a:pt x="647" y="695"/>
                    <a:pt x="644" y="697"/>
                  </a:cubicBezTo>
                  <a:cubicBezTo>
                    <a:pt x="638" y="702"/>
                    <a:pt x="632" y="707"/>
                    <a:pt x="625" y="712"/>
                  </a:cubicBezTo>
                  <a:cubicBezTo>
                    <a:pt x="624" y="713"/>
                    <a:pt x="623" y="713"/>
                    <a:pt x="621" y="713"/>
                  </a:cubicBezTo>
                  <a:close/>
                  <a:moveTo>
                    <a:pt x="147" y="699"/>
                  </a:moveTo>
                  <a:cubicBezTo>
                    <a:pt x="145" y="699"/>
                    <a:pt x="144" y="698"/>
                    <a:pt x="143" y="697"/>
                  </a:cubicBezTo>
                  <a:cubicBezTo>
                    <a:pt x="136" y="692"/>
                    <a:pt x="130" y="687"/>
                    <a:pt x="124" y="681"/>
                  </a:cubicBezTo>
                  <a:cubicBezTo>
                    <a:pt x="122" y="679"/>
                    <a:pt x="122" y="675"/>
                    <a:pt x="124" y="672"/>
                  </a:cubicBezTo>
                  <a:cubicBezTo>
                    <a:pt x="126" y="670"/>
                    <a:pt x="130" y="670"/>
                    <a:pt x="133" y="672"/>
                  </a:cubicBezTo>
                  <a:cubicBezTo>
                    <a:pt x="138" y="678"/>
                    <a:pt x="144" y="683"/>
                    <a:pt x="151" y="688"/>
                  </a:cubicBezTo>
                  <a:cubicBezTo>
                    <a:pt x="153" y="690"/>
                    <a:pt x="153" y="694"/>
                    <a:pt x="151" y="697"/>
                  </a:cubicBezTo>
                  <a:cubicBezTo>
                    <a:pt x="150" y="698"/>
                    <a:pt x="148" y="699"/>
                    <a:pt x="147" y="699"/>
                  </a:cubicBezTo>
                  <a:close/>
                  <a:moveTo>
                    <a:pt x="659" y="682"/>
                  </a:moveTo>
                  <a:cubicBezTo>
                    <a:pt x="657" y="682"/>
                    <a:pt x="656" y="682"/>
                    <a:pt x="654" y="681"/>
                  </a:cubicBezTo>
                  <a:cubicBezTo>
                    <a:pt x="652" y="678"/>
                    <a:pt x="652" y="674"/>
                    <a:pt x="655" y="672"/>
                  </a:cubicBezTo>
                  <a:cubicBezTo>
                    <a:pt x="660" y="666"/>
                    <a:pt x="666" y="661"/>
                    <a:pt x="672" y="655"/>
                  </a:cubicBezTo>
                  <a:cubicBezTo>
                    <a:pt x="674" y="652"/>
                    <a:pt x="678" y="652"/>
                    <a:pt x="680" y="655"/>
                  </a:cubicBezTo>
                  <a:cubicBezTo>
                    <a:pt x="683" y="657"/>
                    <a:pt x="683" y="661"/>
                    <a:pt x="680" y="663"/>
                  </a:cubicBezTo>
                  <a:cubicBezTo>
                    <a:pt x="675" y="669"/>
                    <a:pt x="669" y="675"/>
                    <a:pt x="663" y="681"/>
                  </a:cubicBezTo>
                  <a:cubicBezTo>
                    <a:pt x="662" y="682"/>
                    <a:pt x="660" y="682"/>
                    <a:pt x="659" y="682"/>
                  </a:cubicBezTo>
                  <a:close/>
                  <a:moveTo>
                    <a:pt x="111" y="666"/>
                  </a:moveTo>
                  <a:cubicBezTo>
                    <a:pt x="109" y="666"/>
                    <a:pt x="108" y="665"/>
                    <a:pt x="107" y="664"/>
                  </a:cubicBezTo>
                  <a:cubicBezTo>
                    <a:pt x="101" y="658"/>
                    <a:pt x="96" y="651"/>
                    <a:pt x="90" y="645"/>
                  </a:cubicBezTo>
                  <a:cubicBezTo>
                    <a:pt x="88" y="643"/>
                    <a:pt x="88" y="639"/>
                    <a:pt x="91" y="637"/>
                  </a:cubicBezTo>
                  <a:cubicBezTo>
                    <a:pt x="94" y="634"/>
                    <a:pt x="98" y="635"/>
                    <a:pt x="100" y="637"/>
                  </a:cubicBezTo>
                  <a:cubicBezTo>
                    <a:pt x="105" y="643"/>
                    <a:pt x="110" y="649"/>
                    <a:pt x="116" y="655"/>
                  </a:cubicBezTo>
                  <a:cubicBezTo>
                    <a:pt x="118" y="658"/>
                    <a:pt x="118" y="662"/>
                    <a:pt x="115" y="664"/>
                  </a:cubicBezTo>
                  <a:cubicBezTo>
                    <a:pt x="114" y="665"/>
                    <a:pt x="113" y="666"/>
                    <a:pt x="111" y="666"/>
                  </a:cubicBezTo>
                  <a:close/>
                  <a:moveTo>
                    <a:pt x="692" y="647"/>
                  </a:moveTo>
                  <a:cubicBezTo>
                    <a:pt x="691" y="647"/>
                    <a:pt x="689" y="647"/>
                    <a:pt x="688" y="646"/>
                  </a:cubicBezTo>
                  <a:cubicBezTo>
                    <a:pt x="686" y="643"/>
                    <a:pt x="685" y="640"/>
                    <a:pt x="687" y="637"/>
                  </a:cubicBezTo>
                  <a:cubicBezTo>
                    <a:pt x="692" y="631"/>
                    <a:pt x="697" y="624"/>
                    <a:pt x="702" y="618"/>
                  </a:cubicBezTo>
                  <a:cubicBezTo>
                    <a:pt x="704" y="615"/>
                    <a:pt x="708" y="615"/>
                    <a:pt x="711" y="617"/>
                  </a:cubicBezTo>
                  <a:cubicBezTo>
                    <a:pt x="713" y="619"/>
                    <a:pt x="714" y="623"/>
                    <a:pt x="712" y="625"/>
                  </a:cubicBezTo>
                  <a:cubicBezTo>
                    <a:pt x="707" y="632"/>
                    <a:pt x="702" y="638"/>
                    <a:pt x="697" y="645"/>
                  </a:cubicBezTo>
                  <a:cubicBezTo>
                    <a:pt x="696" y="646"/>
                    <a:pt x="694" y="647"/>
                    <a:pt x="692" y="647"/>
                  </a:cubicBezTo>
                  <a:close/>
                  <a:moveTo>
                    <a:pt x="80" y="628"/>
                  </a:moveTo>
                  <a:cubicBezTo>
                    <a:pt x="78" y="628"/>
                    <a:pt x="76" y="627"/>
                    <a:pt x="75" y="626"/>
                  </a:cubicBezTo>
                  <a:cubicBezTo>
                    <a:pt x="70" y="619"/>
                    <a:pt x="66" y="612"/>
                    <a:pt x="61" y="605"/>
                  </a:cubicBezTo>
                  <a:cubicBezTo>
                    <a:pt x="59" y="602"/>
                    <a:pt x="60" y="599"/>
                    <a:pt x="63" y="597"/>
                  </a:cubicBezTo>
                  <a:cubicBezTo>
                    <a:pt x="66" y="595"/>
                    <a:pt x="70" y="596"/>
                    <a:pt x="71" y="599"/>
                  </a:cubicBezTo>
                  <a:cubicBezTo>
                    <a:pt x="76" y="605"/>
                    <a:pt x="80" y="612"/>
                    <a:pt x="85" y="618"/>
                  </a:cubicBezTo>
                  <a:cubicBezTo>
                    <a:pt x="87" y="621"/>
                    <a:pt x="86" y="625"/>
                    <a:pt x="84" y="627"/>
                  </a:cubicBezTo>
                  <a:cubicBezTo>
                    <a:pt x="83" y="628"/>
                    <a:pt x="81" y="628"/>
                    <a:pt x="80" y="628"/>
                  </a:cubicBezTo>
                  <a:close/>
                  <a:moveTo>
                    <a:pt x="721" y="608"/>
                  </a:moveTo>
                  <a:cubicBezTo>
                    <a:pt x="720" y="608"/>
                    <a:pt x="718" y="607"/>
                    <a:pt x="717" y="607"/>
                  </a:cubicBezTo>
                  <a:cubicBezTo>
                    <a:pt x="715" y="605"/>
                    <a:pt x="714" y="601"/>
                    <a:pt x="716" y="598"/>
                  </a:cubicBezTo>
                  <a:cubicBezTo>
                    <a:pt x="720" y="591"/>
                    <a:pt x="724" y="585"/>
                    <a:pt x="728" y="578"/>
                  </a:cubicBezTo>
                  <a:cubicBezTo>
                    <a:pt x="729" y="575"/>
                    <a:pt x="733" y="574"/>
                    <a:pt x="736" y="575"/>
                  </a:cubicBezTo>
                  <a:cubicBezTo>
                    <a:pt x="739" y="577"/>
                    <a:pt x="740" y="581"/>
                    <a:pt x="739" y="583"/>
                  </a:cubicBezTo>
                  <a:cubicBezTo>
                    <a:pt x="735" y="591"/>
                    <a:pt x="730" y="598"/>
                    <a:pt x="726" y="605"/>
                  </a:cubicBezTo>
                  <a:cubicBezTo>
                    <a:pt x="725" y="607"/>
                    <a:pt x="723" y="608"/>
                    <a:pt x="721" y="608"/>
                  </a:cubicBezTo>
                  <a:close/>
                  <a:moveTo>
                    <a:pt x="54" y="587"/>
                  </a:moveTo>
                  <a:cubicBezTo>
                    <a:pt x="52" y="587"/>
                    <a:pt x="50" y="586"/>
                    <a:pt x="49" y="584"/>
                  </a:cubicBezTo>
                  <a:cubicBezTo>
                    <a:pt x="45" y="577"/>
                    <a:pt x="41" y="570"/>
                    <a:pt x="37" y="562"/>
                  </a:cubicBezTo>
                  <a:cubicBezTo>
                    <a:pt x="36" y="559"/>
                    <a:pt x="37" y="555"/>
                    <a:pt x="40" y="554"/>
                  </a:cubicBezTo>
                  <a:cubicBezTo>
                    <a:pt x="43" y="552"/>
                    <a:pt x="47" y="554"/>
                    <a:pt x="48" y="557"/>
                  </a:cubicBezTo>
                  <a:cubicBezTo>
                    <a:pt x="52" y="564"/>
                    <a:pt x="55" y="571"/>
                    <a:pt x="59" y="578"/>
                  </a:cubicBezTo>
                  <a:cubicBezTo>
                    <a:pt x="61" y="581"/>
                    <a:pt x="60" y="585"/>
                    <a:pt x="57" y="586"/>
                  </a:cubicBezTo>
                  <a:cubicBezTo>
                    <a:pt x="56" y="587"/>
                    <a:pt x="55" y="587"/>
                    <a:pt x="54" y="587"/>
                  </a:cubicBezTo>
                  <a:close/>
                  <a:moveTo>
                    <a:pt x="744" y="565"/>
                  </a:moveTo>
                  <a:cubicBezTo>
                    <a:pt x="743" y="565"/>
                    <a:pt x="742" y="565"/>
                    <a:pt x="742" y="564"/>
                  </a:cubicBezTo>
                  <a:cubicBezTo>
                    <a:pt x="739" y="563"/>
                    <a:pt x="737" y="559"/>
                    <a:pt x="739" y="556"/>
                  </a:cubicBezTo>
                  <a:cubicBezTo>
                    <a:pt x="742" y="549"/>
                    <a:pt x="745" y="542"/>
                    <a:pt x="748" y="534"/>
                  </a:cubicBezTo>
                  <a:cubicBezTo>
                    <a:pt x="749" y="531"/>
                    <a:pt x="753" y="530"/>
                    <a:pt x="756" y="531"/>
                  </a:cubicBezTo>
                  <a:cubicBezTo>
                    <a:pt x="759" y="532"/>
                    <a:pt x="761" y="536"/>
                    <a:pt x="760" y="539"/>
                  </a:cubicBezTo>
                  <a:cubicBezTo>
                    <a:pt x="757" y="546"/>
                    <a:pt x="753" y="554"/>
                    <a:pt x="750" y="561"/>
                  </a:cubicBezTo>
                  <a:cubicBezTo>
                    <a:pt x="749" y="564"/>
                    <a:pt x="747" y="565"/>
                    <a:pt x="744" y="565"/>
                  </a:cubicBezTo>
                  <a:close/>
                  <a:moveTo>
                    <a:pt x="33" y="543"/>
                  </a:moveTo>
                  <a:cubicBezTo>
                    <a:pt x="31" y="543"/>
                    <a:pt x="28" y="542"/>
                    <a:pt x="27" y="539"/>
                  </a:cubicBezTo>
                  <a:cubicBezTo>
                    <a:pt x="24" y="532"/>
                    <a:pt x="22" y="524"/>
                    <a:pt x="19" y="516"/>
                  </a:cubicBezTo>
                  <a:cubicBezTo>
                    <a:pt x="18" y="513"/>
                    <a:pt x="20" y="509"/>
                    <a:pt x="23" y="508"/>
                  </a:cubicBezTo>
                  <a:cubicBezTo>
                    <a:pt x="26" y="507"/>
                    <a:pt x="30" y="509"/>
                    <a:pt x="31" y="512"/>
                  </a:cubicBezTo>
                  <a:cubicBezTo>
                    <a:pt x="33" y="520"/>
                    <a:pt x="36" y="527"/>
                    <a:pt x="39" y="535"/>
                  </a:cubicBezTo>
                  <a:cubicBezTo>
                    <a:pt x="40" y="538"/>
                    <a:pt x="39" y="542"/>
                    <a:pt x="35" y="543"/>
                  </a:cubicBezTo>
                  <a:cubicBezTo>
                    <a:pt x="35" y="543"/>
                    <a:pt x="34" y="543"/>
                    <a:pt x="33" y="543"/>
                  </a:cubicBezTo>
                  <a:close/>
                  <a:moveTo>
                    <a:pt x="762" y="520"/>
                  </a:moveTo>
                  <a:cubicBezTo>
                    <a:pt x="762" y="520"/>
                    <a:pt x="761" y="520"/>
                    <a:pt x="760" y="519"/>
                  </a:cubicBezTo>
                  <a:cubicBezTo>
                    <a:pt x="757" y="518"/>
                    <a:pt x="755" y="515"/>
                    <a:pt x="756" y="512"/>
                  </a:cubicBezTo>
                  <a:cubicBezTo>
                    <a:pt x="759" y="504"/>
                    <a:pt x="761" y="496"/>
                    <a:pt x="763" y="489"/>
                  </a:cubicBezTo>
                  <a:cubicBezTo>
                    <a:pt x="764" y="485"/>
                    <a:pt x="767" y="483"/>
                    <a:pt x="771" y="484"/>
                  </a:cubicBezTo>
                  <a:cubicBezTo>
                    <a:pt x="774" y="485"/>
                    <a:pt x="776" y="488"/>
                    <a:pt x="775" y="492"/>
                  </a:cubicBezTo>
                  <a:cubicBezTo>
                    <a:pt x="773" y="500"/>
                    <a:pt x="771" y="508"/>
                    <a:pt x="768" y="515"/>
                  </a:cubicBezTo>
                  <a:cubicBezTo>
                    <a:pt x="767" y="518"/>
                    <a:pt x="765" y="520"/>
                    <a:pt x="762" y="520"/>
                  </a:cubicBezTo>
                  <a:close/>
                  <a:moveTo>
                    <a:pt x="18" y="497"/>
                  </a:moveTo>
                  <a:cubicBezTo>
                    <a:pt x="15" y="497"/>
                    <a:pt x="13" y="495"/>
                    <a:pt x="12" y="492"/>
                  </a:cubicBezTo>
                  <a:cubicBezTo>
                    <a:pt x="10" y="484"/>
                    <a:pt x="8" y="476"/>
                    <a:pt x="7" y="468"/>
                  </a:cubicBezTo>
                  <a:cubicBezTo>
                    <a:pt x="6" y="465"/>
                    <a:pt x="8" y="462"/>
                    <a:pt x="12" y="461"/>
                  </a:cubicBezTo>
                  <a:cubicBezTo>
                    <a:pt x="15" y="461"/>
                    <a:pt x="18" y="463"/>
                    <a:pt x="19" y="466"/>
                  </a:cubicBezTo>
                  <a:cubicBezTo>
                    <a:pt x="20" y="474"/>
                    <a:pt x="22" y="482"/>
                    <a:pt x="24" y="489"/>
                  </a:cubicBezTo>
                  <a:cubicBezTo>
                    <a:pt x="25" y="493"/>
                    <a:pt x="23" y="496"/>
                    <a:pt x="20" y="497"/>
                  </a:cubicBezTo>
                  <a:cubicBezTo>
                    <a:pt x="19" y="497"/>
                    <a:pt x="18" y="497"/>
                    <a:pt x="18" y="497"/>
                  </a:cubicBezTo>
                  <a:close/>
                  <a:moveTo>
                    <a:pt x="774" y="473"/>
                  </a:moveTo>
                  <a:cubicBezTo>
                    <a:pt x="774" y="473"/>
                    <a:pt x="774" y="472"/>
                    <a:pt x="773" y="472"/>
                  </a:cubicBezTo>
                  <a:cubicBezTo>
                    <a:pt x="770" y="472"/>
                    <a:pt x="768" y="469"/>
                    <a:pt x="768" y="465"/>
                  </a:cubicBezTo>
                  <a:cubicBezTo>
                    <a:pt x="770" y="457"/>
                    <a:pt x="771" y="450"/>
                    <a:pt x="772" y="442"/>
                  </a:cubicBezTo>
                  <a:cubicBezTo>
                    <a:pt x="772" y="438"/>
                    <a:pt x="775" y="436"/>
                    <a:pt x="779" y="436"/>
                  </a:cubicBezTo>
                  <a:cubicBezTo>
                    <a:pt x="782" y="437"/>
                    <a:pt x="785" y="440"/>
                    <a:pt x="784" y="443"/>
                  </a:cubicBezTo>
                  <a:cubicBezTo>
                    <a:pt x="783" y="451"/>
                    <a:pt x="782" y="459"/>
                    <a:pt x="780" y="468"/>
                  </a:cubicBezTo>
                  <a:cubicBezTo>
                    <a:pt x="780" y="470"/>
                    <a:pt x="777" y="473"/>
                    <a:pt x="774" y="473"/>
                  </a:cubicBezTo>
                  <a:close/>
                  <a:moveTo>
                    <a:pt x="9" y="449"/>
                  </a:moveTo>
                  <a:cubicBezTo>
                    <a:pt x="6" y="449"/>
                    <a:pt x="3" y="447"/>
                    <a:pt x="3" y="444"/>
                  </a:cubicBezTo>
                  <a:cubicBezTo>
                    <a:pt x="2" y="436"/>
                    <a:pt x="1" y="428"/>
                    <a:pt x="0" y="419"/>
                  </a:cubicBezTo>
                  <a:cubicBezTo>
                    <a:pt x="0" y="416"/>
                    <a:pt x="3" y="413"/>
                    <a:pt x="6" y="413"/>
                  </a:cubicBezTo>
                  <a:cubicBezTo>
                    <a:pt x="9" y="413"/>
                    <a:pt x="12" y="415"/>
                    <a:pt x="13" y="418"/>
                  </a:cubicBezTo>
                  <a:cubicBezTo>
                    <a:pt x="13" y="427"/>
                    <a:pt x="14" y="434"/>
                    <a:pt x="15" y="442"/>
                  </a:cubicBezTo>
                  <a:cubicBezTo>
                    <a:pt x="15" y="446"/>
                    <a:pt x="13" y="449"/>
                    <a:pt x="10" y="449"/>
                  </a:cubicBezTo>
                  <a:lnTo>
                    <a:pt x="9" y="449"/>
                  </a:lnTo>
                  <a:close/>
                  <a:moveTo>
                    <a:pt x="780" y="424"/>
                  </a:moveTo>
                  <a:cubicBezTo>
                    <a:pt x="780" y="424"/>
                    <a:pt x="780" y="424"/>
                    <a:pt x="780" y="424"/>
                  </a:cubicBezTo>
                  <a:cubicBezTo>
                    <a:pt x="777" y="424"/>
                    <a:pt x="774" y="421"/>
                    <a:pt x="774" y="418"/>
                  </a:cubicBezTo>
                  <a:cubicBezTo>
                    <a:pt x="775" y="410"/>
                    <a:pt x="775" y="402"/>
                    <a:pt x="775" y="394"/>
                  </a:cubicBezTo>
                  <a:cubicBezTo>
                    <a:pt x="775" y="392"/>
                    <a:pt x="775" y="392"/>
                    <a:pt x="775" y="392"/>
                  </a:cubicBezTo>
                  <a:cubicBezTo>
                    <a:pt x="775" y="389"/>
                    <a:pt x="778" y="386"/>
                    <a:pt x="781" y="386"/>
                  </a:cubicBezTo>
                  <a:cubicBezTo>
                    <a:pt x="784" y="386"/>
                    <a:pt x="787" y="389"/>
                    <a:pt x="787" y="392"/>
                  </a:cubicBezTo>
                  <a:cubicBezTo>
                    <a:pt x="787" y="394"/>
                    <a:pt x="787" y="394"/>
                    <a:pt x="787" y="394"/>
                  </a:cubicBezTo>
                  <a:cubicBezTo>
                    <a:pt x="787" y="402"/>
                    <a:pt x="787" y="410"/>
                    <a:pt x="786" y="418"/>
                  </a:cubicBezTo>
                  <a:cubicBezTo>
                    <a:pt x="786" y="422"/>
                    <a:pt x="784" y="424"/>
                    <a:pt x="780" y="424"/>
                  </a:cubicBezTo>
                  <a:close/>
                  <a:moveTo>
                    <a:pt x="6" y="400"/>
                  </a:moveTo>
                  <a:cubicBezTo>
                    <a:pt x="2" y="400"/>
                    <a:pt x="0" y="398"/>
                    <a:pt x="0" y="395"/>
                  </a:cubicBezTo>
                  <a:cubicBezTo>
                    <a:pt x="0" y="394"/>
                    <a:pt x="0" y="394"/>
                    <a:pt x="0" y="394"/>
                  </a:cubicBezTo>
                  <a:cubicBezTo>
                    <a:pt x="0" y="386"/>
                    <a:pt x="0" y="378"/>
                    <a:pt x="0" y="370"/>
                  </a:cubicBezTo>
                  <a:cubicBezTo>
                    <a:pt x="1" y="367"/>
                    <a:pt x="4" y="364"/>
                    <a:pt x="7" y="364"/>
                  </a:cubicBezTo>
                  <a:cubicBezTo>
                    <a:pt x="10" y="364"/>
                    <a:pt x="13" y="367"/>
                    <a:pt x="13" y="371"/>
                  </a:cubicBezTo>
                  <a:cubicBezTo>
                    <a:pt x="12" y="378"/>
                    <a:pt x="12" y="386"/>
                    <a:pt x="12" y="394"/>
                  </a:cubicBezTo>
                  <a:cubicBezTo>
                    <a:pt x="12" y="397"/>
                    <a:pt x="9" y="400"/>
                    <a:pt x="6" y="400"/>
                  </a:cubicBezTo>
                  <a:close/>
                  <a:moveTo>
                    <a:pt x="780" y="374"/>
                  </a:moveTo>
                  <a:cubicBezTo>
                    <a:pt x="777" y="374"/>
                    <a:pt x="774" y="372"/>
                    <a:pt x="774" y="368"/>
                  </a:cubicBezTo>
                  <a:cubicBezTo>
                    <a:pt x="774" y="360"/>
                    <a:pt x="773" y="352"/>
                    <a:pt x="772" y="344"/>
                  </a:cubicBezTo>
                  <a:cubicBezTo>
                    <a:pt x="771" y="341"/>
                    <a:pt x="774" y="338"/>
                    <a:pt x="777" y="338"/>
                  </a:cubicBezTo>
                  <a:cubicBezTo>
                    <a:pt x="780" y="337"/>
                    <a:pt x="783" y="340"/>
                    <a:pt x="784" y="343"/>
                  </a:cubicBezTo>
                  <a:cubicBezTo>
                    <a:pt x="785" y="351"/>
                    <a:pt x="786" y="359"/>
                    <a:pt x="786" y="368"/>
                  </a:cubicBezTo>
                  <a:cubicBezTo>
                    <a:pt x="787" y="371"/>
                    <a:pt x="784" y="374"/>
                    <a:pt x="781" y="374"/>
                  </a:cubicBezTo>
                  <a:lnTo>
                    <a:pt x="780" y="374"/>
                  </a:lnTo>
                  <a:close/>
                  <a:moveTo>
                    <a:pt x="9" y="352"/>
                  </a:moveTo>
                  <a:cubicBezTo>
                    <a:pt x="8" y="352"/>
                    <a:pt x="8" y="352"/>
                    <a:pt x="8" y="352"/>
                  </a:cubicBezTo>
                  <a:cubicBezTo>
                    <a:pt x="5" y="352"/>
                    <a:pt x="2" y="349"/>
                    <a:pt x="3" y="345"/>
                  </a:cubicBezTo>
                  <a:cubicBezTo>
                    <a:pt x="4" y="337"/>
                    <a:pt x="5" y="329"/>
                    <a:pt x="6" y="321"/>
                  </a:cubicBezTo>
                  <a:cubicBezTo>
                    <a:pt x="7" y="318"/>
                    <a:pt x="10" y="315"/>
                    <a:pt x="14" y="316"/>
                  </a:cubicBezTo>
                  <a:cubicBezTo>
                    <a:pt x="17" y="317"/>
                    <a:pt x="19" y="320"/>
                    <a:pt x="18" y="323"/>
                  </a:cubicBezTo>
                  <a:cubicBezTo>
                    <a:pt x="17" y="331"/>
                    <a:pt x="16" y="339"/>
                    <a:pt x="15" y="347"/>
                  </a:cubicBezTo>
                  <a:cubicBezTo>
                    <a:pt x="14" y="350"/>
                    <a:pt x="12" y="352"/>
                    <a:pt x="9" y="352"/>
                  </a:cubicBezTo>
                  <a:close/>
                  <a:moveTo>
                    <a:pt x="774" y="326"/>
                  </a:moveTo>
                  <a:cubicBezTo>
                    <a:pt x="771" y="326"/>
                    <a:pt x="769" y="324"/>
                    <a:pt x="768" y="321"/>
                  </a:cubicBezTo>
                  <a:cubicBezTo>
                    <a:pt x="766" y="313"/>
                    <a:pt x="765" y="305"/>
                    <a:pt x="763" y="297"/>
                  </a:cubicBezTo>
                  <a:cubicBezTo>
                    <a:pt x="762" y="294"/>
                    <a:pt x="764" y="291"/>
                    <a:pt x="767" y="290"/>
                  </a:cubicBezTo>
                  <a:cubicBezTo>
                    <a:pt x="770" y="289"/>
                    <a:pt x="774" y="291"/>
                    <a:pt x="775" y="294"/>
                  </a:cubicBezTo>
                  <a:cubicBezTo>
                    <a:pt x="777" y="302"/>
                    <a:pt x="778" y="310"/>
                    <a:pt x="780" y="319"/>
                  </a:cubicBezTo>
                  <a:cubicBezTo>
                    <a:pt x="781" y="322"/>
                    <a:pt x="778" y="325"/>
                    <a:pt x="775" y="326"/>
                  </a:cubicBezTo>
                  <a:cubicBezTo>
                    <a:pt x="775" y="326"/>
                    <a:pt x="774" y="326"/>
                    <a:pt x="774" y="326"/>
                  </a:cubicBezTo>
                  <a:close/>
                  <a:moveTo>
                    <a:pt x="18" y="304"/>
                  </a:moveTo>
                  <a:cubicBezTo>
                    <a:pt x="17" y="304"/>
                    <a:pt x="17" y="304"/>
                    <a:pt x="16" y="304"/>
                  </a:cubicBezTo>
                  <a:cubicBezTo>
                    <a:pt x="13" y="303"/>
                    <a:pt x="11" y="300"/>
                    <a:pt x="12" y="297"/>
                  </a:cubicBezTo>
                  <a:cubicBezTo>
                    <a:pt x="14" y="289"/>
                    <a:pt x="16" y="281"/>
                    <a:pt x="19" y="273"/>
                  </a:cubicBezTo>
                  <a:cubicBezTo>
                    <a:pt x="20" y="270"/>
                    <a:pt x="23" y="268"/>
                    <a:pt x="26" y="269"/>
                  </a:cubicBezTo>
                  <a:cubicBezTo>
                    <a:pt x="29" y="270"/>
                    <a:pt x="31" y="273"/>
                    <a:pt x="30" y="277"/>
                  </a:cubicBezTo>
                  <a:cubicBezTo>
                    <a:pt x="28" y="284"/>
                    <a:pt x="26" y="292"/>
                    <a:pt x="24" y="300"/>
                  </a:cubicBezTo>
                  <a:cubicBezTo>
                    <a:pt x="23" y="302"/>
                    <a:pt x="20" y="304"/>
                    <a:pt x="18" y="304"/>
                  </a:cubicBezTo>
                  <a:close/>
                  <a:moveTo>
                    <a:pt x="762" y="279"/>
                  </a:moveTo>
                  <a:cubicBezTo>
                    <a:pt x="759" y="279"/>
                    <a:pt x="757" y="277"/>
                    <a:pt x="756" y="274"/>
                  </a:cubicBezTo>
                  <a:cubicBezTo>
                    <a:pt x="753" y="267"/>
                    <a:pt x="751" y="259"/>
                    <a:pt x="748" y="252"/>
                  </a:cubicBezTo>
                  <a:cubicBezTo>
                    <a:pt x="746" y="249"/>
                    <a:pt x="748" y="245"/>
                    <a:pt x="751" y="244"/>
                  </a:cubicBezTo>
                  <a:cubicBezTo>
                    <a:pt x="754" y="243"/>
                    <a:pt x="758" y="244"/>
                    <a:pt x="759" y="247"/>
                  </a:cubicBezTo>
                  <a:cubicBezTo>
                    <a:pt x="762" y="255"/>
                    <a:pt x="765" y="263"/>
                    <a:pt x="768" y="271"/>
                  </a:cubicBezTo>
                  <a:cubicBezTo>
                    <a:pt x="769" y="274"/>
                    <a:pt x="767" y="277"/>
                    <a:pt x="764" y="278"/>
                  </a:cubicBezTo>
                  <a:cubicBezTo>
                    <a:pt x="763" y="279"/>
                    <a:pt x="762" y="279"/>
                    <a:pt x="762" y="279"/>
                  </a:cubicBezTo>
                  <a:close/>
                  <a:moveTo>
                    <a:pt x="33" y="258"/>
                  </a:moveTo>
                  <a:cubicBezTo>
                    <a:pt x="32" y="258"/>
                    <a:pt x="31" y="258"/>
                    <a:pt x="30" y="258"/>
                  </a:cubicBezTo>
                  <a:cubicBezTo>
                    <a:pt x="27" y="256"/>
                    <a:pt x="26" y="253"/>
                    <a:pt x="27" y="250"/>
                  </a:cubicBezTo>
                  <a:cubicBezTo>
                    <a:pt x="30" y="242"/>
                    <a:pt x="33" y="234"/>
                    <a:pt x="37" y="227"/>
                  </a:cubicBezTo>
                  <a:cubicBezTo>
                    <a:pt x="38" y="224"/>
                    <a:pt x="42" y="222"/>
                    <a:pt x="45" y="224"/>
                  </a:cubicBezTo>
                  <a:cubicBezTo>
                    <a:pt x="48" y="225"/>
                    <a:pt x="49" y="229"/>
                    <a:pt x="48" y="232"/>
                  </a:cubicBezTo>
                  <a:cubicBezTo>
                    <a:pt x="44" y="239"/>
                    <a:pt x="41" y="247"/>
                    <a:pt x="38" y="254"/>
                  </a:cubicBezTo>
                  <a:cubicBezTo>
                    <a:pt x="37" y="256"/>
                    <a:pt x="35" y="258"/>
                    <a:pt x="33" y="258"/>
                  </a:cubicBezTo>
                  <a:close/>
                  <a:moveTo>
                    <a:pt x="744" y="234"/>
                  </a:moveTo>
                  <a:cubicBezTo>
                    <a:pt x="741" y="234"/>
                    <a:pt x="739" y="232"/>
                    <a:pt x="738" y="230"/>
                  </a:cubicBezTo>
                  <a:cubicBezTo>
                    <a:pt x="735" y="223"/>
                    <a:pt x="731" y="216"/>
                    <a:pt x="727" y="209"/>
                  </a:cubicBezTo>
                  <a:cubicBezTo>
                    <a:pt x="726" y="206"/>
                    <a:pt x="727" y="202"/>
                    <a:pt x="730" y="200"/>
                  </a:cubicBezTo>
                  <a:cubicBezTo>
                    <a:pt x="732" y="199"/>
                    <a:pt x="736" y="200"/>
                    <a:pt x="738" y="203"/>
                  </a:cubicBezTo>
                  <a:cubicBezTo>
                    <a:pt x="742" y="210"/>
                    <a:pt x="746" y="217"/>
                    <a:pt x="749" y="225"/>
                  </a:cubicBezTo>
                  <a:cubicBezTo>
                    <a:pt x="751" y="228"/>
                    <a:pt x="749" y="232"/>
                    <a:pt x="746" y="233"/>
                  </a:cubicBezTo>
                  <a:cubicBezTo>
                    <a:pt x="745" y="233"/>
                    <a:pt x="745" y="234"/>
                    <a:pt x="744" y="234"/>
                  </a:cubicBezTo>
                  <a:close/>
                  <a:moveTo>
                    <a:pt x="53" y="214"/>
                  </a:moveTo>
                  <a:cubicBezTo>
                    <a:pt x="52" y="214"/>
                    <a:pt x="51" y="214"/>
                    <a:pt x="50" y="213"/>
                  </a:cubicBezTo>
                  <a:cubicBezTo>
                    <a:pt x="47" y="211"/>
                    <a:pt x="46" y="208"/>
                    <a:pt x="48" y="205"/>
                  </a:cubicBezTo>
                  <a:cubicBezTo>
                    <a:pt x="52" y="198"/>
                    <a:pt x="56" y="190"/>
                    <a:pt x="60" y="183"/>
                  </a:cubicBezTo>
                  <a:cubicBezTo>
                    <a:pt x="62" y="181"/>
                    <a:pt x="66" y="180"/>
                    <a:pt x="69" y="182"/>
                  </a:cubicBezTo>
                  <a:cubicBezTo>
                    <a:pt x="72" y="183"/>
                    <a:pt x="73" y="187"/>
                    <a:pt x="71" y="190"/>
                  </a:cubicBezTo>
                  <a:cubicBezTo>
                    <a:pt x="67" y="197"/>
                    <a:pt x="62" y="204"/>
                    <a:pt x="59" y="211"/>
                  </a:cubicBezTo>
                  <a:cubicBezTo>
                    <a:pt x="57" y="213"/>
                    <a:pt x="55" y="214"/>
                    <a:pt x="53" y="214"/>
                  </a:cubicBezTo>
                  <a:close/>
                  <a:moveTo>
                    <a:pt x="720" y="191"/>
                  </a:moveTo>
                  <a:cubicBezTo>
                    <a:pt x="718" y="191"/>
                    <a:pt x="716" y="190"/>
                    <a:pt x="715" y="188"/>
                  </a:cubicBezTo>
                  <a:cubicBezTo>
                    <a:pt x="711" y="182"/>
                    <a:pt x="706" y="175"/>
                    <a:pt x="701" y="169"/>
                  </a:cubicBezTo>
                  <a:cubicBezTo>
                    <a:pt x="699" y="166"/>
                    <a:pt x="700" y="162"/>
                    <a:pt x="703" y="160"/>
                  </a:cubicBezTo>
                  <a:cubicBezTo>
                    <a:pt x="705" y="158"/>
                    <a:pt x="709" y="159"/>
                    <a:pt x="711" y="161"/>
                  </a:cubicBezTo>
                  <a:cubicBezTo>
                    <a:pt x="716" y="168"/>
                    <a:pt x="721" y="175"/>
                    <a:pt x="725" y="182"/>
                  </a:cubicBezTo>
                  <a:cubicBezTo>
                    <a:pt x="727" y="184"/>
                    <a:pt x="726" y="188"/>
                    <a:pt x="723" y="190"/>
                  </a:cubicBezTo>
                  <a:cubicBezTo>
                    <a:pt x="722" y="191"/>
                    <a:pt x="721" y="191"/>
                    <a:pt x="720" y="191"/>
                  </a:cubicBezTo>
                  <a:close/>
                  <a:moveTo>
                    <a:pt x="79" y="173"/>
                  </a:moveTo>
                  <a:cubicBezTo>
                    <a:pt x="78" y="173"/>
                    <a:pt x="77" y="172"/>
                    <a:pt x="76" y="172"/>
                  </a:cubicBezTo>
                  <a:cubicBezTo>
                    <a:pt x="73" y="170"/>
                    <a:pt x="72" y="166"/>
                    <a:pt x="74" y="163"/>
                  </a:cubicBezTo>
                  <a:cubicBezTo>
                    <a:pt x="79" y="156"/>
                    <a:pt x="84" y="150"/>
                    <a:pt x="89" y="143"/>
                  </a:cubicBezTo>
                  <a:cubicBezTo>
                    <a:pt x="92" y="141"/>
                    <a:pt x="95" y="140"/>
                    <a:pt x="98" y="143"/>
                  </a:cubicBezTo>
                  <a:cubicBezTo>
                    <a:pt x="101" y="145"/>
                    <a:pt x="101" y="149"/>
                    <a:pt x="99" y="151"/>
                  </a:cubicBezTo>
                  <a:cubicBezTo>
                    <a:pt x="94" y="157"/>
                    <a:pt x="89" y="164"/>
                    <a:pt x="84" y="170"/>
                  </a:cubicBezTo>
                  <a:cubicBezTo>
                    <a:pt x="83" y="172"/>
                    <a:pt x="81" y="173"/>
                    <a:pt x="79" y="173"/>
                  </a:cubicBezTo>
                  <a:close/>
                  <a:moveTo>
                    <a:pt x="691" y="152"/>
                  </a:moveTo>
                  <a:cubicBezTo>
                    <a:pt x="690" y="152"/>
                    <a:pt x="688" y="151"/>
                    <a:pt x="687" y="150"/>
                  </a:cubicBezTo>
                  <a:cubicBezTo>
                    <a:pt x="681" y="144"/>
                    <a:pt x="676" y="138"/>
                    <a:pt x="671" y="132"/>
                  </a:cubicBezTo>
                  <a:cubicBezTo>
                    <a:pt x="668" y="129"/>
                    <a:pt x="668" y="125"/>
                    <a:pt x="671" y="123"/>
                  </a:cubicBezTo>
                  <a:cubicBezTo>
                    <a:pt x="673" y="121"/>
                    <a:pt x="677" y="121"/>
                    <a:pt x="680" y="123"/>
                  </a:cubicBezTo>
                  <a:cubicBezTo>
                    <a:pt x="685" y="129"/>
                    <a:pt x="691" y="135"/>
                    <a:pt x="696" y="142"/>
                  </a:cubicBezTo>
                  <a:cubicBezTo>
                    <a:pt x="698" y="144"/>
                    <a:pt x="698" y="148"/>
                    <a:pt x="695" y="150"/>
                  </a:cubicBezTo>
                  <a:cubicBezTo>
                    <a:pt x="694" y="151"/>
                    <a:pt x="693" y="152"/>
                    <a:pt x="691" y="152"/>
                  </a:cubicBezTo>
                  <a:close/>
                  <a:moveTo>
                    <a:pt x="110" y="135"/>
                  </a:moveTo>
                  <a:cubicBezTo>
                    <a:pt x="109" y="135"/>
                    <a:pt x="107" y="135"/>
                    <a:pt x="106" y="133"/>
                  </a:cubicBezTo>
                  <a:cubicBezTo>
                    <a:pt x="104" y="131"/>
                    <a:pt x="103" y="127"/>
                    <a:pt x="106" y="125"/>
                  </a:cubicBezTo>
                  <a:cubicBezTo>
                    <a:pt x="111" y="119"/>
                    <a:pt x="117" y="113"/>
                    <a:pt x="123" y="107"/>
                  </a:cubicBezTo>
                  <a:cubicBezTo>
                    <a:pt x="126" y="105"/>
                    <a:pt x="130" y="105"/>
                    <a:pt x="132" y="108"/>
                  </a:cubicBezTo>
                  <a:cubicBezTo>
                    <a:pt x="134" y="110"/>
                    <a:pt x="134" y="114"/>
                    <a:pt x="132" y="116"/>
                  </a:cubicBezTo>
                  <a:cubicBezTo>
                    <a:pt x="126" y="122"/>
                    <a:pt x="120" y="127"/>
                    <a:pt x="115" y="133"/>
                  </a:cubicBezTo>
                  <a:cubicBezTo>
                    <a:pt x="114" y="134"/>
                    <a:pt x="112" y="135"/>
                    <a:pt x="110" y="135"/>
                  </a:cubicBezTo>
                  <a:close/>
                  <a:moveTo>
                    <a:pt x="658" y="116"/>
                  </a:moveTo>
                  <a:cubicBezTo>
                    <a:pt x="656" y="116"/>
                    <a:pt x="655" y="116"/>
                    <a:pt x="654" y="115"/>
                  </a:cubicBezTo>
                  <a:cubicBezTo>
                    <a:pt x="648" y="109"/>
                    <a:pt x="642" y="104"/>
                    <a:pt x="636" y="99"/>
                  </a:cubicBezTo>
                  <a:cubicBezTo>
                    <a:pt x="633" y="97"/>
                    <a:pt x="633" y="93"/>
                    <a:pt x="635" y="90"/>
                  </a:cubicBezTo>
                  <a:cubicBezTo>
                    <a:pt x="637" y="88"/>
                    <a:pt x="641" y="87"/>
                    <a:pt x="643" y="90"/>
                  </a:cubicBezTo>
                  <a:cubicBezTo>
                    <a:pt x="650" y="95"/>
                    <a:pt x="656" y="100"/>
                    <a:pt x="662" y="106"/>
                  </a:cubicBezTo>
                  <a:cubicBezTo>
                    <a:pt x="665" y="108"/>
                    <a:pt x="665" y="112"/>
                    <a:pt x="662" y="115"/>
                  </a:cubicBezTo>
                  <a:cubicBezTo>
                    <a:pt x="661" y="116"/>
                    <a:pt x="660" y="116"/>
                    <a:pt x="658" y="116"/>
                  </a:cubicBezTo>
                  <a:close/>
                  <a:moveTo>
                    <a:pt x="146" y="102"/>
                  </a:moveTo>
                  <a:cubicBezTo>
                    <a:pt x="144" y="102"/>
                    <a:pt x="142" y="101"/>
                    <a:pt x="141" y="100"/>
                  </a:cubicBezTo>
                  <a:cubicBezTo>
                    <a:pt x="139" y="97"/>
                    <a:pt x="139" y="93"/>
                    <a:pt x="142" y="91"/>
                  </a:cubicBezTo>
                  <a:cubicBezTo>
                    <a:pt x="148" y="86"/>
                    <a:pt x="155" y="81"/>
                    <a:pt x="161" y="76"/>
                  </a:cubicBezTo>
                  <a:cubicBezTo>
                    <a:pt x="164" y="74"/>
                    <a:pt x="168" y="74"/>
                    <a:pt x="170" y="77"/>
                  </a:cubicBezTo>
                  <a:cubicBezTo>
                    <a:pt x="172" y="80"/>
                    <a:pt x="171" y="84"/>
                    <a:pt x="168" y="86"/>
                  </a:cubicBezTo>
                  <a:cubicBezTo>
                    <a:pt x="162" y="90"/>
                    <a:pt x="156" y="95"/>
                    <a:pt x="150" y="100"/>
                  </a:cubicBezTo>
                  <a:cubicBezTo>
                    <a:pt x="148" y="101"/>
                    <a:pt x="147" y="102"/>
                    <a:pt x="146" y="102"/>
                  </a:cubicBezTo>
                  <a:close/>
                  <a:moveTo>
                    <a:pt x="620" y="86"/>
                  </a:moveTo>
                  <a:cubicBezTo>
                    <a:pt x="619" y="86"/>
                    <a:pt x="618" y="85"/>
                    <a:pt x="617" y="84"/>
                  </a:cubicBezTo>
                  <a:cubicBezTo>
                    <a:pt x="610" y="80"/>
                    <a:pt x="604" y="75"/>
                    <a:pt x="597" y="71"/>
                  </a:cubicBezTo>
                  <a:cubicBezTo>
                    <a:pt x="594" y="69"/>
                    <a:pt x="593" y="65"/>
                    <a:pt x="595" y="63"/>
                  </a:cubicBezTo>
                  <a:cubicBezTo>
                    <a:pt x="597" y="60"/>
                    <a:pt x="601" y="59"/>
                    <a:pt x="603" y="61"/>
                  </a:cubicBezTo>
                  <a:cubicBezTo>
                    <a:pt x="610" y="65"/>
                    <a:pt x="617" y="70"/>
                    <a:pt x="624" y="74"/>
                  </a:cubicBezTo>
                  <a:cubicBezTo>
                    <a:pt x="627" y="76"/>
                    <a:pt x="627" y="80"/>
                    <a:pt x="625" y="83"/>
                  </a:cubicBezTo>
                  <a:cubicBezTo>
                    <a:pt x="624" y="85"/>
                    <a:pt x="622" y="86"/>
                    <a:pt x="620" y="86"/>
                  </a:cubicBezTo>
                  <a:close/>
                  <a:moveTo>
                    <a:pt x="185" y="73"/>
                  </a:moveTo>
                  <a:cubicBezTo>
                    <a:pt x="183" y="73"/>
                    <a:pt x="181" y="72"/>
                    <a:pt x="180" y="70"/>
                  </a:cubicBezTo>
                  <a:cubicBezTo>
                    <a:pt x="178" y="67"/>
                    <a:pt x="179" y="64"/>
                    <a:pt x="182" y="62"/>
                  </a:cubicBezTo>
                  <a:cubicBezTo>
                    <a:pt x="189" y="57"/>
                    <a:pt x="196" y="53"/>
                    <a:pt x="203" y="49"/>
                  </a:cubicBezTo>
                  <a:cubicBezTo>
                    <a:pt x="206" y="48"/>
                    <a:pt x="209" y="49"/>
                    <a:pt x="211" y="52"/>
                  </a:cubicBezTo>
                  <a:cubicBezTo>
                    <a:pt x="213" y="54"/>
                    <a:pt x="212" y="58"/>
                    <a:pt x="209" y="60"/>
                  </a:cubicBezTo>
                  <a:cubicBezTo>
                    <a:pt x="202" y="64"/>
                    <a:pt x="195" y="68"/>
                    <a:pt x="188" y="72"/>
                  </a:cubicBezTo>
                  <a:cubicBezTo>
                    <a:pt x="187" y="73"/>
                    <a:pt x="186" y="73"/>
                    <a:pt x="185" y="73"/>
                  </a:cubicBezTo>
                  <a:close/>
                  <a:moveTo>
                    <a:pt x="579" y="60"/>
                  </a:moveTo>
                  <a:cubicBezTo>
                    <a:pt x="578" y="60"/>
                    <a:pt x="577" y="59"/>
                    <a:pt x="576" y="59"/>
                  </a:cubicBezTo>
                  <a:cubicBezTo>
                    <a:pt x="569" y="55"/>
                    <a:pt x="562" y="51"/>
                    <a:pt x="555" y="48"/>
                  </a:cubicBezTo>
                  <a:cubicBezTo>
                    <a:pt x="552" y="47"/>
                    <a:pt x="550" y="43"/>
                    <a:pt x="552" y="40"/>
                  </a:cubicBezTo>
                  <a:cubicBezTo>
                    <a:pt x="553" y="37"/>
                    <a:pt x="557" y="35"/>
                    <a:pt x="560" y="37"/>
                  </a:cubicBezTo>
                  <a:cubicBezTo>
                    <a:pt x="567" y="40"/>
                    <a:pt x="575" y="44"/>
                    <a:pt x="582" y="48"/>
                  </a:cubicBezTo>
                  <a:cubicBezTo>
                    <a:pt x="585" y="50"/>
                    <a:pt x="586" y="53"/>
                    <a:pt x="584" y="56"/>
                  </a:cubicBezTo>
                  <a:cubicBezTo>
                    <a:pt x="583" y="58"/>
                    <a:pt x="581" y="60"/>
                    <a:pt x="579" y="60"/>
                  </a:cubicBezTo>
                  <a:close/>
                  <a:moveTo>
                    <a:pt x="227" y="49"/>
                  </a:moveTo>
                  <a:cubicBezTo>
                    <a:pt x="225" y="49"/>
                    <a:pt x="223" y="48"/>
                    <a:pt x="222" y="46"/>
                  </a:cubicBezTo>
                  <a:cubicBezTo>
                    <a:pt x="220" y="43"/>
                    <a:pt x="222" y="39"/>
                    <a:pt x="225" y="38"/>
                  </a:cubicBezTo>
                  <a:cubicBezTo>
                    <a:pt x="232" y="34"/>
                    <a:pt x="240" y="31"/>
                    <a:pt x="247" y="28"/>
                  </a:cubicBezTo>
                  <a:cubicBezTo>
                    <a:pt x="251" y="27"/>
                    <a:pt x="254" y="28"/>
                    <a:pt x="255" y="31"/>
                  </a:cubicBezTo>
                  <a:cubicBezTo>
                    <a:pt x="257" y="35"/>
                    <a:pt x="255" y="38"/>
                    <a:pt x="252" y="39"/>
                  </a:cubicBezTo>
                  <a:cubicBezTo>
                    <a:pt x="245" y="42"/>
                    <a:pt x="237" y="45"/>
                    <a:pt x="230" y="49"/>
                  </a:cubicBezTo>
                  <a:cubicBezTo>
                    <a:pt x="229" y="49"/>
                    <a:pt x="228" y="49"/>
                    <a:pt x="227" y="49"/>
                  </a:cubicBezTo>
                  <a:close/>
                  <a:moveTo>
                    <a:pt x="535" y="39"/>
                  </a:moveTo>
                  <a:cubicBezTo>
                    <a:pt x="534" y="39"/>
                    <a:pt x="533" y="39"/>
                    <a:pt x="533" y="39"/>
                  </a:cubicBezTo>
                  <a:cubicBezTo>
                    <a:pt x="525" y="36"/>
                    <a:pt x="518" y="33"/>
                    <a:pt x="510" y="30"/>
                  </a:cubicBezTo>
                  <a:cubicBezTo>
                    <a:pt x="507" y="29"/>
                    <a:pt x="505" y="26"/>
                    <a:pt x="506" y="23"/>
                  </a:cubicBezTo>
                  <a:cubicBezTo>
                    <a:pt x="507" y="20"/>
                    <a:pt x="511" y="18"/>
                    <a:pt x="514" y="19"/>
                  </a:cubicBezTo>
                  <a:cubicBezTo>
                    <a:pt x="522" y="21"/>
                    <a:pt x="530" y="24"/>
                    <a:pt x="537" y="27"/>
                  </a:cubicBezTo>
                  <a:cubicBezTo>
                    <a:pt x="540" y="28"/>
                    <a:pt x="542" y="32"/>
                    <a:pt x="541" y="35"/>
                  </a:cubicBezTo>
                  <a:cubicBezTo>
                    <a:pt x="540" y="37"/>
                    <a:pt x="537" y="39"/>
                    <a:pt x="535" y="39"/>
                  </a:cubicBezTo>
                  <a:close/>
                  <a:moveTo>
                    <a:pt x="273" y="31"/>
                  </a:moveTo>
                  <a:cubicBezTo>
                    <a:pt x="270" y="31"/>
                    <a:pt x="268" y="30"/>
                    <a:pt x="267" y="27"/>
                  </a:cubicBezTo>
                  <a:cubicBezTo>
                    <a:pt x="266" y="24"/>
                    <a:pt x="267" y="21"/>
                    <a:pt x="271" y="20"/>
                  </a:cubicBezTo>
                  <a:cubicBezTo>
                    <a:pt x="278" y="17"/>
                    <a:pt x="286" y="15"/>
                    <a:pt x="294" y="13"/>
                  </a:cubicBezTo>
                  <a:cubicBezTo>
                    <a:pt x="298" y="12"/>
                    <a:pt x="301" y="14"/>
                    <a:pt x="302" y="17"/>
                  </a:cubicBezTo>
                  <a:cubicBezTo>
                    <a:pt x="303" y="20"/>
                    <a:pt x="301" y="24"/>
                    <a:pt x="297" y="24"/>
                  </a:cubicBezTo>
                  <a:cubicBezTo>
                    <a:pt x="290" y="26"/>
                    <a:pt x="282" y="29"/>
                    <a:pt x="274" y="31"/>
                  </a:cubicBezTo>
                  <a:cubicBezTo>
                    <a:pt x="274" y="31"/>
                    <a:pt x="273" y="31"/>
                    <a:pt x="273" y="31"/>
                  </a:cubicBezTo>
                  <a:close/>
                  <a:moveTo>
                    <a:pt x="489" y="24"/>
                  </a:moveTo>
                  <a:cubicBezTo>
                    <a:pt x="488" y="24"/>
                    <a:pt x="488" y="24"/>
                    <a:pt x="487" y="24"/>
                  </a:cubicBezTo>
                  <a:cubicBezTo>
                    <a:pt x="479" y="22"/>
                    <a:pt x="472" y="20"/>
                    <a:pt x="464" y="19"/>
                  </a:cubicBezTo>
                  <a:cubicBezTo>
                    <a:pt x="460" y="18"/>
                    <a:pt x="458" y="15"/>
                    <a:pt x="459" y="12"/>
                  </a:cubicBezTo>
                  <a:cubicBezTo>
                    <a:pt x="459" y="8"/>
                    <a:pt x="463" y="6"/>
                    <a:pt x="466" y="7"/>
                  </a:cubicBezTo>
                  <a:cubicBezTo>
                    <a:pt x="474" y="8"/>
                    <a:pt x="482" y="10"/>
                    <a:pt x="490" y="12"/>
                  </a:cubicBezTo>
                  <a:cubicBezTo>
                    <a:pt x="493" y="13"/>
                    <a:pt x="495" y="16"/>
                    <a:pt x="495" y="19"/>
                  </a:cubicBezTo>
                  <a:cubicBezTo>
                    <a:pt x="494" y="22"/>
                    <a:pt x="491" y="24"/>
                    <a:pt x="489" y="24"/>
                  </a:cubicBezTo>
                  <a:close/>
                  <a:moveTo>
                    <a:pt x="320" y="19"/>
                  </a:moveTo>
                  <a:cubicBezTo>
                    <a:pt x="317" y="19"/>
                    <a:pt x="314" y="17"/>
                    <a:pt x="314" y="14"/>
                  </a:cubicBezTo>
                  <a:cubicBezTo>
                    <a:pt x="313" y="11"/>
                    <a:pt x="315" y="8"/>
                    <a:pt x="318" y="7"/>
                  </a:cubicBezTo>
                  <a:cubicBezTo>
                    <a:pt x="327" y="6"/>
                    <a:pt x="335" y="4"/>
                    <a:pt x="343" y="3"/>
                  </a:cubicBezTo>
                  <a:cubicBezTo>
                    <a:pt x="346" y="3"/>
                    <a:pt x="349" y="5"/>
                    <a:pt x="350" y="9"/>
                  </a:cubicBezTo>
                  <a:cubicBezTo>
                    <a:pt x="350" y="12"/>
                    <a:pt x="348" y="15"/>
                    <a:pt x="344" y="15"/>
                  </a:cubicBezTo>
                  <a:cubicBezTo>
                    <a:pt x="336" y="16"/>
                    <a:pt x="329" y="18"/>
                    <a:pt x="321" y="19"/>
                  </a:cubicBezTo>
                  <a:cubicBezTo>
                    <a:pt x="320" y="19"/>
                    <a:pt x="320" y="19"/>
                    <a:pt x="320" y="19"/>
                  </a:cubicBezTo>
                  <a:close/>
                  <a:moveTo>
                    <a:pt x="441" y="15"/>
                  </a:moveTo>
                  <a:cubicBezTo>
                    <a:pt x="440" y="15"/>
                    <a:pt x="440" y="15"/>
                    <a:pt x="440" y="15"/>
                  </a:cubicBezTo>
                  <a:cubicBezTo>
                    <a:pt x="432" y="14"/>
                    <a:pt x="424" y="13"/>
                    <a:pt x="416" y="13"/>
                  </a:cubicBezTo>
                  <a:cubicBezTo>
                    <a:pt x="413" y="13"/>
                    <a:pt x="410" y="10"/>
                    <a:pt x="410" y="6"/>
                  </a:cubicBezTo>
                  <a:cubicBezTo>
                    <a:pt x="411" y="3"/>
                    <a:pt x="414" y="0"/>
                    <a:pt x="417" y="1"/>
                  </a:cubicBezTo>
                  <a:cubicBezTo>
                    <a:pt x="425" y="1"/>
                    <a:pt x="433" y="2"/>
                    <a:pt x="442" y="3"/>
                  </a:cubicBezTo>
                  <a:cubicBezTo>
                    <a:pt x="445" y="3"/>
                    <a:pt x="447" y="6"/>
                    <a:pt x="447" y="10"/>
                  </a:cubicBezTo>
                  <a:cubicBezTo>
                    <a:pt x="446" y="13"/>
                    <a:pt x="444" y="15"/>
                    <a:pt x="441" y="15"/>
                  </a:cubicBezTo>
                  <a:close/>
                  <a:moveTo>
                    <a:pt x="368" y="13"/>
                  </a:moveTo>
                  <a:cubicBezTo>
                    <a:pt x="365" y="13"/>
                    <a:pt x="362" y="11"/>
                    <a:pt x="362" y="7"/>
                  </a:cubicBezTo>
                  <a:cubicBezTo>
                    <a:pt x="362" y="4"/>
                    <a:pt x="364" y="1"/>
                    <a:pt x="368" y="1"/>
                  </a:cubicBezTo>
                  <a:cubicBezTo>
                    <a:pt x="376" y="0"/>
                    <a:pt x="384" y="0"/>
                    <a:pt x="392" y="0"/>
                  </a:cubicBezTo>
                  <a:cubicBezTo>
                    <a:pt x="392" y="0"/>
                    <a:pt x="392" y="0"/>
                    <a:pt x="392" y="0"/>
                  </a:cubicBezTo>
                  <a:cubicBezTo>
                    <a:pt x="396" y="0"/>
                    <a:pt x="398" y="3"/>
                    <a:pt x="398" y="6"/>
                  </a:cubicBezTo>
                  <a:cubicBezTo>
                    <a:pt x="398" y="10"/>
                    <a:pt x="396" y="12"/>
                    <a:pt x="392" y="12"/>
                  </a:cubicBezTo>
                  <a:cubicBezTo>
                    <a:pt x="384" y="12"/>
                    <a:pt x="376" y="13"/>
                    <a:pt x="368" y="13"/>
                  </a:cubicBezTo>
                  <a:close/>
                </a:path>
              </a:pathLst>
            </a:custGeom>
            <a:solidFill>
              <a:srgbClr val="333333"/>
            </a:solidFill>
            <a:ln w="9525">
              <a:noFill/>
              <a:miter lim="800000"/>
              <a:headEnd/>
              <a:tailEnd/>
            </a:ln>
          </p:spPr>
          <p:txBody>
            <a:bodyPr/>
            <a:lstStyle/>
            <a:p>
              <a:endParaRPr lang="zh-CN" altLang="en-US">
                <a:latin typeface="等线"/>
                <a:ea typeface="等线"/>
              </a:endParaRPr>
            </a:p>
          </p:txBody>
        </p:sp>
      </p:grpSp>
      <p:sp>
        <p:nvSpPr>
          <p:cNvPr id="46096" name="文本框 16"/>
          <p:cNvSpPr txBox="1">
            <a:spLocks noChangeArrowheads="1"/>
          </p:cNvSpPr>
          <p:nvPr/>
        </p:nvSpPr>
        <p:spPr bwMode="auto">
          <a:xfrm>
            <a:off x="9926638" y="2098675"/>
            <a:ext cx="842962" cy="823913"/>
          </a:xfrm>
          <a:prstGeom prst="rect">
            <a:avLst/>
          </a:prstGeom>
          <a:noFill/>
          <a:ln w="9525">
            <a:noFill/>
            <a:miter lim="800000"/>
            <a:headEnd/>
            <a:tailEnd/>
          </a:ln>
        </p:spPr>
        <p:txBody>
          <a:bodyPr>
            <a:spAutoFit/>
          </a:bodyPr>
          <a:lstStyle/>
          <a:p>
            <a:pPr algn="ctr"/>
            <a:r>
              <a:rPr lang="en-US" altLang="zh-CN" sz="4800" b="1">
                <a:solidFill>
                  <a:schemeClr val="bg1"/>
                </a:solidFill>
                <a:latin typeface="Agency FB" pitchFamily="34" charset="0"/>
                <a:ea typeface="等线"/>
              </a:rPr>
              <a:t>01</a:t>
            </a:r>
            <a:endParaRPr lang="zh-CN" altLang="en-US" sz="4800" b="1">
              <a:solidFill>
                <a:schemeClr val="bg1"/>
              </a:solidFill>
              <a:latin typeface="Agency FB" pitchFamily="34" charset="0"/>
              <a:ea typeface="等线"/>
            </a:endParaRPr>
          </a:p>
        </p:txBody>
      </p:sp>
      <p:sp>
        <p:nvSpPr>
          <p:cNvPr id="46097" name="文本框 40"/>
          <p:cNvSpPr txBox="1">
            <a:spLocks noChangeArrowheads="1"/>
          </p:cNvSpPr>
          <p:nvPr/>
        </p:nvSpPr>
        <p:spPr bwMode="auto">
          <a:xfrm>
            <a:off x="4005263" y="3629025"/>
            <a:ext cx="7348537" cy="1736725"/>
          </a:xfrm>
          <a:prstGeom prst="rect">
            <a:avLst/>
          </a:prstGeom>
          <a:noFill/>
          <a:ln w="9525">
            <a:noFill/>
            <a:miter lim="800000"/>
            <a:headEnd/>
            <a:tailEnd/>
          </a:ln>
        </p:spPr>
        <p:txBody>
          <a:bodyPr>
            <a:spAutoFit/>
          </a:bodyPr>
          <a:lstStyle/>
          <a:p>
            <a:pPr algn="r"/>
            <a:r>
              <a:rPr lang="zh-CN" altLang="zh-CN" sz="5400" b="1">
                <a:solidFill>
                  <a:srgbClr val="0271BF"/>
                </a:solidFill>
                <a:latin typeface="华文中宋" pitchFamily="2" charset="-122"/>
                <a:ea typeface="华文中宋" pitchFamily="2" charset="-122"/>
              </a:rPr>
              <a:t>实施全国统一”多证合一“的意义</a:t>
            </a:r>
            <a:endParaRPr lang="zh-CN" altLang="en-US" sz="5400" b="1">
              <a:solidFill>
                <a:srgbClr val="0271BF"/>
              </a:solidFill>
              <a:latin typeface="华文中宋" pitchFamily="2" charset="-122"/>
              <a:ea typeface="华文中宋" pitchFamily="2"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15"/>
          <p:cNvGrpSpPr>
            <a:grpSpLocks/>
          </p:cNvGrpSpPr>
          <p:nvPr/>
        </p:nvGrpSpPr>
        <p:grpSpPr bwMode="auto">
          <a:xfrm>
            <a:off x="9372600" y="1504950"/>
            <a:ext cx="1981200" cy="1976438"/>
            <a:chOff x="946625" y="1091252"/>
            <a:chExt cx="1981134" cy="1975212"/>
          </a:xfrm>
        </p:grpSpPr>
        <p:sp>
          <p:nvSpPr>
            <p:cNvPr id="35" name="Freeform 27"/>
            <p:cNvSpPr>
              <a:spLocks/>
            </p:cNvSpPr>
            <p:nvPr/>
          </p:nvSpPr>
          <p:spPr bwMode="auto">
            <a:xfrm>
              <a:off x="1089495" y="1230865"/>
              <a:ext cx="1693807" cy="1688052"/>
            </a:xfrm>
            <a:custGeom>
              <a:avLst/>
              <a:gdLst>
                <a:gd name="T0" fmla="*/ 654 w 795"/>
                <a:gd name="T1" fmla="*/ 141 h 795"/>
                <a:gd name="T2" fmla="*/ 141 w 795"/>
                <a:gd name="T3" fmla="*/ 141 h 795"/>
                <a:gd name="T4" fmla="*/ 141 w 795"/>
                <a:gd name="T5" fmla="*/ 653 h 795"/>
                <a:gd name="T6" fmla="*/ 654 w 795"/>
                <a:gd name="T7" fmla="*/ 653 h 795"/>
                <a:gd name="T8" fmla="*/ 654 w 795"/>
                <a:gd name="T9" fmla="*/ 141 h 795"/>
              </a:gdLst>
              <a:ahLst/>
              <a:cxnLst>
                <a:cxn ang="0">
                  <a:pos x="T0" y="T1"/>
                </a:cxn>
                <a:cxn ang="0">
                  <a:pos x="T2" y="T3"/>
                </a:cxn>
                <a:cxn ang="0">
                  <a:pos x="T4" y="T5"/>
                </a:cxn>
                <a:cxn ang="0">
                  <a:pos x="T6" y="T7"/>
                </a:cxn>
                <a:cxn ang="0">
                  <a:pos x="T8" y="T9"/>
                </a:cxn>
              </a:cxnLst>
              <a:rect l="0" t="0" r="r" b="b"/>
              <a:pathLst>
                <a:path w="795" h="795">
                  <a:moveTo>
                    <a:pt x="654" y="141"/>
                  </a:moveTo>
                  <a:cubicBezTo>
                    <a:pt x="512" y="0"/>
                    <a:pt x="283" y="0"/>
                    <a:pt x="141" y="141"/>
                  </a:cubicBezTo>
                  <a:cubicBezTo>
                    <a:pt x="0" y="282"/>
                    <a:pt x="0" y="512"/>
                    <a:pt x="141" y="653"/>
                  </a:cubicBezTo>
                  <a:cubicBezTo>
                    <a:pt x="283" y="795"/>
                    <a:pt x="512" y="795"/>
                    <a:pt x="654" y="653"/>
                  </a:cubicBezTo>
                  <a:cubicBezTo>
                    <a:pt x="795" y="512"/>
                    <a:pt x="795" y="282"/>
                    <a:pt x="654" y="141"/>
                  </a:cubicBezTo>
                  <a:close/>
                </a:path>
              </a:pathLst>
            </a:custGeom>
            <a:solidFill>
              <a:schemeClr val="accent1">
                <a:lumMod val="7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16390" name="Freeform 28"/>
            <p:cNvSpPr>
              <a:spLocks noEditPoints="1"/>
            </p:cNvSpPr>
            <p:nvPr/>
          </p:nvSpPr>
          <p:spPr bwMode="auto">
            <a:xfrm>
              <a:off x="946625" y="1091252"/>
              <a:ext cx="1981134" cy="1975212"/>
            </a:xfrm>
            <a:custGeom>
              <a:avLst/>
              <a:gdLst>
                <a:gd name="T0" fmla="*/ 989503 w 931"/>
                <a:gd name="T1" fmla="*/ 1975212 h 930"/>
                <a:gd name="T2" fmla="*/ 0 w 931"/>
                <a:gd name="T3" fmla="*/ 987606 h 930"/>
                <a:gd name="T4" fmla="*/ 989503 w 931"/>
                <a:gd name="T5" fmla="*/ 0 h 930"/>
                <a:gd name="T6" fmla="*/ 1981134 w 931"/>
                <a:gd name="T7" fmla="*/ 987606 h 930"/>
                <a:gd name="T8" fmla="*/ 989503 w 931"/>
                <a:gd name="T9" fmla="*/ 1975212 h 930"/>
                <a:gd name="T10" fmla="*/ 989503 w 931"/>
                <a:gd name="T11" fmla="*/ 25487 h 930"/>
                <a:gd name="T12" fmla="*/ 25536 w 931"/>
                <a:gd name="T13" fmla="*/ 987606 h 930"/>
                <a:gd name="T14" fmla="*/ 989503 w 931"/>
                <a:gd name="T15" fmla="*/ 1949725 h 930"/>
                <a:gd name="T16" fmla="*/ 1953470 w 931"/>
                <a:gd name="T17" fmla="*/ 987606 h 930"/>
                <a:gd name="T18" fmla="*/ 989503 w 931"/>
                <a:gd name="T19" fmla="*/ 25487 h 9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1"/>
                <a:gd name="T31" fmla="*/ 0 h 930"/>
                <a:gd name="T32" fmla="*/ 931 w 931"/>
                <a:gd name="T33" fmla="*/ 930 h 9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1" h="930">
                  <a:moveTo>
                    <a:pt x="465" y="930"/>
                  </a:moveTo>
                  <a:cubicBezTo>
                    <a:pt x="209" y="930"/>
                    <a:pt x="0" y="721"/>
                    <a:pt x="0" y="465"/>
                  </a:cubicBezTo>
                  <a:cubicBezTo>
                    <a:pt x="0" y="208"/>
                    <a:pt x="209" y="0"/>
                    <a:pt x="465" y="0"/>
                  </a:cubicBezTo>
                  <a:cubicBezTo>
                    <a:pt x="722" y="0"/>
                    <a:pt x="931" y="208"/>
                    <a:pt x="931" y="465"/>
                  </a:cubicBezTo>
                  <a:cubicBezTo>
                    <a:pt x="931" y="721"/>
                    <a:pt x="722" y="930"/>
                    <a:pt x="465" y="930"/>
                  </a:cubicBezTo>
                  <a:close/>
                  <a:moveTo>
                    <a:pt x="465" y="12"/>
                  </a:moveTo>
                  <a:cubicBezTo>
                    <a:pt x="216" y="12"/>
                    <a:pt x="12" y="215"/>
                    <a:pt x="12" y="465"/>
                  </a:cubicBezTo>
                  <a:cubicBezTo>
                    <a:pt x="12" y="715"/>
                    <a:pt x="216" y="918"/>
                    <a:pt x="465" y="918"/>
                  </a:cubicBezTo>
                  <a:cubicBezTo>
                    <a:pt x="715" y="918"/>
                    <a:pt x="918" y="715"/>
                    <a:pt x="918" y="465"/>
                  </a:cubicBezTo>
                  <a:cubicBezTo>
                    <a:pt x="918" y="215"/>
                    <a:pt x="715" y="12"/>
                    <a:pt x="465" y="12"/>
                  </a:cubicBezTo>
                  <a:close/>
                </a:path>
              </a:pathLst>
            </a:custGeom>
            <a:solidFill>
              <a:srgbClr val="333333"/>
            </a:solidFill>
            <a:ln w="9525">
              <a:noFill/>
              <a:miter lim="800000"/>
              <a:headEnd/>
              <a:tailEnd/>
            </a:ln>
          </p:spPr>
          <p:txBody>
            <a:bodyPr/>
            <a:lstStyle/>
            <a:p>
              <a:endParaRPr lang="zh-CN" altLang="en-US">
                <a:latin typeface="等线"/>
                <a:ea typeface="等线"/>
              </a:endParaRPr>
            </a:p>
          </p:txBody>
        </p:sp>
        <p:sp>
          <p:nvSpPr>
            <p:cNvPr id="16391" name="Freeform 29"/>
            <p:cNvSpPr>
              <a:spLocks noEditPoints="1"/>
            </p:cNvSpPr>
            <p:nvPr/>
          </p:nvSpPr>
          <p:spPr bwMode="auto">
            <a:xfrm>
              <a:off x="1097654" y="1242281"/>
              <a:ext cx="1676116" cy="1673155"/>
            </a:xfrm>
            <a:custGeom>
              <a:avLst/>
              <a:gdLst>
                <a:gd name="T0" fmla="*/ 839123 w 787"/>
                <a:gd name="T1" fmla="*/ 1673155 h 788"/>
                <a:gd name="T2" fmla="*/ 800787 w 787"/>
                <a:gd name="T3" fmla="*/ 1658292 h 788"/>
                <a:gd name="T4" fmla="*/ 996725 w 787"/>
                <a:gd name="T5" fmla="*/ 1658292 h 788"/>
                <a:gd name="T6" fmla="*/ 636796 w 787"/>
                <a:gd name="T7" fmla="*/ 1622196 h 788"/>
                <a:gd name="T8" fmla="*/ 1090434 w 787"/>
                <a:gd name="T9" fmla="*/ 1607333 h 788"/>
                <a:gd name="T10" fmla="*/ 530309 w 787"/>
                <a:gd name="T11" fmla="*/ 1613703 h 788"/>
                <a:gd name="T12" fmla="*/ 1130899 w 787"/>
                <a:gd name="T13" fmla="*/ 1605210 h 788"/>
                <a:gd name="T14" fmla="*/ 487714 w 787"/>
                <a:gd name="T15" fmla="*/ 1594593 h 788"/>
                <a:gd name="T16" fmla="*/ 487714 w 787"/>
                <a:gd name="T17" fmla="*/ 1594593 h 788"/>
                <a:gd name="T18" fmla="*/ 1241646 w 787"/>
                <a:gd name="T19" fmla="*/ 1569114 h 788"/>
                <a:gd name="T20" fmla="*/ 402523 w 787"/>
                <a:gd name="T21" fmla="*/ 1520278 h 788"/>
                <a:gd name="T22" fmla="*/ 1373691 w 787"/>
                <a:gd name="T23" fmla="*/ 1462949 h 788"/>
                <a:gd name="T24" fmla="*/ 264089 w 787"/>
                <a:gd name="T25" fmla="*/ 1426853 h 788"/>
                <a:gd name="T26" fmla="*/ 1394989 w 787"/>
                <a:gd name="T27" fmla="*/ 1426853 h 788"/>
                <a:gd name="T28" fmla="*/ 227884 w 787"/>
                <a:gd name="T29" fmla="*/ 1409867 h 788"/>
                <a:gd name="T30" fmla="*/ 1473789 w 787"/>
                <a:gd name="T31" fmla="*/ 1373771 h 788"/>
                <a:gd name="T32" fmla="*/ 1473789 w 787"/>
                <a:gd name="T33" fmla="*/ 1373771 h 788"/>
                <a:gd name="T34" fmla="*/ 178899 w 787"/>
                <a:gd name="T35" fmla="*/ 1331305 h 788"/>
                <a:gd name="T36" fmla="*/ 1573888 w 787"/>
                <a:gd name="T37" fmla="*/ 1237880 h 788"/>
                <a:gd name="T38" fmla="*/ 102228 w 787"/>
                <a:gd name="T39" fmla="*/ 1182674 h 788"/>
                <a:gd name="T40" fmla="*/ 1593056 w 787"/>
                <a:gd name="T41" fmla="*/ 1133839 h 788"/>
                <a:gd name="T42" fmla="*/ 40465 w 787"/>
                <a:gd name="T43" fmla="*/ 1095619 h 788"/>
                <a:gd name="T44" fmla="*/ 1618613 w 787"/>
                <a:gd name="T45" fmla="*/ 1101989 h 788"/>
                <a:gd name="T46" fmla="*/ 38336 w 787"/>
                <a:gd name="T47" fmla="*/ 1055277 h 788"/>
                <a:gd name="T48" fmla="*/ 38336 w 787"/>
                <a:gd name="T49" fmla="*/ 1055277 h 788"/>
                <a:gd name="T50" fmla="*/ 1661208 w 787"/>
                <a:gd name="T51" fmla="*/ 993701 h 788"/>
                <a:gd name="T52" fmla="*/ 31946 w 787"/>
                <a:gd name="T53" fmla="*/ 938496 h 788"/>
                <a:gd name="T54" fmla="*/ 1650559 w 787"/>
                <a:gd name="T55" fmla="*/ 832331 h 788"/>
                <a:gd name="T56" fmla="*/ 0 w 787"/>
                <a:gd name="T57" fmla="*/ 838701 h 788"/>
                <a:gd name="T58" fmla="*/ 1661208 w 787"/>
                <a:gd name="T59" fmla="*/ 794112 h 788"/>
                <a:gd name="T60" fmla="*/ 1661208 w 787"/>
                <a:gd name="T61" fmla="*/ 794112 h 788"/>
                <a:gd name="T62" fmla="*/ 31946 w 787"/>
                <a:gd name="T63" fmla="*/ 736783 h 788"/>
                <a:gd name="T64" fmla="*/ 1661208 w 787"/>
                <a:gd name="T65" fmla="*/ 677331 h 788"/>
                <a:gd name="T66" fmla="*/ 55374 w 787"/>
                <a:gd name="T67" fmla="*/ 571166 h 788"/>
                <a:gd name="T68" fmla="*/ 1599445 w 787"/>
                <a:gd name="T69" fmla="*/ 518083 h 788"/>
                <a:gd name="T70" fmla="*/ 57503 w 787"/>
                <a:gd name="T71" fmla="*/ 530823 h 788"/>
                <a:gd name="T72" fmla="*/ 1571758 w 787"/>
                <a:gd name="T73" fmla="*/ 488357 h 788"/>
                <a:gd name="T74" fmla="*/ 112877 w 787"/>
                <a:gd name="T75" fmla="*/ 454385 h 788"/>
                <a:gd name="T76" fmla="*/ 112877 w 787"/>
                <a:gd name="T77" fmla="*/ 454385 h 788"/>
                <a:gd name="T78" fmla="*/ 1539812 w 787"/>
                <a:gd name="T79" fmla="*/ 403426 h 788"/>
                <a:gd name="T80" fmla="*/ 210846 w 787"/>
                <a:gd name="T81" fmla="*/ 320617 h 788"/>
                <a:gd name="T82" fmla="*/ 1448232 w 787"/>
                <a:gd name="T83" fmla="*/ 261165 h 788"/>
                <a:gd name="T84" fmla="*/ 261960 w 787"/>
                <a:gd name="T85" fmla="*/ 227192 h 788"/>
                <a:gd name="T86" fmla="*/ 1354523 w 787"/>
                <a:gd name="T87" fmla="*/ 210206 h 788"/>
                <a:gd name="T88" fmla="*/ 300295 w 787"/>
                <a:gd name="T89" fmla="*/ 212329 h 788"/>
                <a:gd name="T90" fmla="*/ 1320447 w 787"/>
                <a:gd name="T91" fmla="*/ 182603 h 788"/>
                <a:gd name="T92" fmla="*/ 1320447 w 787"/>
                <a:gd name="T93" fmla="*/ 182603 h 788"/>
                <a:gd name="T94" fmla="*/ 400394 w 787"/>
                <a:gd name="T95" fmla="*/ 152877 h 788"/>
                <a:gd name="T96" fmla="*/ 1239517 w 787"/>
                <a:gd name="T97" fmla="*/ 101918 h 788"/>
                <a:gd name="T98" fmla="*/ 543087 w 787"/>
                <a:gd name="T99" fmla="*/ 65822 h 788"/>
                <a:gd name="T100" fmla="*/ 1077655 w 787"/>
                <a:gd name="T101" fmla="*/ 48836 h 788"/>
                <a:gd name="T102" fmla="*/ 577163 w 787"/>
                <a:gd name="T103" fmla="*/ 42466 h 788"/>
                <a:gd name="T104" fmla="*/ 1037190 w 787"/>
                <a:gd name="T105" fmla="*/ 50959 h 788"/>
                <a:gd name="T106" fmla="*/ 681521 w 787"/>
                <a:gd name="T107" fmla="*/ 40343 h 788"/>
                <a:gd name="T108" fmla="*/ 681521 w 787"/>
                <a:gd name="T109" fmla="*/ 40343 h 788"/>
                <a:gd name="T110" fmla="*/ 952000 w 787"/>
                <a:gd name="T111" fmla="*/ 21233 h 788"/>
                <a:gd name="T112" fmla="*/ 847642 w 787"/>
                <a:gd name="T113" fmla="*/ 12740 h 7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7"/>
                <a:gd name="T172" fmla="*/ 0 h 788"/>
                <a:gd name="T173" fmla="*/ 787 w 787"/>
                <a:gd name="T174" fmla="*/ 788 h 7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7" h="788">
                  <a:moveTo>
                    <a:pt x="394" y="788"/>
                  </a:moveTo>
                  <a:cubicBezTo>
                    <a:pt x="390" y="788"/>
                    <a:pt x="388" y="785"/>
                    <a:pt x="388" y="781"/>
                  </a:cubicBezTo>
                  <a:cubicBezTo>
                    <a:pt x="388" y="778"/>
                    <a:pt x="390" y="775"/>
                    <a:pt x="394" y="775"/>
                  </a:cubicBezTo>
                  <a:cubicBezTo>
                    <a:pt x="402" y="775"/>
                    <a:pt x="410" y="775"/>
                    <a:pt x="418" y="775"/>
                  </a:cubicBezTo>
                  <a:cubicBezTo>
                    <a:pt x="421" y="774"/>
                    <a:pt x="424" y="777"/>
                    <a:pt x="424" y="780"/>
                  </a:cubicBezTo>
                  <a:cubicBezTo>
                    <a:pt x="424" y="784"/>
                    <a:pt x="422" y="787"/>
                    <a:pt x="418" y="787"/>
                  </a:cubicBezTo>
                  <a:cubicBezTo>
                    <a:pt x="410" y="787"/>
                    <a:pt x="402" y="788"/>
                    <a:pt x="394" y="788"/>
                  </a:cubicBezTo>
                  <a:close/>
                  <a:moveTo>
                    <a:pt x="369" y="787"/>
                  </a:moveTo>
                  <a:cubicBezTo>
                    <a:pt x="369" y="787"/>
                    <a:pt x="369" y="787"/>
                    <a:pt x="369" y="787"/>
                  </a:cubicBezTo>
                  <a:cubicBezTo>
                    <a:pt x="361" y="786"/>
                    <a:pt x="353" y="786"/>
                    <a:pt x="344" y="785"/>
                  </a:cubicBezTo>
                  <a:cubicBezTo>
                    <a:pt x="341" y="784"/>
                    <a:pt x="339" y="781"/>
                    <a:pt x="339" y="778"/>
                  </a:cubicBezTo>
                  <a:cubicBezTo>
                    <a:pt x="340" y="774"/>
                    <a:pt x="343" y="772"/>
                    <a:pt x="346" y="772"/>
                  </a:cubicBezTo>
                  <a:cubicBezTo>
                    <a:pt x="354" y="773"/>
                    <a:pt x="362" y="774"/>
                    <a:pt x="370" y="775"/>
                  </a:cubicBezTo>
                  <a:cubicBezTo>
                    <a:pt x="373" y="775"/>
                    <a:pt x="376" y="778"/>
                    <a:pt x="376" y="781"/>
                  </a:cubicBezTo>
                  <a:cubicBezTo>
                    <a:pt x="375" y="784"/>
                    <a:pt x="373" y="787"/>
                    <a:pt x="369" y="787"/>
                  </a:cubicBezTo>
                  <a:close/>
                  <a:moveTo>
                    <a:pt x="442" y="784"/>
                  </a:moveTo>
                  <a:cubicBezTo>
                    <a:pt x="439" y="784"/>
                    <a:pt x="437" y="782"/>
                    <a:pt x="436" y="779"/>
                  </a:cubicBezTo>
                  <a:cubicBezTo>
                    <a:pt x="436" y="776"/>
                    <a:pt x="438" y="773"/>
                    <a:pt x="442" y="772"/>
                  </a:cubicBezTo>
                  <a:cubicBezTo>
                    <a:pt x="450" y="771"/>
                    <a:pt x="457" y="770"/>
                    <a:pt x="465" y="769"/>
                  </a:cubicBezTo>
                  <a:cubicBezTo>
                    <a:pt x="469" y="768"/>
                    <a:pt x="472" y="770"/>
                    <a:pt x="472" y="773"/>
                  </a:cubicBezTo>
                  <a:cubicBezTo>
                    <a:pt x="473" y="777"/>
                    <a:pt x="471" y="780"/>
                    <a:pt x="468" y="781"/>
                  </a:cubicBezTo>
                  <a:cubicBezTo>
                    <a:pt x="459" y="782"/>
                    <a:pt x="451" y="783"/>
                    <a:pt x="443" y="784"/>
                  </a:cubicBezTo>
                  <a:lnTo>
                    <a:pt x="442" y="784"/>
                  </a:lnTo>
                  <a:close/>
                  <a:moveTo>
                    <a:pt x="321" y="781"/>
                  </a:moveTo>
                  <a:cubicBezTo>
                    <a:pt x="321" y="781"/>
                    <a:pt x="320" y="781"/>
                    <a:pt x="320" y="781"/>
                  </a:cubicBezTo>
                  <a:cubicBezTo>
                    <a:pt x="312" y="779"/>
                    <a:pt x="304" y="777"/>
                    <a:pt x="296" y="775"/>
                  </a:cubicBezTo>
                  <a:cubicBezTo>
                    <a:pt x="293" y="775"/>
                    <a:pt x="291" y="771"/>
                    <a:pt x="291" y="768"/>
                  </a:cubicBezTo>
                  <a:cubicBezTo>
                    <a:pt x="292" y="765"/>
                    <a:pt x="296" y="763"/>
                    <a:pt x="299" y="764"/>
                  </a:cubicBezTo>
                  <a:cubicBezTo>
                    <a:pt x="307" y="765"/>
                    <a:pt x="314" y="767"/>
                    <a:pt x="322" y="769"/>
                  </a:cubicBezTo>
                  <a:cubicBezTo>
                    <a:pt x="326" y="769"/>
                    <a:pt x="328" y="773"/>
                    <a:pt x="327" y="776"/>
                  </a:cubicBezTo>
                  <a:cubicBezTo>
                    <a:pt x="327" y="779"/>
                    <a:pt x="324" y="781"/>
                    <a:pt x="321" y="781"/>
                  </a:cubicBezTo>
                  <a:close/>
                  <a:moveTo>
                    <a:pt x="490" y="775"/>
                  </a:moveTo>
                  <a:cubicBezTo>
                    <a:pt x="487" y="775"/>
                    <a:pt x="485" y="774"/>
                    <a:pt x="484" y="771"/>
                  </a:cubicBezTo>
                  <a:cubicBezTo>
                    <a:pt x="483" y="768"/>
                    <a:pt x="485" y="764"/>
                    <a:pt x="489" y="763"/>
                  </a:cubicBezTo>
                  <a:cubicBezTo>
                    <a:pt x="496" y="761"/>
                    <a:pt x="504" y="759"/>
                    <a:pt x="512" y="757"/>
                  </a:cubicBezTo>
                  <a:cubicBezTo>
                    <a:pt x="515" y="756"/>
                    <a:pt x="518" y="757"/>
                    <a:pt x="519" y="761"/>
                  </a:cubicBezTo>
                  <a:cubicBezTo>
                    <a:pt x="520" y="764"/>
                    <a:pt x="519" y="767"/>
                    <a:pt x="515" y="768"/>
                  </a:cubicBezTo>
                  <a:cubicBezTo>
                    <a:pt x="508" y="771"/>
                    <a:pt x="500" y="773"/>
                    <a:pt x="492" y="775"/>
                  </a:cubicBezTo>
                  <a:cubicBezTo>
                    <a:pt x="491" y="775"/>
                    <a:pt x="491" y="775"/>
                    <a:pt x="490" y="775"/>
                  </a:cubicBezTo>
                  <a:close/>
                  <a:moveTo>
                    <a:pt x="274" y="769"/>
                  </a:moveTo>
                  <a:cubicBezTo>
                    <a:pt x="273" y="769"/>
                    <a:pt x="273" y="769"/>
                    <a:pt x="272" y="769"/>
                  </a:cubicBezTo>
                  <a:cubicBezTo>
                    <a:pt x="264" y="766"/>
                    <a:pt x="257" y="763"/>
                    <a:pt x="249" y="760"/>
                  </a:cubicBezTo>
                  <a:cubicBezTo>
                    <a:pt x="246" y="759"/>
                    <a:pt x="244" y="755"/>
                    <a:pt x="245" y="752"/>
                  </a:cubicBezTo>
                  <a:cubicBezTo>
                    <a:pt x="247" y="749"/>
                    <a:pt x="250" y="748"/>
                    <a:pt x="253" y="749"/>
                  </a:cubicBezTo>
                  <a:cubicBezTo>
                    <a:pt x="261" y="752"/>
                    <a:pt x="268" y="754"/>
                    <a:pt x="276" y="757"/>
                  </a:cubicBezTo>
                  <a:cubicBezTo>
                    <a:pt x="279" y="758"/>
                    <a:pt x="281" y="761"/>
                    <a:pt x="280" y="765"/>
                  </a:cubicBezTo>
                  <a:cubicBezTo>
                    <a:pt x="279" y="767"/>
                    <a:pt x="277" y="769"/>
                    <a:pt x="274" y="769"/>
                  </a:cubicBezTo>
                  <a:close/>
                  <a:moveTo>
                    <a:pt x="536" y="760"/>
                  </a:moveTo>
                  <a:cubicBezTo>
                    <a:pt x="534" y="760"/>
                    <a:pt x="532" y="759"/>
                    <a:pt x="531" y="756"/>
                  </a:cubicBezTo>
                  <a:cubicBezTo>
                    <a:pt x="529" y="753"/>
                    <a:pt x="531" y="750"/>
                    <a:pt x="534" y="749"/>
                  </a:cubicBezTo>
                  <a:cubicBezTo>
                    <a:pt x="542" y="746"/>
                    <a:pt x="549" y="742"/>
                    <a:pt x="556" y="739"/>
                  </a:cubicBezTo>
                  <a:cubicBezTo>
                    <a:pt x="559" y="738"/>
                    <a:pt x="563" y="739"/>
                    <a:pt x="564" y="742"/>
                  </a:cubicBezTo>
                  <a:cubicBezTo>
                    <a:pt x="566" y="745"/>
                    <a:pt x="564" y="749"/>
                    <a:pt x="561" y="750"/>
                  </a:cubicBezTo>
                  <a:cubicBezTo>
                    <a:pt x="554" y="754"/>
                    <a:pt x="546" y="757"/>
                    <a:pt x="539" y="760"/>
                  </a:cubicBezTo>
                  <a:cubicBezTo>
                    <a:pt x="538" y="760"/>
                    <a:pt x="537" y="760"/>
                    <a:pt x="536" y="760"/>
                  </a:cubicBezTo>
                  <a:close/>
                  <a:moveTo>
                    <a:pt x="229" y="751"/>
                  </a:moveTo>
                  <a:cubicBezTo>
                    <a:pt x="228" y="751"/>
                    <a:pt x="227" y="751"/>
                    <a:pt x="226" y="750"/>
                  </a:cubicBezTo>
                  <a:cubicBezTo>
                    <a:pt x="219" y="747"/>
                    <a:pt x="211" y="743"/>
                    <a:pt x="204" y="739"/>
                  </a:cubicBezTo>
                  <a:cubicBezTo>
                    <a:pt x="201" y="738"/>
                    <a:pt x="200" y="734"/>
                    <a:pt x="202" y="731"/>
                  </a:cubicBezTo>
                  <a:cubicBezTo>
                    <a:pt x="203" y="728"/>
                    <a:pt x="207" y="727"/>
                    <a:pt x="210" y="728"/>
                  </a:cubicBezTo>
                  <a:cubicBezTo>
                    <a:pt x="217" y="732"/>
                    <a:pt x="224" y="736"/>
                    <a:pt x="231" y="739"/>
                  </a:cubicBezTo>
                  <a:cubicBezTo>
                    <a:pt x="234" y="741"/>
                    <a:pt x="236" y="744"/>
                    <a:pt x="234" y="747"/>
                  </a:cubicBezTo>
                  <a:cubicBezTo>
                    <a:pt x="233" y="750"/>
                    <a:pt x="231" y="751"/>
                    <a:pt x="229" y="751"/>
                  </a:cubicBezTo>
                  <a:close/>
                  <a:moveTo>
                    <a:pt x="580" y="740"/>
                  </a:moveTo>
                  <a:cubicBezTo>
                    <a:pt x="578" y="740"/>
                    <a:pt x="576" y="738"/>
                    <a:pt x="575" y="736"/>
                  </a:cubicBezTo>
                  <a:cubicBezTo>
                    <a:pt x="573" y="733"/>
                    <a:pt x="574" y="730"/>
                    <a:pt x="577" y="728"/>
                  </a:cubicBezTo>
                  <a:cubicBezTo>
                    <a:pt x="584" y="724"/>
                    <a:pt x="591" y="720"/>
                    <a:pt x="598" y="716"/>
                  </a:cubicBezTo>
                  <a:cubicBezTo>
                    <a:pt x="601" y="714"/>
                    <a:pt x="605" y="715"/>
                    <a:pt x="606" y="718"/>
                  </a:cubicBezTo>
                  <a:cubicBezTo>
                    <a:pt x="608" y="721"/>
                    <a:pt x="607" y="724"/>
                    <a:pt x="605" y="726"/>
                  </a:cubicBezTo>
                  <a:cubicBezTo>
                    <a:pt x="598" y="731"/>
                    <a:pt x="591" y="735"/>
                    <a:pt x="583" y="739"/>
                  </a:cubicBezTo>
                  <a:cubicBezTo>
                    <a:pt x="582" y="739"/>
                    <a:pt x="581" y="740"/>
                    <a:pt x="580" y="740"/>
                  </a:cubicBezTo>
                  <a:close/>
                  <a:moveTo>
                    <a:pt x="186" y="727"/>
                  </a:moveTo>
                  <a:cubicBezTo>
                    <a:pt x="185" y="727"/>
                    <a:pt x="184" y="727"/>
                    <a:pt x="183" y="727"/>
                  </a:cubicBezTo>
                  <a:cubicBezTo>
                    <a:pt x="176" y="722"/>
                    <a:pt x="169" y="717"/>
                    <a:pt x="162" y="713"/>
                  </a:cubicBezTo>
                  <a:cubicBezTo>
                    <a:pt x="160" y="711"/>
                    <a:pt x="159" y="707"/>
                    <a:pt x="161" y="704"/>
                  </a:cubicBezTo>
                  <a:cubicBezTo>
                    <a:pt x="163" y="701"/>
                    <a:pt x="167" y="701"/>
                    <a:pt x="169" y="703"/>
                  </a:cubicBezTo>
                  <a:cubicBezTo>
                    <a:pt x="176" y="707"/>
                    <a:pt x="183" y="712"/>
                    <a:pt x="189" y="716"/>
                  </a:cubicBezTo>
                  <a:cubicBezTo>
                    <a:pt x="192" y="718"/>
                    <a:pt x="193" y="722"/>
                    <a:pt x="191" y="725"/>
                  </a:cubicBezTo>
                  <a:cubicBezTo>
                    <a:pt x="190" y="726"/>
                    <a:pt x="188" y="727"/>
                    <a:pt x="186" y="727"/>
                  </a:cubicBezTo>
                  <a:close/>
                  <a:moveTo>
                    <a:pt x="621" y="713"/>
                  </a:moveTo>
                  <a:cubicBezTo>
                    <a:pt x="619" y="713"/>
                    <a:pt x="618" y="713"/>
                    <a:pt x="616" y="711"/>
                  </a:cubicBezTo>
                  <a:cubicBezTo>
                    <a:pt x="614" y="708"/>
                    <a:pt x="615" y="704"/>
                    <a:pt x="618" y="702"/>
                  </a:cubicBezTo>
                  <a:cubicBezTo>
                    <a:pt x="624" y="698"/>
                    <a:pt x="631" y="693"/>
                    <a:pt x="637" y="688"/>
                  </a:cubicBezTo>
                  <a:cubicBezTo>
                    <a:pt x="639" y="686"/>
                    <a:pt x="643" y="686"/>
                    <a:pt x="645" y="689"/>
                  </a:cubicBezTo>
                  <a:cubicBezTo>
                    <a:pt x="647" y="691"/>
                    <a:pt x="647" y="695"/>
                    <a:pt x="644" y="697"/>
                  </a:cubicBezTo>
                  <a:cubicBezTo>
                    <a:pt x="638" y="702"/>
                    <a:pt x="632" y="707"/>
                    <a:pt x="625" y="712"/>
                  </a:cubicBezTo>
                  <a:cubicBezTo>
                    <a:pt x="624" y="713"/>
                    <a:pt x="623" y="713"/>
                    <a:pt x="621" y="713"/>
                  </a:cubicBezTo>
                  <a:close/>
                  <a:moveTo>
                    <a:pt x="147" y="699"/>
                  </a:moveTo>
                  <a:cubicBezTo>
                    <a:pt x="145" y="699"/>
                    <a:pt x="144" y="698"/>
                    <a:pt x="143" y="697"/>
                  </a:cubicBezTo>
                  <a:cubicBezTo>
                    <a:pt x="136" y="692"/>
                    <a:pt x="130" y="687"/>
                    <a:pt x="124" y="681"/>
                  </a:cubicBezTo>
                  <a:cubicBezTo>
                    <a:pt x="122" y="679"/>
                    <a:pt x="122" y="675"/>
                    <a:pt x="124" y="672"/>
                  </a:cubicBezTo>
                  <a:cubicBezTo>
                    <a:pt x="126" y="670"/>
                    <a:pt x="130" y="670"/>
                    <a:pt x="133" y="672"/>
                  </a:cubicBezTo>
                  <a:cubicBezTo>
                    <a:pt x="138" y="678"/>
                    <a:pt x="144" y="683"/>
                    <a:pt x="151" y="688"/>
                  </a:cubicBezTo>
                  <a:cubicBezTo>
                    <a:pt x="153" y="690"/>
                    <a:pt x="153" y="694"/>
                    <a:pt x="151" y="697"/>
                  </a:cubicBezTo>
                  <a:cubicBezTo>
                    <a:pt x="150" y="698"/>
                    <a:pt x="148" y="699"/>
                    <a:pt x="147" y="699"/>
                  </a:cubicBezTo>
                  <a:close/>
                  <a:moveTo>
                    <a:pt x="659" y="682"/>
                  </a:moveTo>
                  <a:cubicBezTo>
                    <a:pt x="657" y="682"/>
                    <a:pt x="656" y="682"/>
                    <a:pt x="654" y="681"/>
                  </a:cubicBezTo>
                  <a:cubicBezTo>
                    <a:pt x="652" y="678"/>
                    <a:pt x="652" y="674"/>
                    <a:pt x="655" y="672"/>
                  </a:cubicBezTo>
                  <a:cubicBezTo>
                    <a:pt x="660" y="666"/>
                    <a:pt x="666" y="661"/>
                    <a:pt x="672" y="655"/>
                  </a:cubicBezTo>
                  <a:cubicBezTo>
                    <a:pt x="674" y="652"/>
                    <a:pt x="678" y="652"/>
                    <a:pt x="680" y="655"/>
                  </a:cubicBezTo>
                  <a:cubicBezTo>
                    <a:pt x="683" y="657"/>
                    <a:pt x="683" y="661"/>
                    <a:pt x="680" y="663"/>
                  </a:cubicBezTo>
                  <a:cubicBezTo>
                    <a:pt x="675" y="669"/>
                    <a:pt x="669" y="675"/>
                    <a:pt x="663" y="681"/>
                  </a:cubicBezTo>
                  <a:cubicBezTo>
                    <a:pt x="662" y="682"/>
                    <a:pt x="660" y="682"/>
                    <a:pt x="659" y="682"/>
                  </a:cubicBezTo>
                  <a:close/>
                  <a:moveTo>
                    <a:pt x="111" y="666"/>
                  </a:moveTo>
                  <a:cubicBezTo>
                    <a:pt x="109" y="666"/>
                    <a:pt x="108" y="665"/>
                    <a:pt x="107" y="664"/>
                  </a:cubicBezTo>
                  <a:cubicBezTo>
                    <a:pt x="101" y="658"/>
                    <a:pt x="96" y="651"/>
                    <a:pt x="90" y="645"/>
                  </a:cubicBezTo>
                  <a:cubicBezTo>
                    <a:pt x="88" y="643"/>
                    <a:pt x="88" y="639"/>
                    <a:pt x="91" y="637"/>
                  </a:cubicBezTo>
                  <a:cubicBezTo>
                    <a:pt x="94" y="634"/>
                    <a:pt x="98" y="635"/>
                    <a:pt x="100" y="637"/>
                  </a:cubicBezTo>
                  <a:cubicBezTo>
                    <a:pt x="105" y="643"/>
                    <a:pt x="110" y="649"/>
                    <a:pt x="116" y="655"/>
                  </a:cubicBezTo>
                  <a:cubicBezTo>
                    <a:pt x="118" y="658"/>
                    <a:pt x="118" y="662"/>
                    <a:pt x="115" y="664"/>
                  </a:cubicBezTo>
                  <a:cubicBezTo>
                    <a:pt x="114" y="665"/>
                    <a:pt x="113" y="666"/>
                    <a:pt x="111" y="666"/>
                  </a:cubicBezTo>
                  <a:close/>
                  <a:moveTo>
                    <a:pt x="692" y="647"/>
                  </a:moveTo>
                  <a:cubicBezTo>
                    <a:pt x="691" y="647"/>
                    <a:pt x="689" y="647"/>
                    <a:pt x="688" y="646"/>
                  </a:cubicBezTo>
                  <a:cubicBezTo>
                    <a:pt x="686" y="643"/>
                    <a:pt x="685" y="640"/>
                    <a:pt x="687" y="637"/>
                  </a:cubicBezTo>
                  <a:cubicBezTo>
                    <a:pt x="692" y="631"/>
                    <a:pt x="697" y="624"/>
                    <a:pt x="702" y="618"/>
                  </a:cubicBezTo>
                  <a:cubicBezTo>
                    <a:pt x="704" y="615"/>
                    <a:pt x="708" y="615"/>
                    <a:pt x="711" y="617"/>
                  </a:cubicBezTo>
                  <a:cubicBezTo>
                    <a:pt x="713" y="619"/>
                    <a:pt x="714" y="623"/>
                    <a:pt x="712" y="625"/>
                  </a:cubicBezTo>
                  <a:cubicBezTo>
                    <a:pt x="707" y="632"/>
                    <a:pt x="702" y="638"/>
                    <a:pt x="697" y="645"/>
                  </a:cubicBezTo>
                  <a:cubicBezTo>
                    <a:pt x="696" y="646"/>
                    <a:pt x="694" y="647"/>
                    <a:pt x="692" y="647"/>
                  </a:cubicBezTo>
                  <a:close/>
                  <a:moveTo>
                    <a:pt x="80" y="628"/>
                  </a:moveTo>
                  <a:cubicBezTo>
                    <a:pt x="78" y="628"/>
                    <a:pt x="76" y="627"/>
                    <a:pt x="75" y="626"/>
                  </a:cubicBezTo>
                  <a:cubicBezTo>
                    <a:pt x="70" y="619"/>
                    <a:pt x="66" y="612"/>
                    <a:pt x="61" y="605"/>
                  </a:cubicBezTo>
                  <a:cubicBezTo>
                    <a:pt x="59" y="602"/>
                    <a:pt x="60" y="599"/>
                    <a:pt x="63" y="597"/>
                  </a:cubicBezTo>
                  <a:cubicBezTo>
                    <a:pt x="66" y="595"/>
                    <a:pt x="70" y="596"/>
                    <a:pt x="71" y="599"/>
                  </a:cubicBezTo>
                  <a:cubicBezTo>
                    <a:pt x="76" y="605"/>
                    <a:pt x="80" y="612"/>
                    <a:pt x="85" y="618"/>
                  </a:cubicBezTo>
                  <a:cubicBezTo>
                    <a:pt x="87" y="621"/>
                    <a:pt x="86" y="625"/>
                    <a:pt x="84" y="627"/>
                  </a:cubicBezTo>
                  <a:cubicBezTo>
                    <a:pt x="83" y="628"/>
                    <a:pt x="81" y="628"/>
                    <a:pt x="80" y="628"/>
                  </a:cubicBezTo>
                  <a:close/>
                  <a:moveTo>
                    <a:pt x="721" y="608"/>
                  </a:moveTo>
                  <a:cubicBezTo>
                    <a:pt x="720" y="608"/>
                    <a:pt x="718" y="607"/>
                    <a:pt x="717" y="607"/>
                  </a:cubicBezTo>
                  <a:cubicBezTo>
                    <a:pt x="715" y="605"/>
                    <a:pt x="714" y="601"/>
                    <a:pt x="716" y="598"/>
                  </a:cubicBezTo>
                  <a:cubicBezTo>
                    <a:pt x="720" y="591"/>
                    <a:pt x="724" y="585"/>
                    <a:pt x="728" y="578"/>
                  </a:cubicBezTo>
                  <a:cubicBezTo>
                    <a:pt x="729" y="575"/>
                    <a:pt x="733" y="574"/>
                    <a:pt x="736" y="575"/>
                  </a:cubicBezTo>
                  <a:cubicBezTo>
                    <a:pt x="739" y="577"/>
                    <a:pt x="740" y="581"/>
                    <a:pt x="739" y="583"/>
                  </a:cubicBezTo>
                  <a:cubicBezTo>
                    <a:pt x="735" y="591"/>
                    <a:pt x="730" y="598"/>
                    <a:pt x="726" y="605"/>
                  </a:cubicBezTo>
                  <a:cubicBezTo>
                    <a:pt x="725" y="607"/>
                    <a:pt x="723" y="608"/>
                    <a:pt x="721" y="608"/>
                  </a:cubicBezTo>
                  <a:close/>
                  <a:moveTo>
                    <a:pt x="54" y="587"/>
                  </a:moveTo>
                  <a:cubicBezTo>
                    <a:pt x="52" y="587"/>
                    <a:pt x="50" y="586"/>
                    <a:pt x="49" y="584"/>
                  </a:cubicBezTo>
                  <a:cubicBezTo>
                    <a:pt x="45" y="577"/>
                    <a:pt x="41" y="570"/>
                    <a:pt x="37" y="562"/>
                  </a:cubicBezTo>
                  <a:cubicBezTo>
                    <a:pt x="36" y="559"/>
                    <a:pt x="37" y="555"/>
                    <a:pt x="40" y="554"/>
                  </a:cubicBezTo>
                  <a:cubicBezTo>
                    <a:pt x="43" y="552"/>
                    <a:pt x="47" y="554"/>
                    <a:pt x="48" y="557"/>
                  </a:cubicBezTo>
                  <a:cubicBezTo>
                    <a:pt x="52" y="564"/>
                    <a:pt x="55" y="571"/>
                    <a:pt x="59" y="578"/>
                  </a:cubicBezTo>
                  <a:cubicBezTo>
                    <a:pt x="61" y="581"/>
                    <a:pt x="60" y="585"/>
                    <a:pt x="57" y="586"/>
                  </a:cubicBezTo>
                  <a:cubicBezTo>
                    <a:pt x="56" y="587"/>
                    <a:pt x="55" y="587"/>
                    <a:pt x="54" y="587"/>
                  </a:cubicBezTo>
                  <a:close/>
                  <a:moveTo>
                    <a:pt x="744" y="565"/>
                  </a:moveTo>
                  <a:cubicBezTo>
                    <a:pt x="743" y="565"/>
                    <a:pt x="742" y="565"/>
                    <a:pt x="742" y="564"/>
                  </a:cubicBezTo>
                  <a:cubicBezTo>
                    <a:pt x="739" y="563"/>
                    <a:pt x="737" y="559"/>
                    <a:pt x="739" y="556"/>
                  </a:cubicBezTo>
                  <a:cubicBezTo>
                    <a:pt x="742" y="549"/>
                    <a:pt x="745" y="542"/>
                    <a:pt x="748" y="534"/>
                  </a:cubicBezTo>
                  <a:cubicBezTo>
                    <a:pt x="749" y="531"/>
                    <a:pt x="753" y="530"/>
                    <a:pt x="756" y="531"/>
                  </a:cubicBezTo>
                  <a:cubicBezTo>
                    <a:pt x="759" y="532"/>
                    <a:pt x="761" y="536"/>
                    <a:pt x="760" y="539"/>
                  </a:cubicBezTo>
                  <a:cubicBezTo>
                    <a:pt x="757" y="546"/>
                    <a:pt x="753" y="554"/>
                    <a:pt x="750" y="561"/>
                  </a:cubicBezTo>
                  <a:cubicBezTo>
                    <a:pt x="749" y="564"/>
                    <a:pt x="747" y="565"/>
                    <a:pt x="744" y="565"/>
                  </a:cubicBezTo>
                  <a:close/>
                  <a:moveTo>
                    <a:pt x="33" y="543"/>
                  </a:moveTo>
                  <a:cubicBezTo>
                    <a:pt x="31" y="543"/>
                    <a:pt x="28" y="542"/>
                    <a:pt x="27" y="539"/>
                  </a:cubicBezTo>
                  <a:cubicBezTo>
                    <a:pt x="24" y="532"/>
                    <a:pt x="22" y="524"/>
                    <a:pt x="19" y="516"/>
                  </a:cubicBezTo>
                  <a:cubicBezTo>
                    <a:pt x="18" y="513"/>
                    <a:pt x="20" y="509"/>
                    <a:pt x="23" y="508"/>
                  </a:cubicBezTo>
                  <a:cubicBezTo>
                    <a:pt x="26" y="507"/>
                    <a:pt x="30" y="509"/>
                    <a:pt x="31" y="512"/>
                  </a:cubicBezTo>
                  <a:cubicBezTo>
                    <a:pt x="33" y="520"/>
                    <a:pt x="36" y="527"/>
                    <a:pt x="39" y="535"/>
                  </a:cubicBezTo>
                  <a:cubicBezTo>
                    <a:pt x="40" y="538"/>
                    <a:pt x="39" y="542"/>
                    <a:pt x="35" y="543"/>
                  </a:cubicBezTo>
                  <a:cubicBezTo>
                    <a:pt x="35" y="543"/>
                    <a:pt x="34" y="543"/>
                    <a:pt x="33" y="543"/>
                  </a:cubicBezTo>
                  <a:close/>
                  <a:moveTo>
                    <a:pt x="762" y="520"/>
                  </a:moveTo>
                  <a:cubicBezTo>
                    <a:pt x="762" y="520"/>
                    <a:pt x="761" y="520"/>
                    <a:pt x="760" y="519"/>
                  </a:cubicBezTo>
                  <a:cubicBezTo>
                    <a:pt x="757" y="518"/>
                    <a:pt x="755" y="515"/>
                    <a:pt x="756" y="512"/>
                  </a:cubicBezTo>
                  <a:cubicBezTo>
                    <a:pt x="759" y="504"/>
                    <a:pt x="761" y="496"/>
                    <a:pt x="763" y="489"/>
                  </a:cubicBezTo>
                  <a:cubicBezTo>
                    <a:pt x="764" y="485"/>
                    <a:pt x="767" y="483"/>
                    <a:pt x="771" y="484"/>
                  </a:cubicBezTo>
                  <a:cubicBezTo>
                    <a:pt x="774" y="485"/>
                    <a:pt x="776" y="488"/>
                    <a:pt x="775" y="492"/>
                  </a:cubicBezTo>
                  <a:cubicBezTo>
                    <a:pt x="773" y="500"/>
                    <a:pt x="771" y="508"/>
                    <a:pt x="768" y="515"/>
                  </a:cubicBezTo>
                  <a:cubicBezTo>
                    <a:pt x="767" y="518"/>
                    <a:pt x="765" y="520"/>
                    <a:pt x="762" y="520"/>
                  </a:cubicBezTo>
                  <a:close/>
                  <a:moveTo>
                    <a:pt x="18" y="497"/>
                  </a:moveTo>
                  <a:cubicBezTo>
                    <a:pt x="15" y="497"/>
                    <a:pt x="13" y="495"/>
                    <a:pt x="12" y="492"/>
                  </a:cubicBezTo>
                  <a:cubicBezTo>
                    <a:pt x="10" y="484"/>
                    <a:pt x="8" y="476"/>
                    <a:pt x="7" y="468"/>
                  </a:cubicBezTo>
                  <a:cubicBezTo>
                    <a:pt x="6" y="465"/>
                    <a:pt x="8" y="462"/>
                    <a:pt x="12" y="461"/>
                  </a:cubicBezTo>
                  <a:cubicBezTo>
                    <a:pt x="15" y="461"/>
                    <a:pt x="18" y="463"/>
                    <a:pt x="19" y="466"/>
                  </a:cubicBezTo>
                  <a:cubicBezTo>
                    <a:pt x="20" y="474"/>
                    <a:pt x="22" y="482"/>
                    <a:pt x="24" y="489"/>
                  </a:cubicBezTo>
                  <a:cubicBezTo>
                    <a:pt x="25" y="493"/>
                    <a:pt x="23" y="496"/>
                    <a:pt x="20" y="497"/>
                  </a:cubicBezTo>
                  <a:cubicBezTo>
                    <a:pt x="19" y="497"/>
                    <a:pt x="18" y="497"/>
                    <a:pt x="18" y="497"/>
                  </a:cubicBezTo>
                  <a:close/>
                  <a:moveTo>
                    <a:pt x="774" y="473"/>
                  </a:moveTo>
                  <a:cubicBezTo>
                    <a:pt x="774" y="473"/>
                    <a:pt x="774" y="472"/>
                    <a:pt x="773" y="472"/>
                  </a:cubicBezTo>
                  <a:cubicBezTo>
                    <a:pt x="770" y="472"/>
                    <a:pt x="768" y="469"/>
                    <a:pt x="768" y="465"/>
                  </a:cubicBezTo>
                  <a:cubicBezTo>
                    <a:pt x="770" y="457"/>
                    <a:pt x="771" y="450"/>
                    <a:pt x="772" y="442"/>
                  </a:cubicBezTo>
                  <a:cubicBezTo>
                    <a:pt x="772" y="438"/>
                    <a:pt x="775" y="436"/>
                    <a:pt x="779" y="436"/>
                  </a:cubicBezTo>
                  <a:cubicBezTo>
                    <a:pt x="782" y="437"/>
                    <a:pt x="785" y="440"/>
                    <a:pt x="784" y="443"/>
                  </a:cubicBezTo>
                  <a:cubicBezTo>
                    <a:pt x="783" y="451"/>
                    <a:pt x="782" y="459"/>
                    <a:pt x="780" y="468"/>
                  </a:cubicBezTo>
                  <a:cubicBezTo>
                    <a:pt x="780" y="470"/>
                    <a:pt x="777" y="473"/>
                    <a:pt x="774" y="473"/>
                  </a:cubicBezTo>
                  <a:close/>
                  <a:moveTo>
                    <a:pt x="9" y="449"/>
                  </a:moveTo>
                  <a:cubicBezTo>
                    <a:pt x="6" y="449"/>
                    <a:pt x="3" y="447"/>
                    <a:pt x="3" y="444"/>
                  </a:cubicBezTo>
                  <a:cubicBezTo>
                    <a:pt x="2" y="436"/>
                    <a:pt x="1" y="428"/>
                    <a:pt x="0" y="419"/>
                  </a:cubicBezTo>
                  <a:cubicBezTo>
                    <a:pt x="0" y="416"/>
                    <a:pt x="3" y="413"/>
                    <a:pt x="6" y="413"/>
                  </a:cubicBezTo>
                  <a:cubicBezTo>
                    <a:pt x="9" y="413"/>
                    <a:pt x="12" y="415"/>
                    <a:pt x="13" y="418"/>
                  </a:cubicBezTo>
                  <a:cubicBezTo>
                    <a:pt x="13" y="427"/>
                    <a:pt x="14" y="434"/>
                    <a:pt x="15" y="442"/>
                  </a:cubicBezTo>
                  <a:cubicBezTo>
                    <a:pt x="15" y="446"/>
                    <a:pt x="13" y="449"/>
                    <a:pt x="10" y="449"/>
                  </a:cubicBezTo>
                  <a:lnTo>
                    <a:pt x="9" y="449"/>
                  </a:lnTo>
                  <a:close/>
                  <a:moveTo>
                    <a:pt x="780" y="424"/>
                  </a:moveTo>
                  <a:cubicBezTo>
                    <a:pt x="780" y="424"/>
                    <a:pt x="780" y="424"/>
                    <a:pt x="780" y="424"/>
                  </a:cubicBezTo>
                  <a:cubicBezTo>
                    <a:pt x="777" y="424"/>
                    <a:pt x="774" y="421"/>
                    <a:pt x="774" y="418"/>
                  </a:cubicBezTo>
                  <a:cubicBezTo>
                    <a:pt x="775" y="410"/>
                    <a:pt x="775" y="402"/>
                    <a:pt x="775" y="394"/>
                  </a:cubicBezTo>
                  <a:cubicBezTo>
                    <a:pt x="775" y="392"/>
                    <a:pt x="775" y="392"/>
                    <a:pt x="775" y="392"/>
                  </a:cubicBezTo>
                  <a:cubicBezTo>
                    <a:pt x="775" y="389"/>
                    <a:pt x="778" y="386"/>
                    <a:pt x="781" y="386"/>
                  </a:cubicBezTo>
                  <a:cubicBezTo>
                    <a:pt x="784" y="386"/>
                    <a:pt x="787" y="389"/>
                    <a:pt x="787" y="392"/>
                  </a:cubicBezTo>
                  <a:cubicBezTo>
                    <a:pt x="787" y="394"/>
                    <a:pt x="787" y="394"/>
                    <a:pt x="787" y="394"/>
                  </a:cubicBezTo>
                  <a:cubicBezTo>
                    <a:pt x="787" y="402"/>
                    <a:pt x="787" y="410"/>
                    <a:pt x="786" y="418"/>
                  </a:cubicBezTo>
                  <a:cubicBezTo>
                    <a:pt x="786" y="422"/>
                    <a:pt x="784" y="424"/>
                    <a:pt x="780" y="424"/>
                  </a:cubicBezTo>
                  <a:close/>
                  <a:moveTo>
                    <a:pt x="6" y="400"/>
                  </a:moveTo>
                  <a:cubicBezTo>
                    <a:pt x="2" y="400"/>
                    <a:pt x="0" y="398"/>
                    <a:pt x="0" y="395"/>
                  </a:cubicBezTo>
                  <a:cubicBezTo>
                    <a:pt x="0" y="394"/>
                    <a:pt x="0" y="394"/>
                    <a:pt x="0" y="394"/>
                  </a:cubicBezTo>
                  <a:cubicBezTo>
                    <a:pt x="0" y="386"/>
                    <a:pt x="0" y="378"/>
                    <a:pt x="0" y="370"/>
                  </a:cubicBezTo>
                  <a:cubicBezTo>
                    <a:pt x="1" y="367"/>
                    <a:pt x="4" y="364"/>
                    <a:pt x="7" y="364"/>
                  </a:cubicBezTo>
                  <a:cubicBezTo>
                    <a:pt x="10" y="364"/>
                    <a:pt x="13" y="367"/>
                    <a:pt x="13" y="371"/>
                  </a:cubicBezTo>
                  <a:cubicBezTo>
                    <a:pt x="12" y="378"/>
                    <a:pt x="12" y="386"/>
                    <a:pt x="12" y="394"/>
                  </a:cubicBezTo>
                  <a:cubicBezTo>
                    <a:pt x="12" y="397"/>
                    <a:pt x="9" y="400"/>
                    <a:pt x="6" y="400"/>
                  </a:cubicBezTo>
                  <a:close/>
                  <a:moveTo>
                    <a:pt x="780" y="374"/>
                  </a:moveTo>
                  <a:cubicBezTo>
                    <a:pt x="777" y="374"/>
                    <a:pt x="774" y="372"/>
                    <a:pt x="774" y="368"/>
                  </a:cubicBezTo>
                  <a:cubicBezTo>
                    <a:pt x="774" y="360"/>
                    <a:pt x="773" y="352"/>
                    <a:pt x="772" y="344"/>
                  </a:cubicBezTo>
                  <a:cubicBezTo>
                    <a:pt x="771" y="341"/>
                    <a:pt x="774" y="338"/>
                    <a:pt x="777" y="338"/>
                  </a:cubicBezTo>
                  <a:cubicBezTo>
                    <a:pt x="780" y="337"/>
                    <a:pt x="783" y="340"/>
                    <a:pt x="784" y="343"/>
                  </a:cubicBezTo>
                  <a:cubicBezTo>
                    <a:pt x="785" y="351"/>
                    <a:pt x="786" y="359"/>
                    <a:pt x="786" y="368"/>
                  </a:cubicBezTo>
                  <a:cubicBezTo>
                    <a:pt x="787" y="371"/>
                    <a:pt x="784" y="374"/>
                    <a:pt x="781" y="374"/>
                  </a:cubicBezTo>
                  <a:lnTo>
                    <a:pt x="780" y="374"/>
                  </a:lnTo>
                  <a:close/>
                  <a:moveTo>
                    <a:pt x="9" y="352"/>
                  </a:moveTo>
                  <a:cubicBezTo>
                    <a:pt x="8" y="352"/>
                    <a:pt x="8" y="352"/>
                    <a:pt x="8" y="352"/>
                  </a:cubicBezTo>
                  <a:cubicBezTo>
                    <a:pt x="5" y="352"/>
                    <a:pt x="2" y="349"/>
                    <a:pt x="3" y="345"/>
                  </a:cubicBezTo>
                  <a:cubicBezTo>
                    <a:pt x="4" y="337"/>
                    <a:pt x="5" y="329"/>
                    <a:pt x="6" y="321"/>
                  </a:cubicBezTo>
                  <a:cubicBezTo>
                    <a:pt x="7" y="318"/>
                    <a:pt x="10" y="315"/>
                    <a:pt x="14" y="316"/>
                  </a:cubicBezTo>
                  <a:cubicBezTo>
                    <a:pt x="17" y="317"/>
                    <a:pt x="19" y="320"/>
                    <a:pt x="18" y="323"/>
                  </a:cubicBezTo>
                  <a:cubicBezTo>
                    <a:pt x="17" y="331"/>
                    <a:pt x="16" y="339"/>
                    <a:pt x="15" y="347"/>
                  </a:cubicBezTo>
                  <a:cubicBezTo>
                    <a:pt x="14" y="350"/>
                    <a:pt x="12" y="352"/>
                    <a:pt x="9" y="352"/>
                  </a:cubicBezTo>
                  <a:close/>
                  <a:moveTo>
                    <a:pt x="774" y="326"/>
                  </a:moveTo>
                  <a:cubicBezTo>
                    <a:pt x="771" y="326"/>
                    <a:pt x="769" y="324"/>
                    <a:pt x="768" y="321"/>
                  </a:cubicBezTo>
                  <a:cubicBezTo>
                    <a:pt x="766" y="313"/>
                    <a:pt x="765" y="305"/>
                    <a:pt x="763" y="297"/>
                  </a:cubicBezTo>
                  <a:cubicBezTo>
                    <a:pt x="762" y="294"/>
                    <a:pt x="764" y="291"/>
                    <a:pt x="767" y="290"/>
                  </a:cubicBezTo>
                  <a:cubicBezTo>
                    <a:pt x="770" y="289"/>
                    <a:pt x="774" y="291"/>
                    <a:pt x="775" y="294"/>
                  </a:cubicBezTo>
                  <a:cubicBezTo>
                    <a:pt x="777" y="302"/>
                    <a:pt x="778" y="310"/>
                    <a:pt x="780" y="319"/>
                  </a:cubicBezTo>
                  <a:cubicBezTo>
                    <a:pt x="781" y="322"/>
                    <a:pt x="778" y="325"/>
                    <a:pt x="775" y="326"/>
                  </a:cubicBezTo>
                  <a:cubicBezTo>
                    <a:pt x="775" y="326"/>
                    <a:pt x="774" y="326"/>
                    <a:pt x="774" y="326"/>
                  </a:cubicBezTo>
                  <a:close/>
                  <a:moveTo>
                    <a:pt x="18" y="304"/>
                  </a:moveTo>
                  <a:cubicBezTo>
                    <a:pt x="17" y="304"/>
                    <a:pt x="17" y="304"/>
                    <a:pt x="16" y="304"/>
                  </a:cubicBezTo>
                  <a:cubicBezTo>
                    <a:pt x="13" y="303"/>
                    <a:pt x="11" y="300"/>
                    <a:pt x="12" y="297"/>
                  </a:cubicBezTo>
                  <a:cubicBezTo>
                    <a:pt x="14" y="289"/>
                    <a:pt x="16" y="281"/>
                    <a:pt x="19" y="273"/>
                  </a:cubicBezTo>
                  <a:cubicBezTo>
                    <a:pt x="20" y="270"/>
                    <a:pt x="23" y="268"/>
                    <a:pt x="26" y="269"/>
                  </a:cubicBezTo>
                  <a:cubicBezTo>
                    <a:pt x="29" y="270"/>
                    <a:pt x="31" y="273"/>
                    <a:pt x="30" y="277"/>
                  </a:cubicBezTo>
                  <a:cubicBezTo>
                    <a:pt x="28" y="284"/>
                    <a:pt x="26" y="292"/>
                    <a:pt x="24" y="300"/>
                  </a:cubicBezTo>
                  <a:cubicBezTo>
                    <a:pt x="23" y="302"/>
                    <a:pt x="20" y="304"/>
                    <a:pt x="18" y="304"/>
                  </a:cubicBezTo>
                  <a:close/>
                  <a:moveTo>
                    <a:pt x="762" y="279"/>
                  </a:moveTo>
                  <a:cubicBezTo>
                    <a:pt x="759" y="279"/>
                    <a:pt x="757" y="277"/>
                    <a:pt x="756" y="274"/>
                  </a:cubicBezTo>
                  <a:cubicBezTo>
                    <a:pt x="753" y="267"/>
                    <a:pt x="751" y="259"/>
                    <a:pt x="748" y="252"/>
                  </a:cubicBezTo>
                  <a:cubicBezTo>
                    <a:pt x="746" y="249"/>
                    <a:pt x="748" y="245"/>
                    <a:pt x="751" y="244"/>
                  </a:cubicBezTo>
                  <a:cubicBezTo>
                    <a:pt x="754" y="243"/>
                    <a:pt x="758" y="244"/>
                    <a:pt x="759" y="247"/>
                  </a:cubicBezTo>
                  <a:cubicBezTo>
                    <a:pt x="762" y="255"/>
                    <a:pt x="765" y="263"/>
                    <a:pt x="768" y="271"/>
                  </a:cubicBezTo>
                  <a:cubicBezTo>
                    <a:pt x="769" y="274"/>
                    <a:pt x="767" y="277"/>
                    <a:pt x="764" y="278"/>
                  </a:cubicBezTo>
                  <a:cubicBezTo>
                    <a:pt x="763" y="279"/>
                    <a:pt x="762" y="279"/>
                    <a:pt x="762" y="279"/>
                  </a:cubicBezTo>
                  <a:close/>
                  <a:moveTo>
                    <a:pt x="33" y="258"/>
                  </a:moveTo>
                  <a:cubicBezTo>
                    <a:pt x="32" y="258"/>
                    <a:pt x="31" y="258"/>
                    <a:pt x="30" y="258"/>
                  </a:cubicBezTo>
                  <a:cubicBezTo>
                    <a:pt x="27" y="256"/>
                    <a:pt x="26" y="253"/>
                    <a:pt x="27" y="250"/>
                  </a:cubicBezTo>
                  <a:cubicBezTo>
                    <a:pt x="30" y="242"/>
                    <a:pt x="33" y="234"/>
                    <a:pt x="37" y="227"/>
                  </a:cubicBezTo>
                  <a:cubicBezTo>
                    <a:pt x="38" y="224"/>
                    <a:pt x="42" y="222"/>
                    <a:pt x="45" y="224"/>
                  </a:cubicBezTo>
                  <a:cubicBezTo>
                    <a:pt x="48" y="225"/>
                    <a:pt x="49" y="229"/>
                    <a:pt x="48" y="232"/>
                  </a:cubicBezTo>
                  <a:cubicBezTo>
                    <a:pt x="44" y="239"/>
                    <a:pt x="41" y="247"/>
                    <a:pt x="38" y="254"/>
                  </a:cubicBezTo>
                  <a:cubicBezTo>
                    <a:pt x="37" y="256"/>
                    <a:pt x="35" y="258"/>
                    <a:pt x="33" y="258"/>
                  </a:cubicBezTo>
                  <a:close/>
                  <a:moveTo>
                    <a:pt x="744" y="234"/>
                  </a:moveTo>
                  <a:cubicBezTo>
                    <a:pt x="741" y="234"/>
                    <a:pt x="739" y="232"/>
                    <a:pt x="738" y="230"/>
                  </a:cubicBezTo>
                  <a:cubicBezTo>
                    <a:pt x="735" y="223"/>
                    <a:pt x="731" y="216"/>
                    <a:pt x="727" y="209"/>
                  </a:cubicBezTo>
                  <a:cubicBezTo>
                    <a:pt x="726" y="206"/>
                    <a:pt x="727" y="202"/>
                    <a:pt x="730" y="200"/>
                  </a:cubicBezTo>
                  <a:cubicBezTo>
                    <a:pt x="732" y="199"/>
                    <a:pt x="736" y="200"/>
                    <a:pt x="738" y="203"/>
                  </a:cubicBezTo>
                  <a:cubicBezTo>
                    <a:pt x="742" y="210"/>
                    <a:pt x="746" y="217"/>
                    <a:pt x="749" y="225"/>
                  </a:cubicBezTo>
                  <a:cubicBezTo>
                    <a:pt x="751" y="228"/>
                    <a:pt x="749" y="232"/>
                    <a:pt x="746" y="233"/>
                  </a:cubicBezTo>
                  <a:cubicBezTo>
                    <a:pt x="745" y="233"/>
                    <a:pt x="745" y="234"/>
                    <a:pt x="744" y="234"/>
                  </a:cubicBezTo>
                  <a:close/>
                  <a:moveTo>
                    <a:pt x="53" y="214"/>
                  </a:moveTo>
                  <a:cubicBezTo>
                    <a:pt x="52" y="214"/>
                    <a:pt x="51" y="214"/>
                    <a:pt x="50" y="213"/>
                  </a:cubicBezTo>
                  <a:cubicBezTo>
                    <a:pt x="47" y="211"/>
                    <a:pt x="46" y="208"/>
                    <a:pt x="48" y="205"/>
                  </a:cubicBezTo>
                  <a:cubicBezTo>
                    <a:pt x="52" y="198"/>
                    <a:pt x="56" y="190"/>
                    <a:pt x="60" y="183"/>
                  </a:cubicBezTo>
                  <a:cubicBezTo>
                    <a:pt x="62" y="181"/>
                    <a:pt x="66" y="180"/>
                    <a:pt x="69" y="182"/>
                  </a:cubicBezTo>
                  <a:cubicBezTo>
                    <a:pt x="72" y="183"/>
                    <a:pt x="73" y="187"/>
                    <a:pt x="71" y="190"/>
                  </a:cubicBezTo>
                  <a:cubicBezTo>
                    <a:pt x="67" y="197"/>
                    <a:pt x="62" y="204"/>
                    <a:pt x="59" y="211"/>
                  </a:cubicBezTo>
                  <a:cubicBezTo>
                    <a:pt x="57" y="213"/>
                    <a:pt x="55" y="214"/>
                    <a:pt x="53" y="214"/>
                  </a:cubicBezTo>
                  <a:close/>
                  <a:moveTo>
                    <a:pt x="720" y="191"/>
                  </a:moveTo>
                  <a:cubicBezTo>
                    <a:pt x="718" y="191"/>
                    <a:pt x="716" y="190"/>
                    <a:pt x="715" y="188"/>
                  </a:cubicBezTo>
                  <a:cubicBezTo>
                    <a:pt x="711" y="182"/>
                    <a:pt x="706" y="175"/>
                    <a:pt x="701" y="169"/>
                  </a:cubicBezTo>
                  <a:cubicBezTo>
                    <a:pt x="699" y="166"/>
                    <a:pt x="700" y="162"/>
                    <a:pt x="703" y="160"/>
                  </a:cubicBezTo>
                  <a:cubicBezTo>
                    <a:pt x="705" y="158"/>
                    <a:pt x="709" y="159"/>
                    <a:pt x="711" y="161"/>
                  </a:cubicBezTo>
                  <a:cubicBezTo>
                    <a:pt x="716" y="168"/>
                    <a:pt x="721" y="175"/>
                    <a:pt x="725" y="182"/>
                  </a:cubicBezTo>
                  <a:cubicBezTo>
                    <a:pt x="727" y="184"/>
                    <a:pt x="726" y="188"/>
                    <a:pt x="723" y="190"/>
                  </a:cubicBezTo>
                  <a:cubicBezTo>
                    <a:pt x="722" y="191"/>
                    <a:pt x="721" y="191"/>
                    <a:pt x="720" y="191"/>
                  </a:cubicBezTo>
                  <a:close/>
                  <a:moveTo>
                    <a:pt x="79" y="173"/>
                  </a:moveTo>
                  <a:cubicBezTo>
                    <a:pt x="78" y="173"/>
                    <a:pt x="77" y="172"/>
                    <a:pt x="76" y="172"/>
                  </a:cubicBezTo>
                  <a:cubicBezTo>
                    <a:pt x="73" y="170"/>
                    <a:pt x="72" y="166"/>
                    <a:pt x="74" y="163"/>
                  </a:cubicBezTo>
                  <a:cubicBezTo>
                    <a:pt x="79" y="156"/>
                    <a:pt x="84" y="150"/>
                    <a:pt x="89" y="143"/>
                  </a:cubicBezTo>
                  <a:cubicBezTo>
                    <a:pt x="92" y="141"/>
                    <a:pt x="95" y="140"/>
                    <a:pt x="98" y="143"/>
                  </a:cubicBezTo>
                  <a:cubicBezTo>
                    <a:pt x="101" y="145"/>
                    <a:pt x="101" y="149"/>
                    <a:pt x="99" y="151"/>
                  </a:cubicBezTo>
                  <a:cubicBezTo>
                    <a:pt x="94" y="157"/>
                    <a:pt x="89" y="164"/>
                    <a:pt x="84" y="170"/>
                  </a:cubicBezTo>
                  <a:cubicBezTo>
                    <a:pt x="83" y="172"/>
                    <a:pt x="81" y="173"/>
                    <a:pt x="79" y="173"/>
                  </a:cubicBezTo>
                  <a:close/>
                  <a:moveTo>
                    <a:pt x="691" y="152"/>
                  </a:moveTo>
                  <a:cubicBezTo>
                    <a:pt x="690" y="152"/>
                    <a:pt x="688" y="151"/>
                    <a:pt x="687" y="150"/>
                  </a:cubicBezTo>
                  <a:cubicBezTo>
                    <a:pt x="681" y="144"/>
                    <a:pt x="676" y="138"/>
                    <a:pt x="671" y="132"/>
                  </a:cubicBezTo>
                  <a:cubicBezTo>
                    <a:pt x="668" y="129"/>
                    <a:pt x="668" y="125"/>
                    <a:pt x="671" y="123"/>
                  </a:cubicBezTo>
                  <a:cubicBezTo>
                    <a:pt x="673" y="121"/>
                    <a:pt x="677" y="121"/>
                    <a:pt x="680" y="123"/>
                  </a:cubicBezTo>
                  <a:cubicBezTo>
                    <a:pt x="685" y="129"/>
                    <a:pt x="691" y="135"/>
                    <a:pt x="696" y="142"/>
                  </a:cubicBezTo>
                  <a:cubicBezTo>
                    <a:pt x="698" y="144"/>
                    <a:pt x="698" y="148"/>
                    <a:pt x="695" y="150"/>
                  </a:cubicBezTo>
                  <a:cubicBezTo>
                    <a:pt x="694" y="151"/>
                    <a:pt x="693" y="152"/>
                    <a:pt x="691" y="152"/>
                  </a:cubicBezTo>
                  <a:close/>
                  <a:moveTo>
                    <a:pt x="110" y="135"/>
                  </a:moveTo>
                  <a:cubicBezTo>
                    <a:pt x="109" y="135"/>
                    <a:pt x="107" y="135"/>
                    <a:pt x="106" y="133"/>
                  </a:cubicBezTo>
                  <a:cubicBezTo>
                    <a:pt x="104" y="131"/>
                    <a:pt x="103" y="127"/>
                    <a:pt x="106" y="125"/>
                  </a:cubicBezTo>
                  <a:cubicBezTo>
                    <a:pt x="111" y="119"/>
                    <a:pt x="117" y="113"/>
                    <a:pt x="123" y="107"/>
                  </a:cubicBezTo>
                  <a:cubicBezTo>
                    <a:pt x="126" y="105"/>
                    <a:pt x="130" y="105"/>
                    <a:pt x="132" y="108"/>
                  </a:cubicBezTo>
                  <a:cubicBezTo>
                    <a:pt x="134" y="110"/>
                    <a:pt x="134" y="114"/>
                    <a:pt x="132" y="116"/>
                  </a:cubicBezTo>
                  <a:cubicBezTo>
                    <a:pt x="126" y="122"/>
                    <a:pt x="120" y="127"/>
                    <a:pt x="115" y="133"/>
                  </a:cubicBezTo>
                  <a:cubicBezTo>
                    <a:pt x="114" y="134"/>
                    <a:pt x="112" y="135"/>
                    <a:pt x="110" y="135"/>
                  </a:cubicBezTo>
                  <a:close/>
                  <a:moveTo>
                    <a:pt x="658" y="116"/>
                  </a:moveTo>
                  <a:cubicBezTo>
                    <a:pt x="656" y="116"/>
                    <a:pt x="655" y="116"/>
                    <a:pt x="654" y="115"/>
                  </a:cubicBezTo>
                  <a:cubicBezTo>
                    <a:pt x="648" y="109"/>
                    <a:pt x="642" y="104"/>
                    <a:pt x="636" y="99"/>
                  </a:cubicBezTo>
                  <a:cubicBezTo>
                    <a:pt x="633" y="97"/>
                    <a:pt x="633" y="93"/>
                    <a:pt x="635" y="90"/>
                  </a:cubicBezTo>
                  <a:cubicBezTo>
                    <a:pt x="637" y="88"/>
                    <a:pt x="641" y="87"/>
                    <a:pt x="643" y="90"/>
                  </a:cubicBezTo>
                  <a:cubicBezTo>
                    <a:pt x="650" y="95"/>
                    <a:pt x="656" y="100"/>
                    <a:pt x="662" y="106"/>
                  </a:cubicBezTo>
                  <a:cubicBezTo>
                    <a:pt x="665" y="108"/>
                    <a:pt x="665" y="112"/>
                    <a:pt x="662" y="115"/>
                  </a:cubicBezTo>
                  <a:cubicBezTo>
                    <a:pt x="661" y="116"/>
                    <a:pt x="660" y="116"/>
                    <a:pt x="658" y="116"/>
                  </a:cubicBezTo>
                  <a:close/>
                  <a:moveTo>
                    <a:pt x="146" y="102"/>
                  </a:moveTo>
                  <a:cubicBezTo>
                    <a:pt x="144" y="102"/>
                    <a:pt x="142" y="101"/>
                    <a:pt x="141" y="100"/>
                  </a:cubicBezTo>
                  <a:cubicBezTo>
                    <a:pt x="139" y="97"/>
                    <a:pt x="139" y="93"/>
                    <a:pt x="142" y="91"/>
                  </a:cubicBezTo>
                  <a:cubicBezTo>
                    <a:pt x="148" y="86"/>
                    <a:pt x="155" y="81"/>
                    <a:pt x="161" y="76"/>
                  </a:cubicBezTo>
                  <a:cubicBezTo>
                    <a:pt x="164" y="74"/>
                    <a:pt x="168" y="74"/>
                    <a:pt x="170" y="77"/>
                  </a:cubicBezTo>
                  <a:cubicBezTo>
                    <a:pt x="172" y="80"/>
                    <a:pt x="171" y="84"/>
                    <a:pt x="168" y="86"/>
                  </a:cubicBezTo>
                  <a:cubicBezTo>
                    <a:pt x="162" y="90"/>
                    <a:pt x="156" y="95"/>
                    <a:pt x="150" y="100"/>
                  </a:cubicBezTo>
                  <a:cubicBezTo>
                    <a:pt x="148" y="101"/>
                    <a:pt x="147" y="102"/>
                    <a:pt x="146" y="102"/>
                  </a:cubicBezTo>
                  <a:close/>
                  <a:moveTo>
                    <a:pt x="620" y="86"/>
                  </a:moveTo>
                  <a:cubicBezTo>
                    <a:pt x="619" y="86"/>
                    <a:pt x="618" y="85"/>
                    <a:pt x="617" y="84"/>
                  </a:cubicBezTo>
                  <a:cubicBezTo>
                    <a:pt x="610" y="80"/>
                    <a:pt x="604" y="75"/>
                    <a:pt x="597" y="71"/>
                  </a:cubicBezTo>
                  <a:cubicBezTo>
                    <a:pt x="594" y="69"/>
                    <a:pt x="593" y="65"/>
                    <a:pt x="595" y="63"/>
                  </a:cubicBezTo>
                  <a:cubicBezTo>
                    <a:pt x="597" y="60"/>
                    <a:pt x="601" y="59"/>
                    <a:pt x="603" y="61"/>
                  </a:cubicBezTo>
                  <a:cubicBezTo>
                    <a:pt x="610" y="65"/>
                    <a:pt x="617" y="70"/>
                    <a:pt x="624" y="74"/>
                  </a:cubicBezTo>
                  <a:cubicBezTo>
                    <a:pt x="627" y="76"/>
                    <a:pt x="627" y="80"/>
                    <a:pt x="625" y="83"/>
                  </a:cubicBezTo>
                  <a:cubicBezTo>
                    <a:pt x="624" y="85"/>
                    <a:pt x="622" y="86"/>
                    <a:pt x="620" y="86"/>
                  </a:cubicBezTo>
                  <a:close/>
                  <a:moveTo>
                    <a:pt x="185" y="73"/>
                  </a:moveTo>
                  <a:cubicBezTo>
                    <a:pt x="183" y="73"/>
                    <a:pt x="181" y="72"/>
                    <a:pt x="180" y="70"/>
                  </a:cubicBezTo>
                  <a:cubicBezTo>
                    <a:pt x="178" y="67"/>
                    <a:pt x="179" y="64"/>
                    <a:pt x="182" y="62"/>
                  </a:cubicBezTo>
                  <a:cubicBezTo>
                    <a:pt x="189" y="57"/>
                    <a:pt x="196" y="53"/>
                    <a:pt x="203" y="49"/>
                  </a:cubicBezTo>
                  <a:cubicBezTo>
                    <a:pt x="206" y="48"/>
                    <a:pt x="209" y="49"/>
                    <a:pt x="211" y="52"/>
                  </a:cubicBezTo>
                  <a:cubicBezTo>
                    <a:pt x="213" y="54"/>
                    <a:pt x="212" y="58"/>
                    <a:pt x="209" y="60"/>
                  </a:cubicBezTo>
                  <a:cubicBezTo>
                    <a:pt x="202" y="64"/>
                    <a:pt x="195" y="68"/>
                    <a:pt x="188" y="72"/>
                  </a:cubicBezTo>
                  <a:cubicBezTo>
                    <a:pt x="187" y="73"/>
                    <a:pt x="186" y="73"/>
                    <a:pt x="185" y="73"/>
                  </a:cubicBezTo>
                  <a:close/>
                  <a:moveTo>
                    <a:pt x="579" y="60"/>
                  </a:moveTo>
                  <a:cubicBezTo>
                    <a:pt x="578" y="60"/>
                    <a:pt x="577" y="59"/>
                    <a:pt x="576" y="59"/>
                  </a:cubicBezTo>
                  <a:cubicBezTo>
                    <a:pt x="569" y="55"/>
                    <a:pt x="562" y="51"/>
                    <a:pt x="555" y="48"/>
                  </a:cubicBezTo>
                  <a:cubicBezTo>
                    <a:pt x="552" y="47"/>
                    <a:pt x="550" y="43"/>
                    <a:pt x="552" y="40"/>
                  </a:cubicBezTo>
                  <a:cubicBezTo>
                    <a:pt x="553" y="37"/>
                    <a:pt x="557" y="35"/>
                    <a:pt x="560" y="37"/>
                  </a:cubicBezTo>
                  <a:cubicBezTo>
                    <a:pt x="567" y="40"/>
                    <a:pt x="575" y="44"/>
                    <a:pt x="582" y="48"/>
                  </a:cubicBezTo>
                  <a:cubicBezTo>
                    <a:pt x="585" y="50"/>
                    <a:pt x="586" y="53"/>
                    <a:pt x="584" y="56"/>
                  </a:cubicBezTo>
                  <a:cubicBezTo>
                    <a:pt x="583" y="58"/>
                    <a:pt x="581" y="60"/>
                    <a:pt x="579" y="60"/>
                  </a:cubicBezTo>
                  <a:close/>
                  <a:moveTo>
                    <a:pt x="227" y="49"/>
                  </a:moveTo>
                  <a:cubicBezTo>
                    <a:pt x="225" y="49"/>
                    <a:pt x="223" y="48"/>
                    <a:pt x="222" y="46"/>
                  </a:cubicBezTo>
                  <a:cubicBezTo>
                    <a:pt x="220" y="43"/>
                    <a:pt x="222" y="39"/>
                    <a:pt x="225" y="38"/>
                  </a:cubicBezTo>
                  <a:cubicBezTo>
                    <a:pt x="232" y="34"/>
                    <a:pt x="240" y="31"/>
                    <a:pt x="247" y="28"/>
                  </a:cubicBezTo>
                  <a:cubicBezTo>
                    <a:pt x="251" y="27"/>
                    <a:pt x="254" y="28"/>
                    <a:pt x="255" y="31"/>
                  </a:cubicBezTo>
                  <a:cubicBezTo>
                    <a:pt x="257" y="35"/>
                    <a:pt x="255" y="38"/>
                    <a:pt x="252" y="39"/>
                  </a:cubicBezTo>
                  <a:cubicBezTo>
                    <a:pt x="245" y="42"/>
                    <a:pt x="237" y="45"/>
                    <a:pt x="230" y="49"/>
                  </a:cubicBezTo>
                  <a:cubicBezTo>
                    <a:pt x="229" y="49"/>
                    <a:pt x="228" y="49"/>
                    <a:pt x="227" y="49"/>
                  </a:cubicBezTo>
                  <a:close/>
                  <a:moveTo>
                    <a:pt x="535" y="39"/>
                  </a:moveTo>
                  <a:cubicBezTo>
                    <a:pt x="534" y="39"/>
                    <a:pt x="533" y="39"/>
                    <a:pt x="533" y="39"/>
                  </a:cubicBezTo>
                  <a:cubicBezTo>
                    <a:pt x="525" y="36"/>
                    <a:pt x="518" y="33"/>
                    <a:pt x="510" y="30"/>
                  </a:cubicBezTo>
                  <a:cubicBezTo>
                    <a:pt x="507" y="29"/>
                    <a:pt x="505" y="26"/>
                    <a:pt x="506" y="23"/>
                  </a:cubicBezTo>
                  <a:cubicBezTo>
                    <a:pt x="507" y="20"/>
                    <a:pt x="511" y="18"/>
                    <a:pt x="514" y="19"/>
                  </a:cubicBezTo>
                  <a:cubicBezTo>
                    <a:pt x="522" y="21"/>
                    <a:pt x="530" y="24"/>
                    <a:pt x="537" y="27"/>
                  </a:cubicBezTo>
                  <a:cubicBezTo>
                    <a:pt x="540" y="28"/>
                    <a:pt x="542" y="32"/>
                    <a:pt x="541" y="35"/>
                  </a:cubicBezTo>
                  <a:cubicBezTo>
                    <a:pt x="540" y="37"/>
                    <a:pt x="537" y="39"/>
                    <a:pt x="535" y="39"/>
                  </a:cubicBezTo>
                  <a:close/>
                  <a:moveTo>
                    <a:pt x="273" y="31"/>
                  </a:moveTo>
                  <a:cubicBezTo>
                    <a:pt x="270" y="31"/>
                    <a:pt x="268" y="30"/>
                    <a:pt x="267" y="27"/>
                  </a:cubicBezTo>
                  <a:cubicBezTo>
                    <a:pt x="266" y="24"/>
                    <a:pt x="267" y="21"/>
                    <a:pt x="271" y="20"/>
                  </a:cubicBezTo>
                  <a:cubicBezTo>
                    <a:pt x="278" y="17"/>
                    <a:pt x="286" y="15"/>
                    <a:pt x="294" y="13"/>
                  </a:cubicBezTo>
                  <a:cubicBezTo>
                    <a:pt x="298" y="12"/>
                    <a:pt x="301" y="14"/>
                    <a:pt x="302" y="17"/>
                  </a:cubicBezTo>
                  <a:cubicBezTo>
                    <a:pt x="303" y="20"/>
                    <a:pt x="301" y="24"/>
                    <a:pt x="297" y="24"/>
                  </a:cubicBezTo>
                  <a:cubicBezTo>
                    <a:pt x="290" y="26"/>
                    <a:pt x="282" y="29"/>
                    <a:pt x="274" y="31"/>
                  </a:cubicBezTo>
                  <a:cubicBezTo>
                    <a:pt x="274" y="31"/>
                    <a:pt x="273" y="31"/>
                    <a:pt x="273" y="31"/>
                  </a:cubicBezTo>
                  <a:close/>
                  <a:moveTo>
                    <a:pt x="489" y="24"/>
                  </a:moveTo>
                  <a:cubicBezTo>
                    <a:pt x="488" y="24"/>
                    <a:pt x="488" y="24"/>
                    <a:pt x="487" y="24"/>
                  </a:cubicBezTo>
                  <a:cubicBezTo>
                    <a:pt x="479" y="22"/>
                    <a:pt x="472" y="20"/>
                    <a:pt x="464" y="19"/>
                  </a:cubicBezTo>
                  <a:cubicBezTo>
                    <a:pt x="460" y="18"/>
                    <a:pt x="458" y="15"/>
                    <a:pt x="459" y="12"/>
                  </a:cubicBezTo>
                  <a:cubicBezTo>
                    <a:pt x="459" y="8"/>
                    <a:pt x="463" y="6"/>
                    <a:pt x="466" y="7"/>
                  </a:cubicBezTo>
                  <a:cubicBezTo>
                    <a:pt x="474" y="8"/>
                    <a:pt x="482" y="10"/>
                    <a:pt x="490" y="12"/>
                  </a:cubicBezTo>
                  <a:cubicBezTo>
                    <a:pt x="493" y="13"/>
                    <a:pt x="495" y="16"/>
                    <a:pt x="495" y="19"/>
                  </a:cubicBezTo>
                  <a:cubicBezTo>
                    <a:pt x="494" y="22"/>
                    <a:pt x="491" y="24"/>
                    <a:pt x="489" y="24"/>
                  </a:cubicBezTo>
                  <a:close/>
                  <a:moveTo>
                    <a:pt x="320" y="19"/>
                  </a:moveTo>
                  <a:cubicBezTo>
                    <a:pt x="317" y="19"/>
                    <a:pt x="314" y="17"/>
                    <a:pt x="314" y="14"/>
                  </a:cubicBezTo>
                  <a:cubicBezTo>
                    <a:pt x="313" y="11"/>
                    <a:pt x="315" y="8"/>
                    <a:pt x="318" y="7"/>
                  </a:cubicBezTo>
                  <a:cubicBezTo>
                    <a:pt x="327" y="6"/>
                    <a:pt x="335" y="4"/>
                    <a:pt x="343" y="3"/>
                  </a:cubicBezTo>
                  <a:cubicBezTo>
                    <a:pt x="346" y="3"/>
                    <a:pt x="349" y="5"/>
                    <a:pt x="350" y="9"/>
                  </a:cubicBezTo>
                  <a:cubicBezTo>
                    <a:pt x="350" y="12"/>
                    <a:pt x="348" y="15"/>
                    <a:pt x="344" y="15"/>
                  </a:cubicBezTo>
                  <a:cubicBezTo>
                    <a:pt x="336" y="16"/>
                    <a:pt x="329" y="18"/>
                    <a:pt x="321" y="19"/>
                  </a:cubicBezTo>
                  <a:cubicBezTo>
                    <a:pt x="320" y="19"/>
                    <a:pt x="320" y="19"/>
                    <a:pt x="320" y="19"/>
                  </a:cubicBezTo>
                  <a:close/>
                  <a:moveTo>
                    <a:pt x="441" y="15"/>
                  </a:moveTo>
                  <a:cubicBezTo>
                    <a:pt x="440" y="15"/>
                    <a:pt x="440" y="15"/>
                    <a:pt x="440" y="15"/>
                  </a:cubicBezTo>
                  <a:cubicBezTo>
                    <a:pt x="432" y="14"/>
                    <a:pt x="424" y="13"/>
                    <a:pt x="416" y="13"/>
                  </a:cubicBezTo>
                  <a:cubicBezTo>
                    <a:pt x="413" y="13"/>
                    <a:pt x="410" y="10"/>
                    <a:pt x="410" y="6"/>
                  </a:cubicBezTo>
                  <a:cubicBezTo>
                    <a:pt x="411" y="3"/>
                    <a:pt x="414" y="0"/>
                    <a:pt x="417" y="1"/>
                  </a:cubicBezTo>
                  <a:cubicBezTo>
                    <a:pt x="425" y="1"/>
                    <a:pt x="433" y="2"/>
                    <a:pt x="442" y="3"/>
                  </a:cubicBezTo>
                  <a:cubicBezTo>
                    <a:pt x="445" y="3"/>
                    <a:pt x="447" y="6"/>
                    <a:pt x="447" y="10"/>
                  </a:cubicBezTo>
                  <a:cubicBezTo>
                    <a:pt x="446" y="13"/>
                    <a:pt x="444" y="15"/>
                    <a:pt x="441" y="15"/>
                  </a:cubicBezTo>
                  <a:close/>
                  <a:moveTo>
                    <a:pt x="368" y="13"/>
                  </a:moveTo>
                  <a:cubicBezTo>
                    <a:pt x="365" y="13"/>
                    <a:pt x="362" y="11"/>
                    <a:pt x="362" y="7"/>
                  </a:cubicBezTo>
                  <a:cubicBezTo>
                    <a:pt x="362" y="4"/>
                    <a:pt x="364" y="1"/>
                    <a:pt x="368" y="1"/>
                  </a:cubicBezTo>
                  <a:cubicBezTo>
                    <a:pt x="376" y="0"/>
                    <a:pt x="384" y="0"/>
                    <a:pt x="392" y="0"/>
                  </a:cubicBezTo>
                  <a:cubicBezTo>
                    <a:pt x="392" y="0"/>
                    <a:pt x="392" y="0"/>
                    <a:pt x="392" y="0"/>
                  </a:cubicBezTo>
                  <a:cubicBezTo>
                    <a:pt x="396" y="0"/>
                    <a:pt x="398" y="3"/>
                    <a:pt x="398" y="6"/>
                  </a:cubicBezTo>
                  <a:cubicBezTo>
                    <a:pt x="398" y="10"/>
                    <a:pt x="396" y="12"/>
                    <a:pt x="392" y="12"/>
                  </a:cubicBezTo>
                  <a:cubicBezTo>
                    <a:pt x="384" y="12"/>
                    <a:pt x="376" y="13"/>
                    <a:pt x="368" y="13"/>
                  </a:cubicBezTo>
                  <a:close/>
                </a:path>
              </a:pathLst>
            </a:custGeom>
            <a:solidFill>
              <a:srgbClr val="333333"/>
            </a:solidFill>
            <a:ln w="9525">
              <a:noFill/>
              <a:miter lim="800000"/>
              <a:headEnd/>
              <a:tailEnd/>
            </a:ln>
          </p:spPr>
          <p:txBody>
            <a:bodyPr/>
            <a:lstStyle/>
            <a:p>
              <a:endParaRPr lang="zh-CN" altLang="en-US">
                <a:latin typeface="等线"/>
                <a:ea typeface="等线"/>
              </a:endParaRPr>
            </a:p>
          </p:txBody>
        </p:sp>
      </p:grpSp>
      <p:sp>
        <p:nvSpPr>
          <p:cNvPr id="16387" name="文本框 16"/>
          <p:cNvSpPr txBox="1">
            <a:spLocks noChangeArrowheads="1"/>
          </p:cNvSpPr>
          <p:nvPr/>
        </p:nvSpPr>
        <p:spPr bwMode="auto">
          <a:xfrm>
            <a:off x="9926638" y="2098675"/>
            <a:ext cx="842962" cy="830263"/>
          </a:xfrm>
          <a:prstGeom prst="rect">
            <a:avLst/>
          </a:prstGeom>
          <a:noFill/>
          <a:ln w="9525">
            <a:noFill/>
            <a:miter lim="800000"/>
            <a:headEnd/>
            <a:tailEnd/>
          </a:ln>
        </p:spPr>
        <p:txBody>
          <a:bodyPr>
            <a:spAutoFit/>
          </a:bodyPr>
          <a:lstStyle/>
          <a:p>
            <a:pPr algn="ctr"/>
            <a:r>
              <a:rPr lang="en-US" altLang="zh-CN" sz="4800" b="1">
                <a:solidFill>
                  <a:schemeClr val="bg1"/>
                </a:solidFill>
                <a:latin typeface="Agency FB" pitchFamily="34" charset="0"/>
                <a:ea typeface="等线"/>
              </a:rPr>
              <a:t>01</a:t>
            </a:r>
            <a:endParaRPr lang="zh-CN" altLang="en-US" sz="4800" b="1">
              <a:solidFill>
                <a:schemeClr val="bg1"/>
              </a:solidFill>
              <a:latin typeface="Agency FB" pitchFamily="34" charset="0"/>
              <a:ea typeface="等线"/>
            </a:endParaRPr>
          </a:p>
        </p:txBody>
      </p:sp>
      <p:sp>
        <p:nvSpPr>
          <p:cNvPr id="16388" name="文本框 40"/>
          <p:cNvSpPr txBox="1">
            <a:spLocks noChangeArrowheads="1"/>
          </p:cNvSpPr>
          <p:nvPr/>
        </p:nvSpPr>
        <p:spPr bwMode="auto">
          <a:xfrm>
            <a:off x="4910138" y="3629025"/>
            <a:ext cx="6443662" cy="1754188"/>
          </a:xfrm>
          <a:prstGeom prst="rect">
            <a:avLst/>
          </a:prstGeom>
          <a:noFill/>
          <a:ln w="9525">
            <a:noFill/>
            <a:miter lim="800000"/>
            <a:headEnd/>
            <a:tailEnd/>
          </a:ln>
        </p:spPr>
        <p:txBody>
          <a:bodyPr>
            <a:spAutoFit/>
          </a:bodyPr>
          <a:lstStyle/>
          <a:p>
            <a:pPr algn="r"/>
            <a:r>
              <a:rPr lang="zh-CN" altLang="en-US" sz="5400" b="1">
                <a:solidFill>
                  <a:srgbClr val="0271BF"/>
                </a:solidFill>
                <a:latin typeface="华文中宋" pitchFamily="2" charset="-122"/>
                <a:ea typeface="华文中宋" pitchFamily="2" charset="-122"/>
              </a:rPr>
              <a:t>开办企业指标目前的</a:t>
            </a:r>
            <a:endParaRPr lang="en-US" altLang="zh-CN" sz="5400" b="1">
              <a:solidFill>
                <a:srgbClr val="0271BF"/>
              </a:solidFill>
              <a:latin typeface="华文中宋" pitchFamily="2" charset="-122"/>
              <a:ea typeface="华文中宋" pitchFamily="2" charset="-122"/>
            </a:endParaRPr>
          </a:p>
          <a:p>
            <a:pPr algn="r"/>
            <a:r>
              <a:rPr lang="zh-CN" altLang="en-US" sz="5400" b="1">
                <a:solidFill>
                  <a:srgbClr val="0271BF"/>
                </a:solidFill>
                <a:latin typeface="华文中宋" pitchFamily="2" charset="-122"/>
                <a:ea typeface="华文中宋" pitchFamily="2" charset="-122"/>
              </a:rPr>
              <a:t>基本情况</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45" name="Text Box 17"/>
          <p:cNvSpPr txBox="1">
            <a:spLocks noChangeArrowheads="1"/>
          </p:cNvSpPr>
          <p:nvPr/>
        </p:nvSpPr>
        <p:spPr bwMode="auto">
          <a:xfrm>
            <a:off x="2046288" y="2101850"/>
            <a:ext cx="7610475" cy="4291013"/>
          </a:xfrm>
          <a:prstGeom prst="rect">
            <a:avLst/>
          </a:prstGeom>
          <a:noFill/>
          <a:ln w="9525">
            <a:noFill/>
            <a:miter lim="800000"/>
            <a:headEnd/>
            <a:tailEnd/>
          </a:ln>
          <a:effectLst/>
        </p:spPr>
        <p:txBody>
          <a:bodyPr>
            <a:spAutoFit/>
          </a:bodyPr>
          <a:lstStyle/>
          <a:p>
            <a:pPr>
              <a:spcBef>
                <a:spcPct val="50000"/>
              </a:spcBef>
            </a:pPr>
            <a:r>
              <a:rPr lang="zh-CN" altLang="en-US" sz="2400">
                <a:solidFill>
                  <a:srgbClr val="0271BF"/>
                </a:solidFill>
                <a:latin typeface="微软雅黑" pitchFamily="34" charset="-122"/>
                <a:ea typeface="微软雅黑" pitchFamily="34" charset="-122"/>
              </a:rPr>
              <a:t>“多证合一”登记制度改革是体现政府部门简政放权、放管结合、优化服务改革的重要举措，是商事登记制度的重要组成部分：</a:t>
            </a:r>
          </a:p>
          <a:p>
            <a:pPr>
              <a:spcBef>
                <a:spcPct val="50000"/>
              </a:spcBef>
            </a:pPr>
            <a:r>
              <a:rPr lang="zh-CN" altLang="en-US" sz="2400">
                <a:solidFill>
                  <a:srgbClr val="0271BF"/>
                </a:solidFill>
                <a:latin typeface="微软雅黑" pitchFamily="34" charset="-122"/>
                <a:ea typeface="微软雅黑" pitchFamily="34" charset="-122"/>
              </a:rPr>
              <a:t>一是“一码”的启用，即将企业在各部门办事的主体码统一为统一社会信用代码；</a:t>
            </a:r>
          </a:p>
          <a:p>
            <a:pPr>
              <a:spcBef>
                <a:spcPct val="50000"/>
              </a:spcBef>
            </a:pPr>
            <a:r>
              <a:rPr lang="zh-CN" altLang="en-US" sz="2400">
                <a:solidFill>
                  <a:srgbClr val="0271BF"/>
                </a:solidFill>
                <a:latin typeface="微软雅黑" pitchFamily="34" charset="-122"/>
                <a:ea typeface="微软雅黑" pitchFamily="34" charset="-122"/>
              </a:rPr>
              <a:t>二是信息共享，基于“一码”的启用，通过“数据网上行”，实现企业信息在政府部门间的共享；</a:t>
            </a:r>
          </a:p>
          <a:p>
            <a:pPr>
              <a:spcBef>
                <a:spcPct val="50000"/>
              </a:spcBef>
            </a:pPr>
            <a:r>
              <a:rPr lang="zh-CN" altLang="en-US" sz="2400">
                <a:solidFill>
                  <a:srgbClr val="0271BF"/>
                </a:solidFill>
                <a:latin typeface="微软雅黑" pitchFamily="34" charset="-122"/>
                <a:ea typeface="微软雅黑" pitchFamily="34" charset="-122"/>
              </a:rPr>
              <a:t>三是审批改革，以减少、整合非许可类涉企登记、备案事项为主要方式，以信息共享为主要手段实现简化手续、提高效率。</a:t>
            </a:r>
          </a:p>
        </p:txBody>
      </p:sp>
      <p:sp>
        <p:nvSpPr>
          <p:cNvPr id="48146" name="文本框 96"/>
          <p:cNvSpPr txBox="1">
            <a:spLocks noChangeArrowheads="1"/>
          </p:cNvSpPr>
          <p:nvPr/>
        </p:nvSpPr>
        <p:spPr bwMode="auto">
          <a:xfrm>
            <a:off x="842963" y="493713"/>
            <a:ext cx="4894262" cy="276225"/>
          </a:xfrm>
          <a:prstGeom prst="rect">
            <a:avLst/>
          </a:prstGeom>
          <a:noFill/>
          <a:ln w="9525">
            <a:noFill/>
            <a:miter lim="800000"/>
            <a:headEnd/>
            <a:tailEnd/>
          </a:ln>
        </p:spPr>
        <p:txBody>
          <a:bodyPr>
            <a:spAutoFit/>
          </a:bodyPr>
          <a:lstStyle/>
          <a:p>
            <a:r>
              <a:rPr lang="zh-CN" altLang="en-US" sz="1200">
                <a:solidFill>
                  <a:srgbClr val="0271BF"/>
                </a:solidFill>
                <a:latin typeface="微软雅黑" pitchFamily="34" charset="-122"/>
                <a:ea typeface="微软雅黑" pitchFamily="34" charset="-122"/>
              </a:rPr>
              <a:t>实施全国统一”多证合一“的意义</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2235200" y="2428875"/>
            <a:ext cx="6956425" cy="3013075"/>
          </a:xfrm>
          <a:prstGeom prst="rect">
            <a:avLst/>
          </a:prstGeom>
          <a:noFill/>
          <a:ln w="9525">
            <a:noFill/>
            <a:miter lim="800000"/>
            <a:headEnd/>
            <a:tailEnd/>
          </a:ln>
        </p:spPr>
        <p:txBody>
          <a:bodyPr>
            <a:spAutoFit/>
          </a:bodyPr>
          <a:lstStyle/>
          <a:p>
            <a:pPr>
              <a:spcBef>
                <a:spcPct val="50000"/>
              </a:spcBef>
            </a:pPr>
            <a:r>
              <a:rPr lang="zh-CN" altLang="en-US" sz="2400">
                <a:solidFill>
                  <a:srgbClr val="0271BF"/>
                </a:solidFill>
                <a:latin typeface="微软雅黑" pitchFamily="34" charset="-122"/>
                <a:ea typeface="微软雅黑" pitchFamily="34" charset="-122"/>
              </a:rPr>
              <a:t>此次实施全国统一“多证合一”登记制度改革另一个重要意义在于首次把外商投资企业商务备案受理纳入“多证合一”登记事项，把外商投资企业的商务部门备案流程从原来的“串联”审批改为“并联”审批，即原来在商务部门和工商（市场监管）部门办理的事项，企业只需在在一个网上平台（窗口）、填一张表格、一次性完成，通过信息互通、数据共享，由企业跑路转为政府部门之间数据跑路。</a:t>
            </a:r>
          </a:p>
        </p:txBody>
      </p:sp>
      <p:sp>
        <p:nvSpPr>
          <p:cNvPr id="49166" name="文本框 96"/>
          <p:cNvSpPr txBox="1">
            <a:spLocks noChangeArrowheads="1"/>
          </p:cNvSpPr>
          <p:nvPr/>
        </p:nvSpPr>
        <p:spPr bwMode="auto">
          <a:xfrm>
            <a:off x="854075" y="766763"/>
            <a:ext cx="4894263" cy="276225"/>
          </a:xfrm>
          <a:prstGeom prst="rect">
            <a:avLst/>
          </a:prstGeom>
          <a:noFill/>
          <a:ln w="9525">
            <a:noFill/>
            <a:miter lim="800000"/>
            <a:headEnd/>
            <a:tailEnd/>
          </a:ln>
        </p:spPr>
        <p:txBody>
          <a:bodyPr>
            <a:spAutoFit/>
          </a:bodyPr>
          <a:lstStyle/>
          <a:p>
            <a:r>
              <a:rPr lang="zh-CN" altLang="en-US" sz="1200">
                <a:solidFill>
                  <a:srgbClr val="0271BF"/>
                </a:solidFill>
                <a:latin typeface="微软雅黑" pitchFamily="34" charset="-122"/>
                <a:ea typeface="微软雅黑" pitchFamily="34" charset="-122"/>
              </a:rPr>
              <a:t>实施全国统一”多证合一“的意义</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308" name="组合 15"/>
          <p:cNvGrpSpPr>
            <a:grpSpLocks/>
          </p:cNvGrpSpPr>
          <p:nvPr/>
        </p:nvGrpSpPr>
        <p:grpSpPr bwMode="auto">
          <a:xfrm>
            <a:off x="9372600" y="1504950"/>
            <a:ext cx="1981200" cy="1976438"/>
            <a:chOff x="946625" y="1091252"/>
            <a:chExt cx="1981134" cy="1975212"/>
          </a:xfrm>
        </p:grpSpPr>
        <p:sp>
          <p:nvSpPr>
            <p:cNvPr id="35" name="Freeform 27"/>
            <p:cNvSpPr>
              <a:spLocks/>
            </p:cNvSpPr>
            <p:nvPr/>
          </p:nvSpPr>
          <p:spPr bwMode="auto">
            <a:xfrm>
              <a:off x="1089495" y="1230865"/>
              <a:ext cx="1693807" cy="1688052"/>
            </a:xfrm>
            <a:custGeom>
              <a:avLst/>
              <a:gdLst>
                <a:gd name="T0" fmla="*/ 654 w 795"/>
                <a:gd name="T1" fmla="*/ 141 h 795"/>
                <a:gd name="T2" fmla="*/ 141 w 795"/>
                <a:gd name="T3" fmla="*/ 141 h 795"/>
                <a:gd name="T4" fmla="*/ 141 w 795"/>
                <a:gd name="T5" fmla="*/ 653 h 795"/>
                <a:gd name="T6" fmla="*/ 654 w 795"/>
                <a:gd name="T7" fmla="*/ 653 h 795"/>
                <a:gd name="T8" fmla="*/ 654 w 795"/>
                <a:gd name="T9" fmla="*/ 141 h 795"/>
              </a:gdLst>
              <a:ahLst/>
              <a:cxnLst>
                <a:cxn ang="0">
                  <a:pos x="T0" y="T1"/>
                </a:cxn>
                <a:cxn ang="0">
                  <a:pos x="T2" y="T3"/>
                </a:cxn>
                <a:cxn ang="0">
                  <a:pos x="T4" y="T5"/>
                </a:cxn>
                <a:cxn ang="0">
                  <a:pos x="T6" y="T7"/>
                </a:cxn>
                <a:cxn ang="0">
                  <a:pos x="T8" y="T9"/>
                </a:cxn>
              </a:cxnLst>
              <a:rect l="0" t="0" r="r" b="b"/>
              <a:pathLst>
                <a:path w="795" h="795">
                  <a:moveTo>
                    <a:pt x="654" y="141"/>
                  </a:moveTo>
                  <a:cubicBezTo>
                    <a:pt x="512" y="0"/>
                    <a:pt x="283" y="0"/>
                    <a:pt x="141" y="141"/>
                  </a:cubicBezTo>
                  <a:cubicBezTo>
                    <a:pt x="0" y="282"/>
                    <a:pt x="0" y="512"/>
                    <a:pt x="141" y="653"/>
                  </a:cubicBezTo>
                  <a:cubicBezTo>
                    <a:pt x="283" y="795"/>
                    <a:pt x="512" y="795"/>
                    <a:pt x="654" y="653"/>
                  </a:cubicBezTo>
                  <a:cubicBezTo>
                    <a:pt x="795" y="512"/>
                    <a:pt x="795" y="282"/>
                    <a:pt x="654" y="141"/>
                  </a:cubicBezTo>
                  <a:close/>
                </a:path>
              </a:pathLst>
            </a:custGeom>
            <a:solidFill>
              <a:schemeClr val="accent1">
                <a:lumMod val="7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55310" name="Freeform 28"/>
            <p:cNvSpPr>
              <a:spLocks noEditPoints="1"/>
            </p:cNvSpPr>
            <p:nvPr/>
          </p:nvSpPr>
          <p:spPr bwMode="auto">
            <a:xfrm>
              <a:off x="946625" y="1091252"/>
              <a:ext cx="1981134" cy="1975212"/>
            </a:xfrm>
            <a:custGeom>
              <a:avLst/>
              <a:gdLst>
                <a:gd name="T0" fmla="*/ 989503 w 931"/>
                <a:gd name="T1" fmla="*/ 1975212 h 930"/>
                <a:gd name="T2" fmla="*/ 0 w 931"/>
                <a:gd name="T3" fmla="*/ 987606 h 930"/>
                <a:gd name="T4" fmla="*/ 989503 w 931"/>
                <a:gd name="T5" fmla="*/ 0 h 930"/>
                <a:gd name="T6" fmla="*/ 1981134 w 931"/>
                <a:gd name="T7" fmla="*/ 987606 h 930"/>
                <a:gd name="T8" fmla="*/ 989503 w 931"/>
                <a:gd name="T9" fmla="*/ 1975212 h 930"/>
                <a:gd name="T10" fmla="*/ 989503 w 931"/>
                <a:gd name="T11" fmla="*/ 25487 h 930"/>
                <a:gd name="T12" fmla="*/ 25536 w 931"/>
                <a:gd name="T13" fmla="*/ 987606 h 930"/>
                <a:gd name="T14" fmla="*/ 989503 w 931"/>
                <a:gd name="T15" fmla="*/ 1949725 h 930"/>
                <a:gd name="T16" fmla="*/ 1953470 w 931"/>
                <a:gd name="T17" fmla="*/ 987606 h 930"/>
                <a:gd name="T18" fmla="*/ 989503 w 931"/>
                <a:gd name="T19" fmla="*/ 25487 h 9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1"/>
                <a:gd name="T31" fmla="*/ 0 h 930"/>
                <a:gd name="T32" fmla="*/ 931 w 931"/>
                <a:gd name="T33" fmla="*/ 930 h 9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1" h="930">
                  <a:moveTo>
                    <a:pt x="465" y="930"/>
                  </a:moveTo>
                  <a:cubicBezTo>
                    <a:pt x="209" y="930"/>
                    <a:pt x="0" y="721"/>
                    <a:pt x="0" y="465"/>
                  </a:cubicBezTo>
                  <a:cubicBezTo>
                    <a:pt x="0" y="208"/>
                    <a:pt x="209" y="0"/>
                    <a:pt x="465" y="0"/>
                  </a:cubicBezTo>
                  <a:cubicBezTo>
                    <a:pt x="722" y="0"/>
                    <a:pt x="931" y="208"/>
                    <a:pt x="931" y="465"/>
                  </a:cubicBezTo>
                  <a:cubicBezTo>
                    <a:pt x="931" y="721"/>
                    <a:pt x="722" y="930"/>
                    <a:pt x="465" y="930"/>
                  </a:cubicBezTo>
                  <a:close/>
                  <a:moveTo>
                    <a:pt x="465" y="12"/>
                  </a:moveTo>
                  <a:cubicBezTo>
                    <a:pt x="216" y="12"/>
                    <a:pt x="12" y="215"/>
                    <a:pt x="12" y="465"/>
                  </a:cubicBezTo>
                  <a:cubicBezTo>
                    <a:pt x="12" y="715"/>
                    <a:pt x="216" y="918"/>
                    <a:pt x="465" y="918"/>
                  </a:cubicBezTo>
                  <a:cubicBezTo>
                    <a:pt x="715" y="918"/>
                    <a:pt x="918" y="715"/>
                    <a:pt x="918" y="465"/>
                  </a:cubicBezTo>
                  <a:cubicBezTo>
                    <a:pt x="918" y="215"/>
                    <a:pt x="715" y="12"/>
                    <a:pt x="465" y="12"/>
                  </a:cubicBezTo>
                  <a:close/>
                </a:path>
              </a:pathLst>
            </a:custGeom>
            <a:solidFill>
              <a:srgbClr val="333333"/>
            </a:solidFill>
            <a:ln w="9525">
              <a:noFill/>
              <a:miter lim="800000"/>
              <a:headEnd/>
              <a:tailEnd/>
            </a:ln>
          </p:spPr>
          <p:txBody>
            <a:bodyPr/>
            <a:lstStyle/>
            <a:p>
              <a:endParaRPr lang="zh-CN" altLang="en-US">
                <a:latin typeface="等线"/>
                <a:ea typeface="等线"/>
              </a:endParaRPr>
            </a:p>
          </p:txBody>
        </p:sp>
        <p:sp>
          <p:nvSpPr>
            <p:cNvPr id="55311" name="Freeform 29"/>
            <p:cNvSpPr>
              <a:spLocks noEditPoints="1"/>
            </p:cNvSpPr>
            <p:nvPr/>
          </p:nvSpPr>
          <p:spPr bwMode="auto">
            <a:xfrm>
              <a:off x="1097654" y="1242281"/>
              <a:ext cx="1676116" cy="1673155"/>
            </a:xfrm>
            <a:custGeom>
              <a:avLst/>
              <a:gdLst>
                <a:gd name="T0" fmla="*/ 839123 w 787"/>
                <a:gd name="T1" fmla="*/ 1673155 h 788"/>
                <a:gd name="T2" fmla="*/ 800787 w 787"/>
                <a:gd name="T3" fmla="*/ 1658292 h 788"/>
                <a:gd name="T4" fmla="*/ 996725 w 787"/>
                <a:gd name="T5" fmla="*/ 1658292 h 788"/>
                <a:gd name="T6" fmla="*/ 636796 w 787"/>
                <a:gd name="T7" fmla="*/ 1622196 h 788"/>
                <a:gd name="T8" fmla="*/ 1090434 w 787"/>
                <a:gd name="T9" fmla="*/ 1607333 h 788"/>
                <a:gd name="T10" fmla="*/ 530309 w 787"/>
                <a:gd name="T11" fmla="*/ 1613703 h 788"/>
                <a:gd name="T12" fmla="*/ 1130899 w 787"/>
                <a:gd name="T13" fmla="*/ 1605210 h 788"/>
                <a:gd name="T14" fmla="*/ 487714 w 787"/>
                <a:gd name="T15" fmla="*/ 1594593 h 788"/>
                <a:gd name="T16" fmla="*/ 487714 w 787"/>
                <a:gd name="T17" fmla="*/ 1594593 h 788"/>
                <a:gd name="T18" fmla="*/ 1241646 w 787"/>
                <a:gd name="T19" fmla="*/ 1569114 h 788"/>
                <a:gd name="T20" fmla="*/ 402523 w 787"/>
                <a:gd name="T21" fmla="*/ 1520278 h 788"/>
                <a:gd name="T22" fmla="*/ 1373691 w 787"/>
                <a:gd name="T23" fmla="*/ 1462949 h 788"/>
                <a:gd name="T24" fmla="*/ 264089 w 787"/>
                <a:gd name="T25" fmla="*/ 1426853 h 788"/>
                <a:gd name="T26" fmla="*/ 1394989 w 787"/>
                <a:gd name="T27" fmla="*/ 1426853 h 788"/>
                <a:gd name="T28" fmla="*/ 227884 w 787"/>
                <a:gd name="T29" fmla="*/ 1409867 h 788"/>
                <a:gd name="T30" fmla="*/ 1473789 w 787"/>
                <a:gd name="T31" fmla="*/ 1373771 h 788"/>
                <a:gd name="T32" fmla="*/ 1473789 w 787"/>
                <a:gd name="T33" fmla="*/ 1373771 h 788"/>
                <a:gd name="T34" fmla="*/ 178899 w 787"/>
                <a:gd name="T35" fmla="*/ 1331305 h 788"/>
                <a:gd name="T36" fmla="*/ 1573888 w 787"/>
                <a:gd name="T37" fmla="*/ 1237880 h 788"/>
                <a:gd name="T38" fmla="*/ 102228 w 787"/>
                <a:gd name="T39" fmla="*/ 1182674 h 788"/>
                <a:gd name="T40" fmla="*/ 1593056 w 787"/>
                <a:gd name="T41" fmla="*/ 1133839 h 788"/>
                <a:gd name="T42" fmla="*/ 40465 w 787"/>
                <a:gd name="T43" fmla="*/ 1095619 h 788"/>
                <a:gd name="T44" fmla="*/ 1618613 w 787"/>
                <a:gd name="T45" fmla="*/ 1101989 h 788"/>
                <a:gd name="T46" fmla="*/ 38336 w 787"/>
                <a:gd name="T47" fmla="*/ 1055277 h 788"/>
                <a:gd name="T48" fmla="*/ 38336 w 787"/>
                <a:gd name="T49" fmla="*/ 1055277 h 788"/>
                <a:gd name="T50" fmla="*/ 1661208 w 787"/>
                <a:gd name="T51" fmla="*/ 993701 h 788"/>
                <a:gd name="T52" fmla="*/ 31946 w 787"/>
                <a:gd name="T53" fmla="*/ 938496 h 788"/>
                <a:gd name="T54" fmla="*/ 1650559 w 787"/>
                <a:gd name="T55" fmla="*/ 832331 h 788"/>
                <a:gd name="T56" fmla="*/ 0 w 787"/>
                <a:gd name="T57" fmla="*/ 838701 h 788"/>
                <a:gd name="T58" fmla="*/ 1661208 w 787"/>
                <a:gd name="T59" fmla="*/ 794112 h 788"/>
                <a:gd name="T60" fmla="*/ 1661208 w 787"/>
                <a:gd name="T61" fmla="*/ 794112 h 788"/>
                <a:gd name="T62" fmla="*/ 31946 w 787"/>
                <a:gd name="T63" fmla="*/ 736783 h 788"/>
                <a:gd name="T64" fmla="*/ 1661208 w 787"/>
                <a:gd name="T65" fmla="*/ 677331 h 788"/>
                <a:gd name="T66" fmla="*/ 55374 w 787"/>
                <a:gd name="T67" fmla="*/ 571166 h 788"/>
                <a:gd name="T68" fmla="*/ 1599445 w 787"/>
                <a:gd name="T69" fmla="*/ 518083 h 788"/>
                <a:gd name="T70" fmla="*/ 57503 w 787"/>
                <a:gd name="T71" fmla="*/ 530823 h 788"/>
                <a:gd name="T72" fmla="*/ 1571758 w 787"/>
                <a:gd name="T73" fmla="*/ 488357 h 788"/>
                <a:gd name="T74" fmla="*/ 112877 w 787"/>
                <a:gd name="T75" fmla="*/ 454385 h 788"/>
                <a:gd name="T76" fmla="*/ 112877 w 787"/>
                <a:gd name="T77" fmla="*/ 454385 h 788"/>
                <a:gd name="T78" fmla="*/ 1539812 w 787"/>
                <a:gd name="T79" fmla="*/ 403426 h 788"/>
                <a:gd name="T80" fmla="*/ 210846 w 787"/>
                <a:gd name="T81" fmla="*/ 320617 h 788"/>
                <a:gd name="T82" fmla="*/ 1448232 w 787"/>
                <a:gd name="T83" fmla="*/ 261165 h 788"/>
                <a:gd name="T84" fmla="*/ 261960 w 787"/>
                <a:gd name="T85" fmla="*/ 227192 h 788"/>
                <a:gd name="T86" fmla="*/ 1354523 w 787"/>
                <a:gd name="T87" fmla="*/ 210206 h 788"/>
                <a:gd name="T88" fmla="*/ 300295 w 787"/>
                <a:gd name="T89" fmla="*/ 212329 h 788"/>
                <a:gd name="T90" fmla="*/ 1320447 w 787"/>
                <a:gd name="T91" fmla="*/ 182603 h 788"/>
                <a:gd name="T92" fmla="*/ 1320447 w 787"/>
                <a:gd name="T93" fmla="*/ 182603 h 788"/>
                <a:gd name="T94" fmla="*/ 400394 w 787"/>
                <a:gd name="T95" fmla="*/ 152877 h 788"/>
                <a:gd name="T96" fmla="*/ 1239517 w 787"/>
                <a:gd name="T97" fmla="*/ 101918 h 788"/>
                <a:gd name="T98" fmla="*/ 543087 w 787"/>
                <a:gd name="T99" fmla="*/ 65822 h 788"/>
                <a:gd name="T100" fmla="*/ 1077655 w 787"/>
                <a:gd name="T101" fmla="*/ 48836 h 788"/>
                <a:gd name="T102" fmla="*/ 577163 w 787"/>
                <a:gd name="T103" fmla="*/ 42466 h 788"/>
                <a:gd name="T104" fmla="*/ 1037190 w 787"/>
                <a:gd name="T105" fmla="*/ 50959 h 788"/>
                <a:gd name="T106" fmla="*/ 681521 w 787"/>
                <a:gd name="T107" fmla="*/ 40343 h 788"/>
                <a:gd name="T108" fmla="*/ 681521 w 787"/>
                <a:gd name="T109" fmla="*/ 40343 h 788"/>
                <a:gd name="T110" fmla="*/ 952000 w 787"/>
                <a:gd name="T111" fmla="*/ 21233 h 788"/>
                <a:gd name="T112" fmla="*/ 847642 w 787"/>
                <a:gd name="T113" fmla="*/ 12740 h 7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7"/>
                <a:gd name="T172" fmla="*/ 0 h 788"/>
                <a:gd name="T173" fmla="*/ 787 w 787"/>
                <a:gd name="T174" fmla="*/ 788 h 7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7" h="788">
                  <a:moveTo>
                    <a:pt x="394" y="788"/>
                  </a:moveTo>
                  <a:cubicBezTo>
                    <a:pt x="390" y="788"/>
                    <a:pt x="388" y="785"/>
                    <a:pt x="388" y="781"/>
                  </a:cubicBezTo>
                  <a:cubicBezTo>
                    <a:pt x="388" y="778"/>
                    <a:pt x="390" y="775"/>
                    <a:pt x="394" y="775"/>
                  </a:cubicBezTo>
                  <a:cubicBezTo>
                    <a:pt x="402" y="775"/>
                    <a:pt x="410" y="775"/>
                    <a:pt x="418" y="775"/>
                  </a:cubicBezTo>
                  <a:cubicBezTo>
                    <a:pt x="421" y="774"/>
                    <a:pt x="424" y="777"/>
                    <a:pt x="424" y="780"/>
                  </a:cubicBezTo>
                  <a:cubicBezTo>
                    <a:pt x="424" y="784"/>
                    <a:pt x="422" y="787"/>
                    <a:pt x="418" y="787"/>
                  </a:cubicBezTo>
                  <a:cubicBezTo>
                    <a:pt x="410" y="787"/>
                    <a:pt x="402" y="788"/>
                    <a:pt x="394" y="788"/>
                  </a:cubicBezTo>
                  <a:close/>
                  <a:moveTo>
                    <a:pt x="369" y="787"/>
                  </a:moveTo>
                  <a:cubicBezTo>
                    <a:pt x="369" y="787"/>
                    <a:pt x="369" y="787"/>
                    <a:pt x="369" y="787"/>
                  </a:cubicBezTo>
                  <a:cubicBezTo>
                    <a:pt x="361" y="786"/>
                    <a:pt x="353" y="786"/>
                    <a:pt x="344" y="785"/>
                  </a:cubicBezTo>
                  <a:cubicBezTo>
                    <a:pt x="341" y="784"/>
                    <a:pt x="339" y="781"/>
                    <a:pt x="339" y="778"/>
                  </a:cubicBezTo>
                  <a:cubicBezTo>
                    <a:pt x="340" y="774"/>
                    <a:pt x="343" y="772"/>
                    <a:pt x="346" y="772"/>
                  </a:cubicBezTo>
                  <a:cubicBezTo>
                    <a:pt x="354" y="773"/>
                    <a:pt x="362" y="774"/>
                    <a:pt x="370" y="775"/>
                  </a:cubicBezTo>
                  <a:cubicBezTo>
                    <a:pt x="373" y="775"/>
                    <a:pt x="376" y="778"/>
                    <a:pt x="376" y="781"/>
                  </a:cubicBezTo>
                  <a:cubicBezTo>
                    <a:pt x="375" y="784"/>
                    <a:pt x="373" y="787"/>
                    <a:pt x="369" y="787"/>
                  </a:cubicBezTo>
                  <a:close/>
                  <a:moveTo>
                    <a:pt x="442" y="784"/>
                  </a:moveTo>
                  <a:cubicBezTo>
                    <a:pt x="439" y="784"/>
                    <a:pt x="437" y="782"/>
                    <a:pt x="436" y="779"/>
                  </a:cubicBezTo>
                  <a:cubicBezTo>
                    <a:pt x="436" y="776"/>
                    <a:pt x="438" y="773"/>
                    <a:pt x="442" y="772"/>
                  </a:cubicBezTo>
                  <a:cubicBezTo>
                    <a:pt x="450" y="771"/>
                    <a:pt x="457" y="770"/>
                    <a:pt x="465" y="769"/>
                  </a:cubicBezTo>
                  <a:cubicBezTo>
                    <a:pt x="469" y="768"/>
                    <a:pt x="472" y="770"/>
                    <a:pt x="472" y="773"/>
                  </a:cubicBezTo>
                  <a:cubicBezTo>
                    <a:pt x="473" y="777"/>
                    <a:pt x="471" y="780"/>
                    <a:pt x="468" y="781"/>
                  </a:cubicBezTo>
                  <a:cubicBezTo>
                    <a:pt x="459" y="782"/>
                    <a:pt x="451" y="783"/>
                    <a:pt x="443" y="784"/>
                  </a:cubicBezTo>
                  <a:lnTo>
                    <a:pt x="442" y="784"/>
                  </a:lnTo>
                  <a:close/>
                  <a:moveTo>
                    <a:pt x="321" y="781"/>
                  </a:moveTo>
                  <a:cubicBezTo>
                    <a:pt x="321" y="781"/>
                    <a:pt x="320" y="781"/>
                    <a:pt x="320" y="781"/>
                  </a:cubicBezTo>
                  <a:cubicBezTo>
                    <a:pt x="312" y="779"/>
                    <a:pt x="304" y="777"/>
                    <a:pt x="296" y="775"/>
                  </a:cubicBezTo>
                  <a:cubicBezTo>
                    <a:pt x="293" y="775"/>
                    <a:pt x="291" y="771"/>
                    <a:pt x="291" y="768"/>
                  </a:cubicBezTo>
                  <a:cubicBezTo>
                    <a:pt x="292" y="765"/>
                    <a:pt x="296" y="763"/>
                    <a:pt x="299" y="764"/>
                  </a:cubicBezTo>
                  <a:cubicBezTo>
                    <a:pt x="307" y="765"/>
                    <a:pt x="314" y="767"/>
                    <a:pt x="322" y="769"/>
                  </a:cubicBezTo>
                  <a:cubicBezTo>
                    <a:pt x="326" y="769"/>
                    <a:pt x="328" y="773"/>
                    <a:pt x="327" y="776"/>
                  </a:cubicBezTo>
                  <a:cubicBezTo>
                    <a:pt x="327" y="779"/>
                    <a:pt x="324" y="781"/>
                    <a:pt x="321" y="781"/>
                  </a:cubicBezTo>
                  <a:close/>
                  <a:moveTo>
                    <a:pt x="490" y="775"/>
                  </a:moveTo>
                  <a:cubicBezTo>
                    <a:pt x="487" y="775"/>
                    <a:pt x="485" y="774"/>
                    <a:pt x="484" y="771"/>
                  </a:cubicBezTo>
                  <a:cubicBezTo>
                    <a:pt x="483" y="768"/>
                    <a:pt x="485" y="764"/>
                    <a:pt x="489" y="763"/>
                  </a:cubicBezTo>
                  <a:cubicBezTo>
                    <a:pt x="496" y="761"/>
                    <a:pt x="504" y="759"/>
                    <a:pt x="512" y="757"/>
                  </a:cubicBezTo>
                  <a:cubicBezTo>
                    <a:pt x="515" y="756"/>
                    <a:pt x="518" y="757"/>
                    <a:pt x="519" y="761"/>
                  </a:cubicBezTo>
                  <a:cubicBezTo>
                    <a:pt x="520" y="764"/>
                    <a:pt x="519" y="767"/>
                    <a:pt x="515" y="768"/>
                  </a:cubicBezTo>
                  <a:cubicBezTo>
                    <a:pt x="508" y="771"/>
                    <a:pt x="500" y="773"/>
                    <a:pt x="492" y="775"/>
                  </a:cubicBezTo>
                  <a:cubicBezTo>
                    <a:pt x="491" y="775"/>
                    <a:pt x="491" y="775"/>
                    <a:pt x="490" y="775"/>
                  </a:cubicBezTo>
                  <a:close/>
                  <a:moveTo>
                    <a:pt x="274" y="769"/>
                  </a:moveTo>
                  <a:cubicBezTo>
                    <a:pt x="273" y="769"/>
                    <a:pt x="273" y="769"/>
                    <a:pt x="272" y="769"/>
                  </a:cubicBezTo>
                  <a:cubicBezTo>
                    <a:pt x="264" y="766"/>
                    <a:pt x="257" y="763"/>
                    <a:pt x="249" y="760"/>
                  </a:cubicBezTo>
                  <a:cubicBezTo>
                    <a:pt x="246" y="759"/>
                    <a:pt x="244" y="755"/>
                    <a:pt x="245" y="752"/>
                  </a:cubicBezTo>
                  <a:cubicBezTo>
                    <a:pt x="247" y="749"/>
                    <a:pt x="250" y="748"/>
                    <a:pt x="253" y="749"/>
                  </a:cubicBezTo>
                  <a:cubicBezTo>
                    <a:pt x="261" y="752"/>
                    <a:pt x="268" y="754"/>
                    <a:pt x="276" y="757"/>
                  </a:cubicBezTo>
                  <a:cubicBezTo>
                    <a:pt x="279" y="758"/>
                    <a:pt x="281" y="761"/>
                    <a:pt x="280" y="765"/>
                  </a:cubicBezTo>
                  <a:cubicBezTo>
                    <a:pt x="279" y="767"/>
                    <a:pt x="277" y="769"/>
                    <a:pt x="274" y="769"/>
                  </a:cubicBezTo>
                  <a:close/>
                  <a:moveTo>
                    <a:pt x="536" y="760"/>
                  </a:moveTo>
                  <a:cubicBezTo>
                    <a:pt x="534" y="760"/>
                    <a:pt x="532" y="759"/>
                    <a:pt x="531" y="756"/>
                  </a:cubicBezTo>
                  <a:cubicBezTo>
                    <a:pt x="529" y="753"/>
                    <a:pt x="531" y="750"/>
                    <a:pt x="534" y="749"/>
                  </a:cubicBezTo>
                  <a:cubicBezTo>
                    <a:pt x="542" y="746"/>
                    <a:pt x="549" y="742"/>
                    <a:pt x="556" y="739"/>
                  </a:cubicBezTo>
                  <a:cubicBezTo>
                    <a:pt x="559" y="738"/>
                    <a:pt x="563" y="739"/>
                    <a:pt x="564" y="742"/>
                  </a:cubicBezTo>
                  <a:cubicBezTo>
                    <a:pt x="566" y="745"/>
                    <a:pt x="564" y="749"/>
                    <a:pt x="561" y="750"/>
                  </a:cubicBezTo>
                  <a:cubicBezTo>
                    <a:pt x="554" y="754"/>
                    <a:pt x="546" y="757"/>
                    <a:pt x="539" y="760"/>
                  </a:cubicBezTo>
                  <a:cubicBezTo>
                    <a:pt x="538" y="760"/>
                    <a:pt x="537" y="760"/>
                    <a:pt x="536" y="760"/>
                  </a:cubicBezTo>
                  <a:close/>
                  <a:moveTo>
                    <a:pt x="229" y="751"/>
                  </a:moveTo>
                  <a:cubicBezTo>
                    <a:pt x="228" y="751"/>
                    <a:pt x="227" y="751"/>
                    <a:pt x="226" y="750"/>
                  </a:cubicBezTo>
                  <a:cubicBezTo>
                    <a:pt x="219" y="747"/>
                    <a:pt x="211" y="743"/>
                    <a:pt x="204" y="739"/>
                  </a:cubicBezTo>
                  <a:cubicBezTo>
                    <a:pt x="201" y="738"/>
                    <a:pt x="200" y="734"/>
                    <a:pt x="202" y="731"/>
                  </a:cubicBezTo>
                  <a:cubicBezTo>
                    <a:pt x="203" y="728"/>
                    <a:pt x="207" y="727"/>
                    <a:pt x="210" y="728"/>
                  </a:cubicBezTo>
                  <a:cubicBezTo>
                    <a:pt x="217" y="732"/>
                    <a:pt x="224" y="736"/>
                    <a:pt x="231" y="739"/>
                  </a:cubicBezTo>
                  <a:cubicBezTo>
                    <a:pt x="234" y="741"/>
                    <a:pt x="236" y="744"/>
                    <a:pt x="234" y="747"/>
                  </a:cubicBezTo>
                  <a:cubicBezTo>
                    <a:pt x="233" y="750"/>
                    <a:pt x="231" y="751"/>
                    <a:pt x="229" y="751"/>
                  </a:cubicBezTo>
                  <a:close/>
                  <a:moveTo>
                    <a:pt x="580" y="740"/>
                  </a:moveTo>
                  <a:cubicBezTo>
                    <a:pt x="578" y="740"/>
                    <a:pt x="576" y="738"/>
                    <a:pt x="575" y="736"/>
                  </a:cubicBezTo>
                  <a:cubicBezTo>
                    <a:pt x="573" y="733"/>
                    <a:pt x="574" y="730"/>
                    <a:pt x="577" y="728"/>
                  </a:cubicBezTo>
                  <a:cubicBezTo>
                    <a:pt x="584" y="724"/>
                    <a:pt x="591" y="720"/>
                    <a:pt x="598" y="716"/>
                  </a:cubicBezTo>
                  <a:cubicBezTo>
                    <a:pt x="601" y="714"/>
                    <a:pt x="605" y="715"/>
                    <a:pt x="606" y="718"/>
                  </a:cubicBezTo>
                  <a:cubicBezTo>
                    <a:pt x="608" y="721"/>
                    <a:pt x="607" y="724"/>
                    <a:pt x="605" y="726"/>
                  </a:cubicBezTo>
                  <a:cubicBezTo>
                    <a:pt x="598" y="731"/>
                    <a:pt x="591" y="735"/>
                    <a:pt x="583" y="739"/>
                  </a:cubicBezTo>
                  <a:cubicBezTo>
                    <a:pt x="582" y="739"/>
                    <a:pt x="581" y="740"/>
                    <a:pt x="580" y="740"/>
                  </a:cubicBezTo>
                  <a:close/>
                  <a:moveTo>
                    <a:pt x="186" y="727"/>
                  </a:moveTo>
                  <a:cubicBezTo>
                    <a:pt x="185" y="727"/>
                    <a:pt x="184" y="727"/>
                    <a:pt x="183" y="727"/>
                  </a:cubicBezTo>
                  <a:cubicBezTo>
                    <a:pt x="176" y="722"/>
                    <a:pt x="169" y="717"/>
                    <a:pt x="162" y="713"/>
                  </a:cubicBezTo>
                  <a:cubicBezTo>
                    <a:pt x="160" y="711"/>
                    <a:pt x="159" y="707"/>
                    <a:pt x="161" y="704"/>
                  </a:cubicBezTo>
                  <a:cubicBezTo>
                    <a:pt x="163" y="701"/>
                    <a:pt x="167" y="701"/>
                    <a:pt x="169" y="703"/>
                  </a:cubicBezTo>
                  <a:cubicBezTo>
                    <a:pt x="176" y="707"/>
                    <a:pt x="183" y="712"/>
                    <a:pt x="189" y="716"/>
                  </a:cubicBezTo>
                  <a:cubicBezTo>
                    <a:pt x="192" y="718"/>
                    <a:pt x="193" y="722"/>
                    <a:pt x="191" y="725"/>
                  </a:cubicBezTo>
                  <a:cubicBezTo>
                    <a:pt x="190" y="726"/>
                    <a:pt x="188" y="727"/>
                    <a:pt x="186" y="727"/>
                  </a:cubicBezTo>
                  <a:close/>
                  <a:moveTo>
                    <a:pt x="621" y="713"/>
                  </a:moveTo>
                  <a:cubicBezTo>
                    <a:pt x="619" y="713"/>
                    <a:pt x="618" y="713"/>
                    <a:pt x="616" y="711"/>
                  </a:cubicBezTo>
                  <a:cubicBezTo>
                    <a:pt x="614" y="708"/>
                    <a:pt x="615" y="704"/>
                    <a:pt x="618" y="702"/>
                  </a:cubicBezTo>
                  <a:cubicBezTo>
                    <a:pt x="624" y="698"/>
                    <a:pt x="631" y="693"/>
                    <a:pt x="637" y="688"/>
                  </a:cubicBezTo>
                  <a:cubicBezTo>
                    <a:pt x="639" y="686"/>
                    <a:pt x="643" y="686"/>
                    <a:pt x="645" y="689"/>
                  </a:cubicBezTo>
                  <a:cubicBezTo>
                    <a:pt x="647" y="691"/>
                    <a:pt x="647" y="695"/>
                    <a:pt x="644" y="697"/>
                  </a:cubicBezTo>
                  <a:cubicBezTo>
                    <a:pt x="638" y="702"/>
                    <a:pt x="632" y="707"/>
                    <a:pt x="625" y="712"/>
                  </a:cubicBezTo>
                  <a:cubicBezTo>
                    <a:pt x="624" y="713"/>
                    <a:pt x="623" y="713"/>
                    <a:pt x="621" y="713"/>
                  </a:cubicBezTo>
                  <a:close/>
                  <a:moveTo>
                    <a:pt x="147" y="699"/>
                  </a:moveTo>
                  <a:cubicBezTo>
                    <a:pt x="145" y="699"/>
                    <a:pt x="144" y="698"/>
                    <a:pt x="143" y="697"/>
                  </a:cubicBezTo>
                  <a:cubicBezTo>
                    <a:pt x="136" y="692"/>
                    <a:pt x="130" y="687"/>
                    <a:pt x="124" y="681"/>
                  </a:cubicBezTo>
                  <a:cubicBezTo>
                    <a:pt x="122" y="679"/>
                    <a:pt x="122" y="675"/>
                    <a:pt x="124" y="672"/>
                  </a:cubicBezTo>
                  <a:cubicBezTo>
                    <a:pt x="126" y="670"/>
                    <a:pt x="130" y="670"/>
                    <a:pt x="133" y="672"/>
                  </a:cubicBezTo>
                  <a:cubicBezTo>
                    <a:pt x="138" y="678"/>
                    <a:pt x="144" y="683"/>
                    <a:pt x="151" y="688"/>
                  </a:cubicBezTo>
                  <a:cubicBezTo>
                    <a:pt x="153" y="690"/>
                    <a:pt x="153" y="694"/>
                    <a:pt x="151" y="697"/>
                  </a:cubicBezTo>
                  <a:cubicBezTo>
                    <a:pt x="150" y="698"/>
                    <a:pt x="148" y="699"/>
                    <a:pt x="147" y="699"/>
                  </a:cubicBezTo>
                  <a:close/>
                  <a:moveTo>
                    <a:pt x="659" y="682"/>
                  </a:moveTo>
                  <a:cubicBezTo>
                    <a:pt x="657" y="682"/>
                    <a:pt x="656" y="682"/>
                    <a:pt x="654" y="681"/>
                  </a:cubicBezTo>
                  <a:cubicBezTo>
                    <a:pt x="652" y="678"/>
                    <a:pt x="652" y="674"/>
                    <a:pt x="655" y="672"/>
                  </a:cubicBezTo>
                  <a:cubicBezTo>
                    <a:pt x="660" y="666"/>
                    <a:pt x="666" y="661"/>
                    <a:pt x="672" y="655"/>
                  </a:cubicBezTo>
                  <a:cubicBezTo>
                    <a:pt x="674" y="652"/>
                    <a:pt x="678" y="652"/>
                    <a:pt x="680" y="655"/>
                  </a:cubicBezTo>
                  <a:cubicBezTo>
                    <a:pt x="683" y="657"/>
                    <a:pt x="683" y="661"/>
                    <a:pt x="680" y="663"/>
                  </a:cubicBezTo>
                  <a:cubicBezTo>
                    <a:pt x="675" y="669"/>
                    <a:pt x="669" y="675"/>
                    <a:pt x="663" y="681"/>
                  </a:cubicBezTo>
                  <a:cubicBezTo>
                    <a:pt x="662" y="682"/>
                    <a:pt x="660" y="682"/>
                    <a:pt x="659" y="682"/>
                  </a:cubicBezTo>
                  <a:close/>
                  <a:moveTo>
                    <a:pt x="111" y="666"/>
                  </a:moveTo>
                  <a:cubicBezTo>
                    <a:pt x="109" y="666"/>
                    <a:pt x="108" y="665"/>
                    <a:pt x="107" y="664"/>
                  </a:cubicBezTo>
                  <a:cubicBezTo>
                    <a:pt x="101" y="658"/>
                    <a:pt x="96" y="651"/>
                    <a:pt x="90" y="645"/>
                  </a:cubicBezTo>
                  <a:cubicBezTo>
                    <a:pt x="88" y="643"/>
                    <a:pt x="88" y="639"/>
                    <a:pt x="91" y="637"/>
                  </a:cubicBezTo>
                  <a:cubicBezTo>
                    <a:pt x="94" y="634"/>
                    <a:pt x="98" y="635"/>
                    <a:pt x="100" y="637"/>
                  </a:cubicBezTo>
                  <a:cubicBezTo>
                    <a:pt x="105" y="643"/>
                    <a:pt x="110" y="649"/>
                    <a:pt x="116" y="655"/>
                  </a:cubicBezTo>
                  <a:cubicBezTo>
                    <a:pt x="118" y="658"/>
                    <a:pt x="118" y="662"/>
                    <a:pt x="115" y="664"/>
                  </a:cubicBezTo>
                  <a:cubicBezTo>
                    <a:pt x="114" y="665"/>
                    <a:pt x="113" y="666"/>
                    <a:pt x="111" y="666"/>
                  </a:cubicBezTo>
                  <a:close/>
                  <a:moveTo>
                    <a:pt x="692" y="647"/>
                  </a:moveTo>
                  <a:cubicBezTo>
                    <a:pt x="691" y="647"/>
                    <a:pt x="689" y="647"/>
                    <a:pt x="688" y="646"/>
                  </a:cubicBezTo>
                  <a:cubicBezTo>
                    <a:pt x="686" y="643"/>
                    <a:pt x="685" y="640"/>
                    <a:pt x="687" y="637"/>
                  </a:cubicBezTo>
                  <a:cubicBezTo>
                    <a:pt x="692" y="631"/>
                    <a:pt x="697" y="624"/>
                    <a:pt x="702" y="618"/>
                  </a:cubicBezTo>
                  <a:cubicBezTo>
                    <a:pt x="704" y="615"/>
                    <a:pt x="708" y="615"/>
                    <a:pt x="711" y="617"/>
                  </a:cubicBezTo>
                  <a:cubicBezTo>
                    <a:pt x="713" y="619"/>
                    <a:pt x="714" y="623"/>
                    <a:pt x="712" y="625"/>
                  </a:cubicBezTo>
                  <a:cubicBezTo>
                    <a:pt x="707" y="632"/>
                    <a:pt x="702" y="638"/>
                    <a:pt x="697" y="645"/>
                  </a:cubicBezTo>
                  <a:cubicBezTo>
                    <a:pt x="696" y="646"/>
                    <a:pt x="694" y="647"/>
                    <a:pt x="692" y="647"/>
                  </a:cubicBezTo>
                  <a:close/>
                  <a:moveTo>
                    <a:pt x="80" y="628"/>
                  </a:moveTo>
                  <a:cubicBezTo>
                    <a:pt x="78" y="628"/>
                    <a:pt x="76" y="627"/>
                    <a:pt x="75" y="626"/>
                  </a:cubicBezTo>
                  <a:cubicBezTo>
                    <a:pt x="70" y="619"/>
                    <a:pt x="66" y="612"/>
                    <a:pt x="61" y="605"/>
                  </a:cubicBezTo>
                  <a:cubicBezTo>
                    <a:pt x="59" y="602"/>
                    <a:pt x="60" y="599"/>
                    <a:pt x="63" y="597"/>
                  </a:cubicBezTo>
                  <a:cubicBezTo>
                    <a:pt x="66" y="595"/>
                    <a:pt x="70" y="596"/>
                    <a:pt x="71" y="599"/>
                  </a:cubicBezTo>
                  <a:cubicBezTo>
                    <a:pt x="76" y="605"/>
                    <a:pt x="80" y="612"/>
                    <a:pt x="85" y="618"/>
                  </a:cubicBezTo>
                  <a:cubicBezTo>
                    <a:pt x="87" y="621"/>
                    <a:pt x="86" y="625"/>
                    <a:pt x="84" y="627"/>
                  </a:cubicBezTo>
                  <a:cubicBezTo>
                    <a:pt x="83" y="628"/>
                    <a:pt x="81" y="628"/>
                    <a:pt x="80" y="628"/>
                  </a:cubicBezTo>
                  <a:close/>
                  <a:moveTo>
                    <a:pt x="721" y="608"/>
                  </a:moveTo>
                  <a:cubicBezTo>
                    <a:pt x="720" y="608"/>
                    <a:pt x="718" y="607"/>
                    <a:pt x="717" y="607"/>
                  </a:cubicBezTo>
                  <a:cubicBezTo>
                    <a:pt x="715" y="605"/>
                    <a:pt x="714" y="601"/>
                    <a:pt x="716" y="598"/>
                  </a:cubicBezTo>
                  <a:cubicBezTo>
                    <a:pt x="720" y="591"/>
                    <a:pt x="724" y="585"/>
                    <a:pt x="728" y="578"/>
                  </a:cubicBezTo>
                  <a:cubicBezTo>
                    <a:pt x="729" y="575"/>
                    <a:pt x="733" y="574"/>
                    <a:pt x="736" y="575"/>
                  </a:cubicBezTo>
                  <a:cubicBezTo>
                    <a:pt x="739" y="577"/>
                    <a:pt x="740" y="581"/>
                    <a:pt x="739" y="583"/>
                  </a:cubicBezTo>
                  <a:cubicBezTo>
                    <a:pt x="735" y="591"/>
                    <a:pt x="730" y="598"/>
                    <a:pt x="726" y="605"/>
                  </a:cubicBezTo>
                  <a:cubicBezTo>
                    <a:pt x="725" y="607"/>
                    <a:pt x="723" y="608"/>
                    <a:pt x="721" y="608"/>
                  </a:cubicBezTo>
                  <a:close/>
                  <a:moveTo>
                    <a:pt x="54" y="587"/>
                  </a:moveTo>
                  <a:cubicBezTo>
                    <a:pt x="52" y="587"/>
                    <a:pt x="50" y="586"/>
                    <a:pt x="49" y="584"/>
                  </a:cubicBezTo>
                  <a:cubicBezTo>
                    <a:pt x="45" y="577"/>
                    <a:pt x="41" y="570"/>
                    <a:pt x="37" y="562"/>
                  </a:cubicBezTo>
                  <a:cubicBezTo>
                    <a:pt x="36" y="559"/>
                    <a:pt x="37" y="555"/>
                    <a:pt x="40" y="554"/>
                  </a:cubicBezTo>
                  <a:cubicBezTo>
                    <a:pt x="43" y="552"/>
                    <a:pt x="47" y="554"/>
                    <a:pt x="48" y="557"/>
                  </a:cubicBezTo>
                  <a:cubicBezTo>
                    <a:pt x="52" y="564"/>
                    <a:pt x="55" y="571"/>
                    <a:pt x="59" y="578"/>
                  </a:cubicBezTo>
                  <a:cubicBezTo>
                    <a:pt x="61" y="581"/>
                    <a:pt x="60" y="585"/>
                    <a:pt x="57" y="586"/>
                  </a:cubicBezTo>
                  <a:cubicBezTo>
                    <a:pt x="56" y="587"/>
                    <a:pt x="55" y="587"/>
                    <a:pt x="54" y="587"/>
                  </a:cubicBezTo>
                  <a:close/>
                  <a:moveTo>
                    <a:pt x="744" y="565"/>
                  </a:moveTo>
                  <a:cubicBezTo>
                    <a:pt x="743" y="565"/>
                    <a:pt x="742" y="565"/>
                    <a:pt x="742" y="564"/>
                  </a:cubicBezTo>
                  <a:cubicBezTo>
                    <a:pt x="739" y="563"/>
                    <a:pt x="737" y="559"/>
                    <a:pt x="739" y="556"/>
                  </a:cubicBezTo>
                  <a:cubicBezTo>
                    <a:pt x="742" y="549"/>
                    <a:pt x="745" y="542"/>
                    <a:pt x="748" y="534"/>
                  </a:cubicBezTo>
                  <a:cubicBezTo>
                    <a:pt x="749" y="531"/>
                    <a:pt x="753" y="530"/>
                    <a:pt x="756" y="531"/>
                  </a:cubicBezTo>
                  <a:cubicBezTo>
                    <a:pt x="759" y="532"/>
                    <a:pt x="761" y="536"/>
                    <a:pt x="760" y="539"/>
                  </a:cubicBezTo>
                  <a:cubicBezTo>
                    <a:pt x="757" y="546"/>
                    <a:pt x="753" y="554"/>
                    <a:pt x="750" y="561"/>
                  </a:cubicBezTo>
                  <a:cubicBezTo>
                    <a:pt x="749" y="564"/>
                    <a:pt x="747" y="565"/>
                    <a:pt x="744" y="565"/>
                  </a:cubicBezTo>
                  <a:close/>
                  <a:moveTo>
                    <a:pt x="33" y="543"/>
                  </a:moveTo>
                  <a:cubicBezTo>
                    <a:pt x="31" y="543"/>
                    <a:pt x="28" y="542"/>
                    <a:pt x="27" y="539"/>
                  </a:cubicBezTo>
                  <a:cubicBezTo>
                    <a:pt x="24" y="532"/>
                    <a:pt x="22" y="524"/>
                    <a:pt x="19" y="516"/>
                  </a:cubicBezTo>
                  <a:cubicBezTo>
                    <a:pt x="18" y="513"/>
                    <a:pt x="20" y="509"/>
                    <a:pt x="23" y="508"/>
                  </a:cubicBezTo>
                  <a:cubicBezTo>
                    <a:pt x="26" y="507"/>
                    <a:pt x="30" y="509"/>
                    <a:pt x="31" y="512"/>
                  </a:cubicBezTo>
                  <a:cubicBezTo>
                    <a:pt x="33" y="520"/>
                    <a:pt x="36" y="527"/>
                    <a:pt x="39" y="535"/>
                  </a:cubicBezTo>
                  <a:cubicBezTo>
                    <a:pt x="40" y="538"/>
                    <a:pt x="39" y="542"/>
                    <a:pt x="35" y="543"/>
                  </a:cubicBezTo>
                  <a:cubicBezTo>
                    <a:pt x="35" y="543"/>
                    <a:pt x="34" y="543"/>
                    <a:pt x="33" y="543"/>
                  </a:cubicBezTo>
                  <a:close/>
                  <a:moveTo>
                    <a:pt x="762" y="520"/>
                  </a:moveTo>
                  <a:cubicBezTo>
                    <a:pt x="762" y="520"/>
                    <a:pt x="761" y="520"/>
                    <a:pt x="760" y="519"/>
                  </a:cubicBezTo>
                  <a:cubicBezTo>
                    <a:pt x="757" y="518"/>
                    <a:pt x="755" y="515"/>
                    <a:pt x="756" y="512"/>
                  </a:cubicBezTo>
                  <a:cubicBezTo>
                    <a:pt x="759" y="504"/>
                    <a:pt x="761" y="496"/>
                    <a:pt x="763" y="489"/>
                  </a:cubicBezTo>
                  <a:cubicBezTo>
                    <a:pt x="764" y="485"/>
                    <a:pt x="767" y="483"/>
                    <a:pt x="771" y="484"/>
                  </a:cubicBezTo>
                  <a:cubicBezTo>
                    <a:pt x="774" y="485"/>
                    <a:pt x="776" y="488"/>
                    <a:pt x="775" y="492"/>
                  </a:cubicBezTo>
                  <a:cubicBezTo>
                    <a:pt x="773" y="500"/>
                    <a:pt x="771" y="508"/>
                    <a:pt x="768" y="515"/>
                  </a:cubicBezTo>
                  <a:cubicBezTo>
                    <a:pt x="767" y="518"/>
                    <a:pt x="765" y="520"/>
                    <a:pt x="762" y="520"/>
                  </a:cubicBezTo>
                  <a:close/>
                  <a:moveTo>
                    <a:pt x="18" y="497"/>
                  </a:moveTo>
                  <a:cubicBezTo>
                    <a:pt x="15" y="497"/>
                    <a:pt x="13" y="495"/>
                    <a:pt x="12" y="492"/>
                  </a:cubicBezTo>
                  <a:cubicBezTo>
                    <a:pt x="10" y="484"/>
                    <a:pt x="8" y="476"/>
                    <a:pt x="7" y="468"/>
                  </a:cubicBezTo>
                  <a:cubicBezTo>
                    <a:pt x="6" y="465"/>
                    <a:pt x="8" y="462"/>
                    <a:pt x="12" y="461"/>
                  </a:cubicBezTo>
                  <a:cubicBezTo>
                    <a:pt x="15" y="461"/>
                    <a:pt x="18" y="463"/>
                    <a:pt x="19" y="466"/>
                  </a:cubicBezTo>
                  <a:cubicBezTo>
                    <a:pt x="20" y="474"/>
                    <a:pt x="22" y="482"/>
                    <a:pt x="24" y="489"/>
                  </a:cubicBezTo>
                  <a:cubicBezTo>
                    <a:pt x="25" y="493"/>
                    <a:pt x="23" y="496"/>
                    <a:pt x="20" y="497"/>
                  </a:cubicBezTo>
                  <a:cubicBezTo>
                    <a:pt x="19" y="497"/>
                    <a:pt x="18" y="497"/>
                    <a:pt x="18" y="497"/>
                  </a:cubicBezTo>
                  <a:close/>
                  <a:moveTo>
                    <a:pt x="774" y="473"/>
                  </a:moveTo>
                  <a:cubicBezTo>
                    <a:pt x="774" y="473"/>
                    <a:pt x="774" y="472"/>
                    <a:pt x="773" y="472"/>
                  </a:cubicBezTo>
                  <a:cubicBezTo>
                    <a:pt x="770" y="472"/>
                    <a:pt x="768" y="469"/>
                    <a:pt x="768" y="465"/>
                  </a:cubicBezTo>
                  <a:cubicBezTo>
                    <a:pt x="770" y="457"/>
                    <a:pt x="771" y="450"/>
                    <a:pt x="772" y="442"/>
                  </a:cubicBezTo>
                  <a:cubicBezTo>
                    <a:pt x="772" y="438"/>
                    <a:pt x="775" y="436"/>
                    <a:pt x="779" y="436"/>
                  </a:cubicBezTo>
                  <a:cubicBezTo>
                    <a:pt x="782" y="437"/>
                    <a:pt x="785" y="440"/>
                    <a:pt x="784" y="443"/>
                  </a:cubicBezTo>
                  <a:cubicBezTo>
                    <a:pt x="783" y="451"/>
                    <a:pt x="782" y="459"/>
                    <a:pt x="780" y="468"/>
                  </a:cubicBezTo>
                  <a:cubicBezTo>
                    <a:pt x="780" y="470"/>
                    <a:pt x="777" y="473"/>
                    <a:pt x="774" y="473"/>
                  </a:cubicBezTo>
                  <a:close/>
                  <a:moveTo>
                    <a:pt x="9" y="449"/>
                  </a:moveTo>
                  <a:cubicBezTo>
                    <a:pt x="6" y="449"/>
                    <a:pt x="3" y="447"/>
                    <a:pt x="3" y="444"/>
                  </a:cubicBezTo>
                  <a:cubicBezTo>
                    <a:pt x="2" y="436"/>
                    <a:pt x="1" y="428"/>
                    <a:pt x="0" y="419"/>
                  </a:cubicBezTo>
                  <a:cubicBezTo>
                    <a:pt x="0" y="416"/>
                    <a:pt x="3" y="413"/>
                    <a:pt x="6" y="413"/>
                  </a:cubicBezTo>
                  <a:cubicBezTo>
                    <a:pt x="9" y="413"/>
                    <a:pt x="12" y="415"/>
                    <a:pt x="13" y="418"/>
                  </a:cubicBezTo>
                  <a:cubicBezTo>
                    <a:pt x="13" y="427"/>
                    <a:pt x="14" y="434"/>
                    <a:pt x="15" y="442"/>
                  </a:cubicBezTo>
                  <a:cubicBezTo>
                    <a:pt x="15" y="446"/>
                    <a:pt x="13" y="449"/>
                    <a:pt x="10" y="449"/>
                  </a:cubicBezTo>
                  <a:lnTo>
                    <a:pt x="9" y="449"/>
                  </a:lnTo>
                  <a:close/>
                  <a:moveTo>
                    <a:pt x="780" y="424"/>
                  </a:moveTo>
                  <a:cubicBezTo>
                    <a:pt x="780" y="424"/>
                    <a:pt x="780" y="424"/>
                    <a:pt x="780" y="424"/>
                  </a:cubicBezTo>
                  <a:cubicBezTo>
                    <a:pt x="777" y="424"/>
                    <a:pt x="774" y="421"/>
                    <a:pt x="774" y="418"/>
                  </a:cubicBezTo>
                  <a:cubicBezTo>
                    <a:pt x="775" y="410"/>
                    <a:pt x="775" y="402"/>
                    <a:pt x="775" y="394"/>
                  </a:cubicBezTo>
                  <a:cubicBezTo>
                    <a:pt x="775" y="392"/>
                    <a:pt x="775" y="392"/>
                    <a:pt x="775" y="392"/>
                  </a:cubicBezTo>
                  <a:cubicBezTo>
                    <a:pt x="775" y="389"/>
                    <a:pt x="778" y="386"/>
                    <a:pt x="781" y="386"/>
                  </a:cubicBezTo>
                  <a:cubicBezTo>
                    <a:pt x="784" y="386"/>
                    <a:pt x="787" y="389"/>
                    <a:pt x="787" y="392"/>
                  </a:cubicBezTo>
                  <a:cubicBezTo>
                    <a:pt x="787" y="394"/>
                    <a:pt x="787" y="394"/>
                    <a:pt x="787" y="394"/>
                  </a:cubicBezTo>
                  <a:cubicBezTo>
                    <a:pt x="787" y="402"/>
                    <a:pt x="787" y="410"/>
                    <a:pt x="786" y="418"/>
                  </a:cubicBezTo>
                  <a:cubicBezTo>
                    <a:pt x="786" y="422"/>
                    <a:pt x="784" y="424"/>
                    <a:pt x="780" y="424"/>
                  </a:cubicBezTo>
                  <a:close/>
                  <a:moveTo>
                    <a:pt x="6" y="400"/>
                  </a:moveTo>
                  <a:cubicBezTo>
                    <a:pt x="2" y="400"/>
                    <a:pt x="0" y="398"/>
                    <a:pt x="0" y="395"/>
                  </a:cubicBezTo>
                  <a:cubicBezTo>
                    <a:pt x="0" y="394"/>
                    <a:pt x="0" y="394"/>
                    <a:pt x="0" y="394"/>
                  </a:cubicBezTo>
                  <a:cubicBezTo>
                    <a:pt x="0" y="386"/>
                    <a:pt x="0" y="378"/>
                    <a:pt x="0" y="370"/>
                  </a:cubicBezTo>
                  <a:cubicBezTo>
                    <a:pt x="1" y="367"/>
                    <a:pt x="4" y="364"/>
                    <a:pt x="7" y="364"/>
                  </a:cubicBezTo>
                  <a:cubicBezTo>
                    <a:pt x="10" y="364"/>
                    <a:pt x="13" y="367"/>
                    <a:pt x="13" y="371"/>
                  </a:cubicBezTo>
                  <a:cubicBezTo>
                    <a:pt x="12" y="378"/>
                    <a:pt x="12" y="386"/>
                    <a:pt x="12" y="394"/>
                  </a:cubicBezTo>
                  <a:cubicBezTo>
                    <a:pt x="12" y="397"/>
                    <a:pt x="9" y="400"/>
                    <a:pt x="6" y="400"/>
                  </a:cubicBezTo>
                  <a:close/>
                  <a:moveTo>
                    <a:pt x="780" y="374"/>
                  </a:moveTo>
                  <a:cubicBezTo>
                    <a:pt x="777" y="374"/>
                    <a:pt x="774" y="372"/>
                    <a:pt x="774" y="368"/>
                  </a:cubicBezTo>
                  <a:cubicBezTo>
                    <a:pt x="774" y="360"/>
                    <a:pt x="773" y="352"/>
                    <a:pt x="772" y="344"/>
                  </a:cubicBezTo>
                  <a:cubicBezTo>
                    <a:pt x="771" y="341"/>
                    <a:pt x="774" y="338"/>
                    <a:pt x="777" y="338"/>
                  </a:cubicBezTo>
                  <a:cubicBezTo>
                    <a:pt x="780" y="337"/>
                    <a:pt x="783" y="340"/>
                    <a:pt x="784" y="343"/>
                  </a:cubicBezTo>
                  <a:cubicBezTo>
                    <a:pt x="785" y="351"/>
                    <a:pt x="786" y="359"/>
                    <a:pt x="786" y="368"/>
                  </a:cubicBezTo>
                  <a:cubicBezTo>
                    <a:pt x="787" y="371"/>
                    <a:pt x="784" y="374"/>
                    <a:pt x="781" y="374"/>
                  </a:cubicBezTo>
                  <a:lnTo>
                    <a:pt x="780" y="374"/>
                  </a:lnTo>
                  <a:close/>
                  <a:moveTo>
                    <a:pt x="9" y="352"/>
                  </a:moveTo>
                  <a:cubicBezTo>
                    <a:pt x="8" y="352"/>
                    <a:pt x="8" y="352"/>
                    <a:pt x="8" y="352"/>
                  </a:cubicBezTo>
                  <a:cubicBezTo>
                    <a:pt x="5" y="352"/>
                    <a:pt x="2" y="349"/>
                    <a:pt x="3" y="345"/>
                  </a:cubicBezTo>
                  <a:cubicBezTo>
                    <a:pt x="4" y="337"/>
                    <a:pt x="5" y="329"/>
                    <a:pt x="6" y="321"/>
                  </a:cubicBezTo>
                  <a:cubicBezTo>
                    <a:pt x="7" y="318"/>
                    <a:pt x="10" y="315"/>
                    <a:pt x="14" y="316"/>
                  </a:cubicBezTo>
                  <a:cubicBezTo>
                    <a:pt x="17" y="317"/>
                    <a:pt x="19" y="320"/>
                    <a:pt x="18" y="323"/>
                  </a:cubicBezTo>
                  <a:cubicBezTo>
                    <a:pt x="17" y="331"/>
                    <a:pt x="16" y="339"/>
                    <a:pt x="15" y="347"/>
                  </a:cubicBezTo>
                  <a:cubicBezTo>
                    <a:pt x="14" y="350"/>
                    <a:pt x="12" y="352"/>
                    <a:pt x="9" y="352"/>
                  </a:cubicBezTo>
                  <a:close/>
                  <a:moveTo>
                    <a:pt x="774" y="326"/>
                  </a:moveTo>
                  <a:cubicBezTo>
                    <a:pt x="771" y="326"/>
                    <a:pt x="769" y="324"/>
                    <a:pt x="768" y="321"/>
                  </a:cubicBezTo>
                  <a:cubicBezTo>
                    <a:pt x="766" y="313"/>
                    <a:pt x="765" y="305"/>
                    <a:pt x="763" y="297"/>
                  </a:cubicBezTo>
                  <a:cubicBezTo>
                    <a:pt x="762" y="294"/>
                    <a:pt x="764" y="291"/>
                    <a:pt x="767" y="290"/>
                  </a:cubicBezTo>
                  <a:cubicBezTo>
                    <a:pt x="770" y="289"/>
                    <a:pt x="774" y="291"/>
                    <a:pt x="775" y="294"/>
                  </a:cubicBezTo>
                  <a:cubicBezTo>
                    <a:pt x="777" y="302"/>
                    <a:pt x="778" y="310"/>
                    <a:pt x="780" y="319"/>
                  </a:cubicBezTo>
                  <a:cubicBezTo>
                    <a:pt x="781" y="322"/>
                    <a:pt x="778" y="325"/>
                    <a:pt x="775" y="326"/>
                  </a:cubicBezTo>
                  <a:cubicBezTo>
                    <a:pt x="775" y="326"/>
                    <a:pt x="774" y="326"/>
                    <a:pt x="774" y="326"/>
                  </a:cubicBezTo>
                  <a:close/>
                  <a:moveTo>
                    <a:pt x="18" y="304"/>
                  </a:moveTo>
                  <a:cubicBezTo>
                    <a:pt x="17" y="304"/>
                    <a:pt x="17" y="304"/>
                    <a:pt x="16" y="304"/>
                  </a:cubicBezTo>
                  <a:cubicBezTo>
                    <a:pt x="13" y="303"/>
                    <a:pt x="11" y="300"/>
                    <a:pt x="12" y="297"/>
                  </a:cubicBezTo>
                  <a:cubicBezTo>
                    <a:pt x="14" y="289"/>
                    <a:pt x="16" y="281"/>
                    <a:pt x="19" y="273"/>
                  </a:cubicBezTo>
                  <a:cubicBezTo>
                    <a:pt x="20" y="270"/>
                    <a:pt x="23" y="268"/>
                    <a:pt x="26" y="269"/>
                  </a:cubicBezTo>
                  <a:cubicBezTo>
                    <a:pt x="29" y="270"/>
                    <a:pt x="31" y="273"/>
                    <a:pt x="30" y="277"/>
                  </a:cubicBezTo>
                  <a:cubicBezTo>
                    <a:pt x="28" y="284"/>
                    <a:pt x="26" y="292"/>
                    <a:pt x="24" y="300"/>
                  </a:cubicBezTo>
                  <a:cubicBezTo>
                    <a:pt x="23" y="302"/>
                    <a:pt x="20" y="304"/>
                    <a:pt x="18" y="304"/>
                  </a:cubicBezTo>
                  <a:close/>
                  <a:moveTo>
                    <a:pt x="762" y="279"/>
                  </a:moveTo>
                  <a:cubicBezTo>
                    <a:pt x="759" y="279"/>
                    <a:pt x="757" y="277"/>
                    <a:pt x="756" y="274"/>
                  </a:cubicBezTo>
                  <a:cubicBezTo>
                    <a:pt x="753" y="267"/>
                    <a:pt x="751" y="259"/>
                    <a:pt x="748" y="252"/>
                  </a:cubicBezTo>
                  <a:cubicBezTo>
                    <a:pt x="746" y="249"/>
                    <a:pt x="748" y="245"/>
                    <a:pt x="751" y="244"/>
                  </a:cubicBezTo>
                  <a:cubicBezTo>
                    <a:pt x="754" y="243"/>
                    <a:pt x="758" y="244"/>
                    <a:pt x="759" y="247"/>
                  </a:cubicBezTo>
                  <a:cubicBezTo>
                    <a:pt x="762" y="255"/>
                    <a:pt x="765" y="263"/>
                    <a:pt x="768" y="271"/>
                  </a:cubicBezTo>
                  <a:cubicBezTo>
                    <a:pt x="769" y="274"/>
                    <a:pt x="767" y="277"/>
                    <a:pt x="764" y="278"/>
                  </a:cubicBezTo>
                  <a:cubicBezTo>
                    <a:pt x="763" y="279"/>
                    <a:pt x="762" y="279"/>
                    <a:pt x="762" y="279"/>
                  </a:cubicBezTo>
                  <a:close/>
                  <a:moveTo>
                    <a:pt x="33" y="258"/>
                  </a:moveTo>
                  <a:cubicBezTo>
                    <a:pt x="32" y="258"/>
                    <a:pt x="31" y="258"/>
                    <a:pt x="30" y="258"/>
                  </a:cubicBezTo>
                  <a:cubicBezTo>
                    <a:pt x="27" y="256"/>
                    <a:pt x="26" y="253"/>
                    <a:pt x="27" y="250"/>
                  </a:cubicBezTo>
                  <a:cubicBezTo>
                    <a:pt x="30" y="242"/>
                    <a:pt x="33" y="234"/>
                    <a:pt x="37" y="227"/>
                  </a:cubicBezTo>
                  <a:cubicBezTo>
                    <a:pt x="38" y="224"/>
                    <a:pt x="42" y="222"/>
                    <a:pt x="45" y="224"/>
                  </a:cubicBezTo>
                  <a:cubicBezTo>
                    <a:pt x="48" y="225"/>
                    <a:pt x="49" y="229"/>
                    <a:pt x="48" y="232"/>
                  </a:cubicBezTo>
                  <a:cubicBezTo>
                    <a:pt x="44" y="239"/>
                    <a:pt x="41" y="247"/>
                    <a:pt x="38" y="254"/>
                  </a:cubicBezTo>
                  <a:cubicBezTo>
                    <a:pt x="37" y="256"/>
                    <a:pt x="35" y="258"/>
                    <a:pt x="33" y="258"/>
                  </a:cubicBezTo>
                  <a:close/>
                  <a:moveTo>
                    <a:pt x="744" y="234"/>
                  </a:moveTo>
                  <a:cubicBezTo>
                    <a:pt x="741" y="234"/>
                    <a:pt x="739" y="232"/>
                    <a:pt x="738" y="230"/>
                  </a:cubicBezTo>
                  <a:cubicBezTo>
                    <a:pt x="735" y="223"/>
                    <a:pt x="731" y="216"/>
                    <a:pt x="727" y="209"/>
                  </a:cubicBezTo>
                  <a:cubicBezTo>
                    <a:pt x="726" y="206"/>
                    <a:pt x="727" y="202"/>
                    <a:pt x="730" y="200"/>
                  </a:cubicBezTo>
                  <a:cubicBezTo>
                    <a:pt x="732" y="199"/>
                    <a:pt x="736" y="200"/>
                    <a:pt x="738" y="203"/>
                  </a:cubicBezTo>
                  <a:cubicBezTo>
                    <a:pt x="742" y="210"/>
                    <a:pt x="746" y="217"/>
                    <a:pt x="749" y="225"/>
                  </a:cubicBezTo>
                  <a:cubicBezTo>
                    <a:pt x="751" y="228"/>
                    <a:pt x="749" y="232"/>
                    <a:pt x="746" y="233"/>
                  </a:cubicBezTo>
                  <a:cubicBezTo>
                    <a:pt x="745" y="233"/>
                    <a:pt x="745" y="234"/>
                    <a:pt x="744" y="234"/>
                  </a:cubicBezTo>
                  <a:close/>
                  <a:moveTo>
                    <a:pt x="53" y="214"/>
                  </a:moveTo>
                  <a:cubicBezTo>
                    <a:pt x="52" y="214"/>
                    <a:pt x="51" y="214"/>
                    <a:pt x="50" y="213"/>
                  </a:cubicBezTo>
                  <a:cubicBezTo>
                    <a:pt x="47" y="211"/>
                    <a:pt x="46" y="208"/>
                    <a:pt x="48" y="205"/>
                  </a:cubicBezTo>
                  <a:cubicBezTo>
                    <a:pt x="52" y="198"/>
                    <a:pt x="56" y="190"/>
                    <a:pt x="60" y="183"/>
                  </a:cubicBezTo>
                  <a:cubicBezTo>
                    <a:pt x="62" y="181"/>
                    <a:pt x="66" y="180"/>
                    <a:pt x="69" y="182"/>
                  </a:cubicBezTo>
                  <a:cubicBezTo>
                    <a:pt x="72" y="183"/>
                    <a:pt x="73" y="187"/>
                    <a:pt x="71" y="190"/>
                  </a:cubicBezTo>
                  <a:cubicBezTo>
                    <a:pt x="67" y="197"/>
                    <a:pt x="62" y="204"/>
                    <a:pt x="59" y="211"/>
                  </a:cubicBezTo>
                  <a:cubicBezTo>
                    <a:pt x="57" y="213"/>
                    <a:pt x="55" y="214"/>
                    <a:pt x="53" y="214"/>
                  </a:cubicBezTo>
                  <a:close/>
                  <a:moveTo>
                    <a:pt x="720" y="191"/>
                  </a:moveTo>
                  <a:cubicBezTo>
                    <a:pt x="718" y="191"/>
                    <a:pt x="716" y="190"/>
                    <a:pt x="715" y="188"/>
                  </a:cubicBezTo>
                  <a:cubicBezTo>
                    <a:pt x="711" y="182"/>
                    <a:pt x="706" y="175"/>
                    <a:pt x="701" y="169"/>
                  </a:cubicBezTo>
                  <a:cubicBezTo>
                    <a:pt x="699" y="166"/>
                    <a:pt x="700" y="162"/>
                    <a:pt x="703" y="160"/>
                  </a:cubicBezTo>
                  <a:cubicBezTo>
                    <a:pt x="705" y="158"/>
                    <a:pt x="709" y="159"/>
                    <a:pt x="711" y="161"/>
                  </a:cubicBezTo>
                  <a:cubicBezTo>
                    <a:pt x="716" y="168"/>
                    <a:pt x="721" y="175"/>
                    <a:pt x="725" y="182"/>
                  </a:cubicBezTo>
                  <a:cubicBezTo>
                    <a:pt x="727" y="184"/>
                    <a:pt x="726" y="188"/>
                    <a:pt x="723" y="190"/>
                  </a:cubicBezTo>
                  <a:cubicBezTo>
                    <a:pt x="722" y="191"/>
                    <a:pt x="721" y="191"/>
                    <a:pt x="720" y="191"/>
                  </a:cubicBezTo>
                  <a:close/>
                  <a:moveTo>
                    <a:pt x="79" y="173"/>
                  </a:moveTo>
                  <a:cubicBezTo>
                    <a:pt x="78" y="173"/>
                    <a:pt x="77" y="172"/>
                    <a:pt x="76" y="172"/>
                  </a:cubicBezTo>
                  <a:cubicBezTo>
                    <a:pt x="73" y="170"/>
                    <a:pt x="72" y="166"/>
                    <a:pt x="74" y="163"/>
                  </a:cubicBezTo>
                  <a:cubicBezTo>
                    <a:pt x="79" y="156"/>
                    <a:pt x="84" y="150"/>
                    <a:pt x="89" y="143"/>
                  </a:cubicBezTo>
                  <a:cubicBezTo>
                    <a:pt x="92" y="141"/>
                    <a:pt x="95" y="140"/>
                    <a:pt x="98" y="143"/>
                  </a:cubicBezTo>
                  <a:cubicBezTo>
                    <a:pt x="101" y="145"/>
                    <a:pt x="101" y="149"/>
                    <a:pt x="99" y="151"/>
                  </a:cubicBezTo>
                  <a:cubicBezTo>
                    <a:pt x="94" y="157"/>
                    <a:pt x="89" y="164"/>
                    <a:pt x="84" y="170"/>
                  </a:cubicBezTo>
                  <a:cubicBezTo>
                    <a:pt x="83" y="172"/>
                    <a:pt x="81" y="173"/>
                    <a:pt x="79" y="173"/>
                  </a:cubicBezTo>
                  <a:close/>
                  <a:moveTo>
                    <a:pt x="691" y="152"/>
                  </a:moveTo>
                  <a:cubicBezTo>
                    <a:pt x="690" y="152"/>
                    <a:pt x="688" y="151"/>
                    <a:pt x="687" y="150"/>
                  </a:cubicBezTo>
                  <a:cubicBezTo>
                    <a:pt x="681" y="144"/>
                    <a:pt x="676" y="138"/>
                    <a:pt x="671" y="132"/>
                  </a:cubicBezTo>
                  <a:cubicBezTo>
                    <a:pt x="668" y="129"/>
                    <a:pt x="668" y="125"/>
                    <a:pt x="671" y="123"/>
                  </a:cubicBezTo>
                  <a:cubicBezTo>
                    <a:pt x="673" y="121"/>
                    <a:pt x="677" y="121"/>
                    <a:pt x="680" y="123"/>
                  </a:cubicBezTo>
                  <a:cubicBezTo>
                    <a:pt x="685" y="129"/>
                    <a:pt x="691" y="135"/>
                    <a:pt x="696" y="142"/>
                  </a:cubicBezTo>
                  <a:cubicBezTo>
                    <a:pt x="698" y="144"/>
                    <a:pt x="698" y="148"/>
                    <a:pt x="695" y="150"/>
                  </a:cubicBezTo>
                  <a:cubicBezTo>
                    <a:pt x="694" y="151"/>
                    <a:pt x="693" y="152"/>
                    <a:pt x="691" y="152"/>
                  </a:cubicBezTo>
                  <a:close/>
                  <a:moveTo>
                    <a:pt x="110" y="135"/>
                  </a:moveTo>
                  <a:cubicBezTo>
                    <a:pt x="109" y="135"/>
                    <a:pt x="107" y="135"/>
                    <a:pt x="106" y="133"/>
                  </a:cubicBezTo>
                  <a:cubicBezTo>
                    <a:pt x="104" y="131"/>
                    <a:pt x="103" y="127"/>
                    <a:pt x="106" y="125"/>
                  </a:cubicBezTo>
                  <a:cubicBezTo>
                    <a:pt x="111" y="119"/>
                    <a:pt x="117" y="113"/>
                    <a:pt x="123" y="107"/>
                  </a:cubicBezTo>
                  <a:cubicBezTo>
                    <a:pt x="126" y="105"/>
                    <a:pt x="130" y="105"/>
                    <a:pt x="132" y="108"/>
                  </a:cubicBezTo>
                  <a:cubicBezTo>
                    <a:pt x="134" y="110"/>
                    <a:pt x="134" y="114"/>
                    <a:pt x="132" y="116"/>
                  </a:cubicBezTo>
                  <a:cubicBezTo>
                    <a:pt x="126" y="122"/>
                    <a:pt x="120" y="127"/>
                    <a:pt x="115" y="133"/>
                  </a:cubicBezTo>
                  <a:cubicBezTo>
                    <a:pt x="114" y="134"/>
                    <a:pt x="112" y="135"/>
                    <a:pt x="110" y="135"/>
                  </a:cubicBezTo>
                  <a:close/>
                  <a:moveTo>
                    <a:pt x="658" y="116"/>
                  </a:moveTo>
                  <a:cubicBezTo>
                    <a:pt x="656" y="116"/>
                    <a:pt x="655" y="116"/>
                    <a:pt x="654" y="115"/>
                  </a:cubicBezTo>
                  <a:cubicBezTo>
                    <a:pt x="648" y="109"/>
                    <a:pt x="642" y="104"/>
                    <a:pt x="636" y="99"/>
                  </a:cubicBezTo>
                  <a:cubicBezTo>
                    <a:pt x="633" y="97"/>
                    <a:pt x="633" y="93"/>
                    <a:pt x="635" y="90"/>
                  </a:cubicBezTo>
                  <a:cubicBezTo>
                    <a:pt x="637" y="88"/>
                    <a:pt x="641" y="87"/>
                    <a:pt x="643" y="90"/>
                  </a:cubicBezTo>
                  <a:cubicBezTo>
                    <a:pt x="650" y="95"/>
                    <a:pt x="656" y="100"/>
                    <a:pt x="662" y="106"/>
                  </a:cubicBezTo>
                  <a:cubicBezTo>
                    <a:pt x="665" y="108"/>
                    <a:pt x="665" y="112"/>
                    <a:pt x="662" y="115"/>
                  </a:cubicBezTo>
                  <a:cubicBezTo>
                    <a:pt x="661" y="116"/>
                    <a:pt x="660" y="116"/>
                    <a:pt x="658" y="116"/>
                  </a:cubicBezTo>
                  <a:close/>
                  <a:moveTo>
                    <a:pt x="146" y="102"/>
                  </a:moveTo>
                  <a:cubicBezTo>
                    <a:pt x="144" y="102"/>
                    <a:pt x="142" y="101"/>
                    <a:pt x="141" y="100"/>
                  </a:cubicBezTo>
                  <a:cubicBezTo>
                    <a:pt x="139" y="97"/>
                    <a:pt x="139" y="93"/>
                    <a:pt x="142" y="91"/>
                  </a:cubicBezTo>
                  <a:cubicBezTo>
                    <a:pt x="148" y="86"/>
                    <a:pt x="155" y="81"/>
                    <a:pt x="161" y="76"/>
                  </a:cubicBezTo>
                  <a:cubicBezTo>
                    <a:pt x="164" y="74"/>
                    <a:pt x="168" y="74"/>
                    <a:pt x="170" y="77"/>
                  </a:cubicBezTo>
                  <a:cubicBezTo>
                    <a:pt x="172" y="80"/>
                    <a:pt x="171" y="84"/>
                    <a:pt x="168" y="86"/>
                  </a:cubicBezTo>
                  <a:cubicBezTo>
                    <a:pt x="162" y="90"/>
                    <a:pt x="156" y="95"/>
                    <a:pt x="150" y="100"/>
                  </a:cubicBezTo>
                  <a:cubicBezTo>
                    <a:pt x="148" y="101"/>
                    <a:pt x="147" y="102"/>
                    <a:pt x="146" y="102"/>
                  </a:cubicBezTo>
                  <a:close/>
                  <a:moveTo>
                    <a:pt x="620" y="86"/>
                  </a:moveTo>
                  <a:cubicBezTo>
                    <a:pt x="619" y="86"/>
                    <a:pt x="618" y="85"/>
                    <a:pt x="617" y="84"/>
                  </a:cubicBezTo>
                  <a:cubicBezTo>
                    <a:pt x="610" y="80"/>
                    <a:pt x="604" y="75"/>
                    <a:pt x="597" y="71"/>
                  </a:cubicBezTo>
                  <a:cubicBezTo>
                    <a:pt x="594" y="69"/>
                    <a:pt x="593" y="65"/>
                    <a:pt x="595" y="63"/>
                  </a:cubicBezTo>
                  <a:cubicBezTo>
                    <a:pt x="597" y="60"/>
                    <a:pt x="601" y="59"/>
                    <a:pt x="603" y="61"/>
                  </a:cubicBezTo>
                  <a:cubicBezTo>
                    <a:pt x="610" y="65"/>
                    <a:pt x="617" y="70"/>
                    <a:pt x="624" y="74"/>
                  </a:cubicBezTo>
                  <a:cubicBezTo>
                    <a:pt x="627" y="76"/>
                    <a:pt x="627" y="80"/>
                    <a:pt x="625" y="83"/>
                  </a:cubicBezTo>
                  <a:cubicBezTo>
                    <a:pt x="624" y="85"/>
                    <a:pt x="622" y="86"/>
                    <a:pt x="620" y="86"/>
                  </a:cubicBezTo>
                  <a:close/>
                  <a:moveTo>
                    <a:pt x="185" y="73"/>
                  </a:moveTo>
                  <a:cubicBezTo>
                    <a:pt x="183" y="73"/>
                    <a:pt x="181" y="72"/>
                    <a:pt x="180" y="70"/>
                  </a:cubicBezTo>
                  <a:cubicBezTo>
                    <a:pt x="178" y="67"/>
                    <a:pt x="179" y="64"/>
                    <a:pt x="182" y="62"/>
                  </a:cubicBezTo>
                  <a:cubicBezTo>
                    <a:pt x="189" y="57"/>
                    <a:pt x="196" y="53"/>
                    <a:pt x="203" y="49"/>
                  </a:cubicBezTo>
                  <a:cubicBezTo>
                    <a:pt x="206" y="48"/>
                    <a:pt x="209" y="49"/>
                    <a:pt x="211" y="52"/>
                  </a:cubicBezTo>
                  <a:cubicBezTo>
                    <a:pt x="213" y="54"/>
                    <a:pt x="212" y="58"/>
                    <a:pt x="209" y="60"/>
                  </a:cubicBezTo>
                  <a:cubicBezTo>
                    <a:pt x="202" y="64"/>
                    <a:pt x="195" y="68"/>
                    <a:pt x="188" y="72"/>
                  </a:cubicBezTo>
                  <a:cubicBezTo>
                    <a:pt x="187" y="73"/>
                    <a:pt x="186" y="73"/>
                    <a:pt x="185" y="73"/>
                  </a:cubicBezTo>
                  <a:close/>
                  <a:moveTo>
                    <a:pt x="579" y="60"/>
                  </a:moveTo>
                  <a:cubicBezTo>
                    <a:pt x="578" y="60"/>
                    <a:pt x="577" y="59"/>
                    <a:pt x="576" y="59"/>
                  </a:cubicBezTo>
                  <a:cubicBezTo>
                    <a:pt x="569" y="55"/>
                    <a:pt x="562" y="51"/>
                    <a:pt x="555" y="48"/>
                  </a:cubicBezTo>
                  <a:cubicBezTo>
                    <a:pt x="552" y="47"/>
                    <a:pt x="550" y="43"/>
                    <a:pt x="552" y="40"/>
                  </a:cubicBezTo>
                  <a:cubicBezTo>
                    <a:pt x="553" y="37"/>
                    <a:pt x="557" y="35"/>
                    <a:pt x="560" y="37"/>
                  </a:cubicBezTo>
                  <a:cubicBezTo>
                    <a:pt x="567" y="40"/>
                    <a:pt x="575" y="44"/>
                    <a:pt x="582" y="48"/>
                  </a:cubicBezTo>
                  <a:cubicBezTo>
                    <a:pt x="585" y="50"/>
                    <a:pt x="586" y="53"/>
                    <a:pt x="584" y="56"/>
                  </a:cubicBezTo>
                  <a:cubicBezTo>
                    <a:pt x="583" y="58"/>
                    <a:pt x="581" y="60"/>
                    <a:pt x="579" y="60"/>
                  </a:cubicBezTo>
                  <a:close/>
                  <a:moveTo>
                    <a:pt x="227" y="49"/>
                  </a:moveTo>
                  <a:cubicBezTo>
                    <a:pt x="225" y="49"/>
                    <a:pt x="223" y="48"/>
                    <a:pt x="222" y="46"/>
                  </a:cubicBezTo>
                  <a:cubicBezTo>
                    <a:pt x="220" y="43"/>
                    <a:pt x="222" y="39"/>
                    <a:pt x="225" y="38"/>
                  </a:cubicBezTo>
                  <a:cubicBezTo>
                    <a:pt x="232" y="34"/>
                    <a:pt x="240" y="31"/>
                    <a:pt x="247" y="28"/>
                  </a:cubicBezTo>
                  <a:cubicBezTo>
                    <a:pt x="251" y="27"/>
                    <a:pt x="254" y="28"/>
                    <a:pt x="255" y="31"/>
                  </a:cubicBezTo>
                  <a:cubicBezTo>
                    <a:pt x="257" y="35"/>
                    <a:pt x="255" y="38"/>
                    <a:pt x="252" y="39"/>
                  </a:cubicBezTo>
                  <a:cubicBezTo>
                    <a:pt x="245" y="42"/>
                    <a:pt x="237" y="45"/>
                    <a:pt x="230" y="49"/>
                  </a:cubicBezTo>
                  <a:cubicBezTo>
                    <a:pt x="229" y="49"/>
                    <a:pt x="228" y="49"/>
                    <a:pt x="227" y="49"/>
                  </a:cubicBezTo>
                  <a:close/>
                  <a:moveTo>
                    <a:pt x="535" y="39"/>
                  </a:moveTo>
                  <a:cubicBezTo>
                    <a:pt x="534" y="39"/>
                    <a:pt x="533" y="39"/>
                    <a:pt x="533" y="39"/>
                  </a:cubicBezTo>
                  <a:cubicBezTo>
                    <a:pt x="525" y="36"/>
                    <a:pt x="518" y="33"/>
                    <a:pt x="510" y="30"/>
                  </a:cubicBezTo>
                  <a:cubicBezTo>
                    <a:pt x="507" y="29"/>
                    <a:pt x="505" y="26"/>
                    <a:pt x="506" y="23"/>
                  </a:cubicBezTo>
                  <a:cubicBezTo>
                    <a:pt x="507" y="20"/>
                    <a:pt x="511" y="18"/>
                    <a:pt x="514" y="19"/>
                  </a:cubicBezTo>
                  <a:cubicBezTo>
                    <a:pt x="522" y="21"/>
                    <a:pt x="530" y="24"/>
                    <a:pt x="537" y="27"/>
                  </a:cubicBezTo>
                  <a:cubicBezTo>
                    <a:pt x="540" y="28"/>
                    <a:pt x="542" y="32"/>
                    <a:pt x="541" y="35"/>
                  </a:cubicBezTo>
                  <a:cubicBezTo>
                    <a:pt x="540" y="37"/>
                    <a:pt x="537" y="39"/>
                    <a:pt x="535" y="39"/>
                  </a:cubicBezTo>
                  <a:close/>
                  <a:moveTo>
                    <a:pt x="273" y="31"/>
                  </a:moveTo>
                  <a:cubicBezTo>
                    <a:pt x="270" y="31"/>
                    <a:pt x="268" y="30"/>
                    <a:pt x="267" y="27"/>
                  </a:cubicBezTo>
                  <a:cubicBezTo>
                    <a:pt x="266" y="24"/>
                    <a:pt x="267" y="21"/>
                    <a:pt x="271" y="20"/>
                  </a:cubicBezTo>
                  <a:cubicBezTo>
                    <a:pt x="278" y="17"/>
                    <a:pt x="286" y="15"/>
                    <a:pt x="294" y="13"/>
                  </a:cubicBezTo>
                  <a:cubicBezTo>
                    <a:pt x="298" y="12"/>
                    <a:pt x="301" y="14"/>
                    <a:pt x="302" y="17"/>
                  </a:cubicBezTo>
                  <a:cubicBezTo>
                    <a:pt x="303" y="20"/>
                    <a:pt x="301" y="24"/>
                    <a:pt x="297" y="24"/>
                  </a:cubicBezTo>
                  <a:cubicBezTo>
                    <a:pt x="290" y="26"/>
                    <a:pt x="282" y="29"/>
                    <a:pt x="274" y="31"/>
                  </a:cubicBezTo>
                  <a:cubicBezTo>
                    <a:pt x="274" y="31"/>
                    <a:pt x="273" y="31"/>
                    <a:pt x="273" y="31"/>
                  </a:cubicBezTo>
                  <a:close/>
                  <a:moveTo>
                    <a:pt x="489" y="24"/>
                  </a:moveTo>
                  <a:cubicBezTo>
                    <a:pt x="488" y="24"/>
                    <a:pt x="488" y="24"/>
                    <a:pt x="487" y="24"/>
                  </a:cubicBezTo>
                  <a:cubicBezTo>
                    <a:pt x="479" y="22"/>
                    <a:pt x="472" y="20"/>
                    <a:pt x="464" y="19"/>
                  </a:cubicBezTo>
                  <a:cubicBezTo>
                    <a:pt x="460" y="18"/>
                    <a:pt x="458" y="15"/>
                    <a:pt x="459" y="12"/>
                  </a:cubicBezTo>
                  <a:cubicBezTo>
                    <a:pt x="459" y="8"/>
                    <a:pt x="463" y="6"/>
                    <a:pt x="466" y="7"/>
                  </a:cubicBezTo>
                  <a:cubicBezTo>
                    <a:pt x="474" y="8"/>
                    <a:pt x="482" y="10"/>
                    <a:pt x="490" y="12"/>
                  </a:cubicBezTo>
                  <a:cubicBezTo>
                    <a:pt x="493" y="13"/>
                    <a:pt x="495" y="16"/>
                    <a:pt x="495" y="19"/>
                  </a:cubicBezTo>
                  <a:cubicBezTo>
                    <a:pt x="494" y="22"/>
                    <a:pt x="491" y="24"/>
                    <a:pt x="489" y="24"/>
                  </a:cubicBezTo>
                  <a:close/>
                  <a:moveTo>
                    <a:pt x="320" y="19"/>
                  </a:moveTo>
                  <a:cubicBezTo>
                    <a:pt x="317" y="19"/>
                    <a:pt x="314" y="17"/>
                    <a:pt x="314" y="14"/>
                  </a:cubicBezTo>
                  <a:cubicBezTo>
                    <a:pt x="313" y="11"/>
                    <a:pt x="315" y="8"/>
                    <a:pt x="318" y="7"/>
                  </a:cubicBezTo>
                  <a:cubicBezTo>
                    <a:pt x="327" y="6"/>
                    <a:pt x="335" y="4"/>
                    <a:pt x="343" y="3"/>
                  </a:cubicBezTo>
                  <a:cubicBezTo>
                    <a:pt x="346" y="3"/>
                    <a:pt x="349" y="5"/>
                    <a:pt x="350" y="9"/>
                  </a:cubicBezTo>
                  <a:cubicBezTo>
                    <a:pt x="350" y="12"/>
                    <a:pt x="348" y="15"/>
                    <a:pt x="344" y="15"/>
                  </a:cubicBezTo>
                  <a:cubicBezTo>
                    <a:pt x="336" y="16"/>
                    <a:pt x="329" y="18"/>
                    <a:pt x="321" y="19"/>
                  </a:cubicBezTo>
                  <a:cubicBezTo>
                    <a:pt x="320" y="19"/>
                    <a:pt x="320" y="19"/>
                    <a:pt x="320" y="19"/>
                  </a:cubicBezTo>
                  <a:close/>
                  <a:moveTo>
                    <a:pt x="441" y="15"/>
                  </a:moveTo>
                  <a:cubicBezTo>
                    <a:pt x="440" y="15"/>
                    <a:pt x="440" y="15"/>
                    <a:pt x="440" y="15"/>
                  </a:cubicBezTo>
                  <a:cubicBezTo>
                    <a:pt x="432" y="14"/>
                    <a:pt x="424" y="13"/>
                    <a:pt x="416" y="13"/>
                  </a:cubicBezTo>
                  <a:cubicBezTo>
                    <a:pt x="413" y="13"/>
                    <a:pt x="410" y="10"/>
                    <a:pt x="410" y="6"/>
                  </a:cubicBezTo>
                  <a:cubicBezTo>
                    <a:pt x="411" y="3"/>
                    <a:pt x="414" y="0"/>
                    <a:pt x="417" y="1"/>
                  </a:cubicBezTo>
                  <a:cubicBezTo>
                    <a:pt x="425" y="1"/>
                    <a:pt x="433" y="2"/>
                    <a:pt x="442" y="3"/>
                  </a:cubicBezTo>
                  <a:cubicBezTo>
                    <a:pt x="445" y="3"/>
                    <a:pt x="447" y="6"/>
                    <a:pt x="447" y="10"/>
                  </a:cubicBezTo>
                  <a:cubicBezTo>
                    <a:pt x="446" y="13"/>
                    <a:pt x="444" y="15"/>
                    <a:pt x="441" y="15"/>
                  </a:cubicBezTo>
                  <a:close/>
                  <a:moveTo>
                    <a:pt x="368" y="13"/>
                  </a:moveTo>
                  <a:cubicBezTo>
                    <a:pt x="365" y="13"/>
                    <a:pt x="362" y="11"/>
                    <a:pt x="362" y="7"/>
                  </a:cubicBezTo>
                  <a:cubicBezTo>
                    <a:pt x="362" y="4"/>
                    <a:pt x="364" y="1"/>
                    <a:pt x="368" y="1"/>
                  </a:cubicBezTo>
                  <a:cubicBezTo>
                    <a:pt x="376" y="0"/>
                    <a:pt x="384" y="0"/>
                    <a:pt x="392" y="0"/>
                  </a:cubicBezTo>
                  <a:cubicBezTo>
                    <a:pt x="392" y="0"/>
                    <a:pt x="392" y="0"/>
                    <a:pt x="392" y="0"/>
                  </a:cubicBezTo>
                  <a:cubicBezTo>
                    <a:pt x="396" y="0"/>
                    <a:pt x="398" y="3"/>
                    <a:pt x="398" y="6"/>
                  </a:cubicBezTo>
                  <a:cubicBezTo>
                    <a:pt x="398" y="10"/>
                    <a:pt x="396" y="12"/>
                    <a:pt x="392" y="12"/>
                  </a:cubicBezTo>
                  <a:cubicBezTo>
                    <a:pt x="384" y="12"/>
                    <a:pt x="376" y="13"/>
                    <a:pt x="368" y="13"/>
                  </a:cubicBezTo>
                  <a:close/>
                </a:path>
              </a:pathLst>
            </a:custGeom>
            <a:solidFill>
              <a:srgbClr val="333333"/>
            </a:solidFill>
            <a:ln w="9525">
              <a:noFill/>
              <a:miter lim="800000"/>
              <a:headEnd/>
              <a:tailEnd/>
            </a:ln>
          </p:spPr>
          <p:txBody>
            <a:bodyPr/>
            <a:lstStyle/>
            <a:p>
              <a:endParaRPr lang="zh-CN" altLang="en-US">
                <a:latin typeface="等线"/>
                <a:ea typeface="等线"/>
              </a:endParaRPr>
            </a:p>
          </p:txBody>
        </p:sp>
      </p:grpSp>
      <p:sp>
        <p:nvSpPr>
          <p:cNvPr id="55312" name="文本框 16"/>
          <p:cNvSpPr txBox="1">
            <a:spLocks noChangeArrowheads="1"/>
          </p:cNvSpPr>
          <p:nvPr/>
        </p:nvSpPr>
        <p:spPr bwMode="auto">
          <a:xfrm>
            <a:off x="9926638" y="2098675"/>
            <a:ext cx="842962" cy="823913"/>
          </a:xfrm>
          <a:prstGeom prst="rect">
            <a:avLst/>
          </a:prstGeom>
          <a:noFill/>
          <a:ln w="9525">
            <a:noFill/>
            <a:miter lim="800000"/>
            <a:headEnd/>
            <a:tailEnd/>
          </a:ln>
        </p:spPr>
        <p:txBody>
          <a:bodyPr>
            <a:spAutoFit/>
          </a:bodyPr>
          <a:lstStyle/>
          <a:p>
            <a:pPr algn="ctr"/>
            <a:r>
              <a:rPr lang="en-US" altLang="zh-CN" sz="4800" b="1">
                <a:solidFill>
                  <a:schemeClr val="bg1"/>
                </a:solidFill>
                <a:latin typeface="Agency FB" pitchFamily="34" charset="0"/>
                <a:ea typeface="等线"/>
              </a:rPr>
              <a:t>02</a:t>
            </a:r>
            <a:endParaRPr lang="zh-CN" altLang="en-US" sz="4800" b="1">
              <a:solidFill>
                <a:schemeClr val="bg1"/>
              </a:solidFill>
              <a:latin typeface="Agency FB" pitchFamily="34" charset="0"/>
              <a:ea typeface="等线"/>
            </a:endParaRPr>
          </a:p>
        </p:txBody>
      </p:sp>
      <p:sp>
        <p:nvSpPr>
          <p:cNvPr id="55313" name="文本框 40"/>
          <p:cNvSpPr txBox="1">
            <a:spLocks noChangeArrowheads="1"/>
          </p:cNvSpPr>
          <p:nvPr/>
        </p:nvSpPr>
        <p:spPr bwMode="auto">
          <a:xfrm>
            <a:off x="4005263" y="3629025"/>
            <a:ext cx="7348537" cy="1736725"/>
          </a:xfrm>
          <a:prstGeom prst="rect">
            <a:avLst/>
          </a:prstGeom>
          <a:noFill/>
          <a:ln w="9525">
            <a:noFill/>
            <a:miter lim="800000"/>
            <a:headEnd/>
            <a:tailEnd/>
          </a:ln>
        </p:spPr>
        <p:txBody>
          <a:bodyPr>
            <a:spAutoFit/>
          </a:bodyPr>
          <a:lstStyle/>
          <a:p>
            <a:pPr algn="r"/>
            <a:r>
              <a:rPr lang="zh-CN" altLang="en-US" sz="5400" b="1">
                <a:solidFill>
                  <a:srgbClr val="0271BF"/>
                </a:solidFill>
                <a:latin typeface="华文中宋" pitchFamily="2" charset="-122"/>
                <a:ea typeface="华文中宋" pitchFamily="2" charset="-122"/>
              </a:rPr>
              <a:t>全国统一“多证合一”的申报规范</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33" name="Picture 2"/>
          <p:cNvPicPr>
            <a:picLocks noChangeAspect="1" noChangeArrowheads="1"/>
          </p:cNvPicPr>
          <p:nvPr/>
        </p:nvPicPr>
        <p:blipFill>
          <a:blip r:embed="rId2"/>
          <a:srcRect/>
          <a:stretch>
            <a:fillRect/>
          </a:stretch>
        </p:blipFill>
        <p:spPr bwMode="auto">
          <a:xfrm>
            <a:off x="5842000" y="717550"/>
            <a:ext cx="6130925" cy="2916238"/>
          </a:xfrm>
          <a:prstGeom prst="rect">
            <a:avLst/>
          </a:prstGeom>
          <a:noFill/>
          <a:ln w="9525">
            <a:noFill/>
            <a:miter lim="800000"/>
            <a:headEnd/>
            <a:tailEnd/>
          </a:ln>
        </p:spPr>
      </p:pic>
      <p:pic>
        <p:nvPicPr>
          <p:cNvPr id="56334" name="Picture 3"/>
          <p:cNvPicPr>
            <a:picLocks noChangeAspect="1" noChangeArrowheads="1"/>
          </p:cNvPicPr>
          <p:nvPr/>
        </p:nvPicPr>
        <p:blipFill>
          <a:blip r:embed="rId3"/>
          <a:srcRect/>
          <a:stretch>
            <a:fillRect/>
          </a:stretch>
        </p:blipFill>
        <p:spPr bwMode="auto">
          <a:xfrm>
            <a:off x="6051550" y="3810000"/>
            <a:ext cx="5638800" cy="2181225"/>
          </a:xfrm>
          <a:prstGeom prst="rect">
            <a:avLst/>
          </a:prstGeom>
          <a:noFill/>
          <a:ln w="9525">
            <a:noFill/>
            <a:miter lim="800000"/>
            <a:headEnd/>
            <a:tailEnd/>
          </a:ln>
        </p:spPr>
      </p:pic>
      <p:sp>
        <p:nvSpPr>
          <p:cNvPr id="56339" name="Text Box 19"/>
          <p:cNvSpPr txBox="1">
            <a:spLocks noChangeArrowheads="1"/>
          </p:cNvSpPr>
          <p:nvPr/>
        </p:nvSpPr>
        <p:spPr bwMode="auto">
          <a:xfrm>
            <a:off x="1012825" y="2024063"/>
            <a:ext cx="4821238" cy="3743325"/>
          </a:xfrm>
          <a:prstGeom prst="rect">
            <a:avLst/>
          </a:prstGeom>
          <a:noFill/>
          <a:ln w="9525">
            <a:noFill/>
            <a:miter lim="800000"/>
            <a:headEnd/>
            <a:tailEnd/>
          </a:ln>
          <a:effectLst/>
        </p:spPr>
        <p:txBody>
          <a:bodyPr>
            <a:spAutoFit/>
          </a:bodyPr>
          <a:lstStyle/>
          <a:p>
            <a:pPr>
              <a:spcBef>
                <a:spcPct val="50000"/>
              </a:spcBef>
            </a:pPr>
            <a:r>
              <a:rPr lang="zh-CN" altLang="en-US" sz="2400">
                <a:solidFill>
                  <a:srgbClr val="0271BF"/>
                </a:solidFill>
                <a:latin typeface="微软雅黑" pitchFamily="34" charset="-122"/>
                <a:ea typeface="微软雅黑" pitchFamily="34" charset="-122"/>
              </a:rPr>
              <a:t>一、需申报特定经营范围但无需补录信息的事项（</a:t>
            </a:r>
            <a:r>
              <a:rPr lang="en-US" altLang="zh-CN" sz="2400">
                <a:solidFill>
                  <a:srgbClr val="0271BF"/>
                </a:solidFill>
                <a:latin typeface="微软雅黑" pitchFamily="34" charset="-122"/>
                <a:ea typeface="微软雅黑" pitchFamily="34" charset="-122"/>
              </a:rPr>
              <a:t>6</a:t>
            </a:r>
            <a:r>
              <a:rPr lang="zh-CN" altLang="en-US" sz="2400">
                <a:solidFill>
                  <a:srgbClr val="0271BF"/>
                </a:solidFill>
                <a:latin typeface="微软雅黑" pitchFamily="34" charset="-122"/>
                <a:ea typeface="微软雅黑" pitchFamily="34" charset="-122"/>
              </a:rPr>
              <a:t>项）</a:t>
            </a:r>
          </a:p>
          <a:p>
            <a:pPr>
              <a:spcBef>
                <a:spcPct val="50000"/>
              </a:spcBef>
            </a:pPr>
            <a:r>
              <a:rPr lang="zh-CN" altLang="en-US" sz="2400">
                <a:solidFill>
                  <a:srgbClr val="0271BF"/>
                </a:solidFill>
                <a:latin typeface="微软雅黑" pitchFamily="34" charset="-122"/>
                <a:ea typeface="微软雅黑" pitchFamily="34" charset="-122"/>
              </a:rPr>
              <a:t>粮油仓储企业备案等</a:t>
            </a:r>
            <a:r>
              <a:rPr lang="en-US" altLang="zh-CN" sz="2400">
                <a:solidFill>
                  <a:srgbClr val="0271BF"/>
                </a:solidFill>
                <a:latin typeface="微软雅黑" pitchFamily="34" charset="-122"/>
                <a:ea typeface="微软雅黑" pitchFamily="34" charset="-122"/>
              </a:rPr>
              <a:t>6</a:t>
            </a:r>
            <a:r>
              <a:rPr lang="zh-CN" altLang="en-US" sz="2400">
                <a:solidFill>
                  <a:srgbClr val="0271BF"/>
                </a:solidFill>
                <a:latin typeface="微软雅黑" pitchFamily="34" charset="-122"/>
                <a:ea typeface="微软雅黑" pitchFamily="34" charset="-122"/>
              </a:rPr>
              <a:t>个事项，企业在登记时需申报特定经营范围，但无需补录信息。登记后有关信息共享给相关部门，同时在国家企业信用信息公示系统中对“多证合一”事项进行公示。</a:t>
            </a:r>
          </a:p>
          <a:p>
            <a:pPr>
              <a:spcBef>
                <a:spcPct val="50000"/>
              </a:spcBef>
            </a:pPr>
            <a:endParaRPr lang="zh-CN" altLang="en-US" sz="2400">
              <a:solidFill>
                <a:srgbClr val="0271BF"/>
              </a:solidFill>
              <a:latin typeface="微软雅黑" pitchFamily="34" charset="-122"/>
              <a:ea typeface="微软雅黑" pitchFamily="34" charset="-122"/>
            </a:endParaRPr>
          </a:p>
        </p:txBody>
      </p:sp>
      <p:sp>
        <p:nvSpPr>
          <p:cNvPr id="56340" name="文本框 96"/>
          <p:cNvSpPr txBox="1">
            <a:spLocks noChangeArrowheads="1"/>
          </p:cNvSpPr>
          <p:nvPr/>
        </p:nvSpPr>
        <p:spPr bwMode="auto">
          <a:xfrm>
            <a:off x="854075" y="766763"/>
            <a:ext cx="4894263" cy="276225"/>
          </a:xfrm>
          <a:prstGeom prst="rect">
            <a:avLst/>
          </a:prstGeom>
          <a:noFill/>
          <a:ln w="9525">
            <a:noFill/>
            <a:miter lim="800000"/>
            <a:headEnd/>
            <a:tailEnd/>
          </a:ln>
        </p:spPr>
        <p:txBody>
          <a:bodyPr>
            <a:spAutoFit/>
          </a:bodyPr>
          <a:lstStyle/>
          <a:p>
            <a:r>
              <a:rPr lang="zh-CN" altLang="en-US" sz="1200">
                <a:solidFill>
                  <a:srgbClr val="0271BF"/>
                </a:solidFill>
                <a:latin typeface="微软雅黑" pitchFamily="34" charset="-122"/>
                <a:ea typeface="微软雅黑" pitchFamily="34" charset="-122"/>
              </a:rPr>
              <a:t>全国统一“多证合一”的申报规范</a:t>
            </a:r>
          </a:p>
        </p:txBody>
      </p:sp>
    </p:spTree>
  </p:cSld>
  <p:clrMapOvr>
    <a:masterClrMapping/>
  </p:clrMapOvr>
  <p:transition>
    <p:pull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8381" name="Picture 5"/>
          <p:cNvPicPr>
            <a:picLocks noChangeAspect="1" noChangeArrowheads="1"/>
          </p:cNvPicPr>
          <p:nvPr/>
        </p:nvPicPr>
        <p:blipFill>
          <a:blip r:embed="rId2"/>
          <a:srcRect/>
          <a:stretch>
            <a:fillRect/>
          </a:stretch>
        </p:blipFill>
        <p:spPr bwMode="auto">
          <a:xfrm>
            <a:off x="5922963" y="1443038"/>
            <a:ext cx="6018212" cy="4038600"/>
          </a:xfrm>
          <a:prstGeom prst="rect">
            <a:avLst/>
          </a:prstGeom>
          <a:noFill/>
          <a:ln w="9525">
            <a:noFill/>
            <a:miter lim="800000"/>
            <a:headEnd/>
            <a:tailEnd/>
          </a:ln>
        </p:spPr>
      </p:pic>
      <p:sp>
        <p:nvSpPr>
          <p:cNvPr id="58382" name="Text Box 14"/>
          <p:cNvSpPr txBox="1">
            <a:spLocks noChangeArrowheads="1"/>
          </p:cNvSpPr>
          <p:nvPr/>
        </p:nvSpPr>
        <p:spPr bwMode="auto">
          <a:xfrm>
            <a:off x="1012825" y="2024063"/>
            <a:ext cx="4821238" cy="4108450"/>
          </a:xfrm>
          <a:prstGeom prst="rect">
            <a:avLst/>
          </a:prstGeom>
          <a:noFill/>
          <a:ln w="9525">
            <a:noFill/>
            <a:miter lim="800000"/>
            <a:headEnd/>
            <a:tailEnd/>
          </a:ln>
          <a:effectLst/>
        </p:spPr>
        <p:txBody>
          <a:bodyPr>
            <a:spAutoFit/>
          </a:bodyPr>
          <a:lstStyle/>
          <a:p>
            <a:pPr>
              <a:spcBef>
                <a:spcPct val="50000"/>
              </a:spcBef>
            </a:pPr>
            <a:r>
              <a:rPr lang="zh-CN" altLang="en-US" sz="2400">
                <a:solidFill>
                  <a:srgbClr val="0271BF"/>
                </a:solidFill>
                <a:latin typeface="微软雅黑" pitchFamily="34" charset="-122"/>
                <a:ea typeface="微软雅黑" pitchFamily="34" charset="-122"/>
              </a:rPr>
              <a:t>二、需申报特定经营范围且需补录信息的事项（</a:t>
            </a:r>
            <a:r>
              <a:rPr lang="en-US" altLang="zh-CN" sz="2400">
                <a:solidFill>
                  <a:srgbClr val="0271BF"/>
                </a:solidFill>
                <a:latin typeface="微软雅黑" pitchFamily="34" charset="-122"/>
                <a:ea typeface="微软雅黑" pitchFamily="34" charset="-122"/>
              </a:rPr>
              <a:t>9</a:t>
            </a:r>
            <a:r>
              <a:rPr lang="zh-CN" altLang="en-US" sz="2400">
                <a:solidFill>
                  <a:srgbClr val="0271BF"/>
                </a:solidFill>
                <a:latin typeface="微软雅黑" pitchFamily="34" charset="-122"/>
                <a:ea typeface="微软雅黑" pitchFamily="34" charset="-122"/>
              </a:rPr>
              <a:t>项）</a:t>
            </a:r>
          </a:p>
          <a:p>
            <a:pPr>
              <a:spcBef>
                <a:spcPct val="50000"/>
              </a:spcBef>
            </a:pPr>
            <a:r>
              <a:rPr lang="zh-CN" altLang="en-US" sz="2400">
                <a:solidFill>
                  <a:srgbClr val="0271BF"/>
                </a:solidFill>
                <a:latin typeface="微软雅黑" pitchFamily="34" charset="-122"/>
                <a:ea typeface="微软雅黑" pitchFamily="34" charset="-122"/>
              </a:rPr>
              <a:t>房地产经纪机构及其分支机构备案等</a:t>
            </a:r>
            <a:r>
              <a:rPr lang="en-US" altLang="zh-CN" sz="2400">
                <a:solidFill>
                  <a:srgbClr val="0271BF"/>
                </a:solidFill>
                <a:latin typeface="微软雅黑" pitchFamily="34" charset="-122"/>
                <a:ea typeface="微软雅黑" pitchFamily="34" charset="-122"/>
              </a:rPr>
              <a:t>9</a:t>
            </a:r>
            <a:r>
              <a:rPr lang="zh-CN" altLang="en-US" sz="2400">
                <a:solidFill>
                  <a:srgbClr val="0271BF"/>
                </a:solidFill>
                <a:latin typeface="微软雅黑" pitchFamily="34" charset="-122"/>
                <a:ea typeface="微软雅黑" pitchFamily="34" charset="-122"/>
              </a:rPr>
              <a:t>个事项，企业在登记时需申报特定经营范围，且需补录信息。登记后有关信息共享给相关部门，待相关部门反馈后在国家企业信用信息公示系统中对“多证合一”事项进行公示。 </a:t>
            </a:r>
          </a:p>
          <a:p>
            <a:pPr>
              <a:spcBef>
                <a:spcPct val="50000"/>
              </a:spcBef>
            </a:pPr>
            <a:endParaRPr lang="zh-CN" altLang="en-US" sz="2400">
              <a:solidFill>
                <a:srgbClr val="0271BF"/>
              </a:solidFill>
              <a:latin typeface="微软雅黑" pitchFamily="34" charset="-122"/>
              <a:ea typeface="微软雅黑" pitchFamily="34" charset="-122"/>
            </a:endParaRPr>
          </a:p>
        </p:txBody>
      </p:sp>
      <p:sp>
        <p:nvSpPr>
          <p:cNvPr id="58383" name="文本框 96"/>
          <p:cNvSpPr txBox="1">
            <a:spLocks noChangeArrowheads="1"/>
          </p:cNvSpPr>
          <p:nvPr/>
        </p:nvSpPr>
        <p:spPr bwMode="auto">
          <a:xfrm>
            <a:off x="865188" y="722313"/>
            <a:ext cx="4894262" cy="276225"/>
          </a:xfrm>
          <a:prstGeom prst="rect">
            <a:avLst/>
          </a:prstGeom>
          <a:noFill/>
          <a:ln w="9525">
            <a:noFill/>
            <a:miter lim="800000"/>
            <a:headEnd/>
            <a:tailEnd/>
          </a:ln>
        </p:spPr>
        <p:txBody>
          <a:bodyPr>
            <a:spAutoFit/>
          </a:bodyPr>
          <a:lstStyle/>
          <a:p>
            <a:r>
              <a:rPr lang="zh-CN" altLang="en-US" sz="1200">
                <a:solidFill>
                  <a:srgbClr val="0271BF"/>
                </a:solidFill>
                <a:latin typeface="微软雅黑" pitchFamily="34" charset="-122"/>
                <a:ea typeface="微软雅黑" pitchFamily="34" charset="-122"/>
              </a:rPr>
              <a:t>全国统一“多证合一”的申报规范</a:t>
            </a:r>
          </a:p>
        </p:txBody>
      </p:sp>
    </p:spTree>
  </p:cSld>
  <p:clrMapOvr>
    <a:masterClrMapping/>
  </p:clrMapOvr>
  <p:transition>
    <p:pull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406" name="Picture 2"/>
          <p:cNvPicPr>
            <a:picLocks noChangeAspect="1" noChangeArrowheads="1"/>
          </p:cNvPicPr>
          <p:nvPr/>
        </p:nvPicPr>
        <p:blipFill>
          <a:blip r:embed="rId2"/>
          <a:srcRect/>
          <a:stretch>
            <a:fillRect/>
          </a:stretch>
        </p:blipFill>
        <p:spPr bwMode="auto">
          <a:xfrm>
            <a:off x="3636963" y="658813"/>
            <a:ext cx="7326312" cy="2014537"/>
          </a:xfrm>
          <a:prstGeom prst="rect">
            <a:avLst/>
          </a:prstGeom>
          <a:noFill/>
          <a:ln w="9525">
            <a:noFill/>
            <a:miter lim="800000"/>
            <a:headEnd/>
            <a:tailEnd/>
          </a:ln>
        </p:spPr>
      </p:pic>
      <p:pic>
        <p:nvPicPr>
          <p:cNvPr id="59407" name="Picture 3"/>
          <p:cNvPicPr>
            <a:picLocks noChangeAspect="1" noChangeArrowheads="1"/>
          </p:cNvPicPr>
          <p:nvPr/>
        </p:nvPicPr>
        <p:blipFill>
          <a:blip r:embed="rId3"/>
          <a:srcRect/>
          <a:stretch>
            <a:fillRect/>
          </a:stretch>
        </p:blipFill>
        <p:spPr bwMode="auto">
          <a:xfrm>
            <a:off x="3656013" y="2797175"/>
            <a:ext cx="7575550" cy="3397250"/>
          </a:xfrm>
          <a:prstGeom prst="rect">
            <a:avLst/>
          </a:prstGeom>
          <a:noFill/>
          <a:ln w="9525">
            <a:noFill/>
            <a:miter lim="800000"/>
            <a:headEnd/>
            <a:tailEnd/>
          </a:ln>
        </p:spPr>
      </p:pic>
      <p:sp>
        <p:nvSpPr>
          <p:cNvPr id="59408" name="Text Box 16"/>
          <p:cNvSpPr txBox="1">
            <a:spLocks noChangeArrowheads="1"/>
          </p:cNvSpPr>
          <p:nvPr/>
        </p:nvSpPr>
        <p:spPr bwMode="auto">
          <a:xfrm>
            <a:off x="1241425" y="3375025"/>
            <a:ext cx="1795463" cy="457200"/>
          </a:xfrm>
          <a:prstGeom prst="rect">
            <a:avLst/>
          </a:prstGeom>
          <a:noFill/>
          <a:ln w="9525">
            <a:noFill/>
            <a:miter lim="800000"/>
            <a:headEnd/>
            <a:tailEnd/>
          </a:ln>
          <a:effectLst/>
        </p:spPr>
        <p:txBody>
          <a:bodyPr>
            <a:spAutoFit/>
          </a:bodyPr>
          <a:lstStyle/>
          <a:p>
            <a:pPr>
              <a:spcBef>
                <a:spcPct val="50000"/>
              </a:spcBef>
            </a:pPr>
            <a:r>
              <a:rPr lang="zh-CN" altLang="en-US" sz="2400">
                <a:solidFill>
                  <a:srgbClr val="0271BF"/>
                </a:solidFill>
                <a:latin typeface="微软雅黑" pitchFamily="34" charset="-122"/>
                <a:ea typeface="微软雅黑" pitchFamily="34" charset="-122"/>
              </a:rPr>
              <a:t>      示例</a:t>
            </a:r>
          </a:p>
        </p:txBody>
      </p:sp>
      <p:sp>
        <p:nvSpPr>
          <p:cNvPr id="59409" name="文本框 96"/>
          <p:cNvSpPr txBox="1">
            <a:spLocks noChangeArrowheads="1"/>
          </p:cNvSpPr>
          <p:nvPr/>
        </p:nvSpPr>
        <p:spPr bwMode="auto">
          <a:xfrm>
            <a:off x="854075" y="766763"/>
            <a:ext cx="4894263" cy="276225"/>
          </a:xfrm>
          <a:prstGeom prst="rect">
            <a:avLst/>
          </a:prstGeom>
          <a:noFill/>
          <a:ln w="9525">
            <a:noFill/>
            <a:miter lim="800000"/>
            <a:headEnd/>
            <a:tailEnd/>
          </a:ln>
        </p:spPr>
        <p:txBody>
          <a:bodyPr>
            <a:spAutoFit/>
          </a:bodyPr>
          <a:lstStyle/>
          <a:p>
            <a:r>
              <a:rPr lang="zh-CN" altLang="en-US" sz="1200">
                <a:solidFill>
                  <a:srgbClr val="0271BF"/>
                </a:solidFill>
                <a:latin typeface="微软雅黑" pitchFamily="34" charset="-122"/>
                <a:ea typeface="微软雅黑" pitchFamily="34" charset="-122"/>
              </a:rPr>
              <a:t>全国统一“多证合一”的申报规范</a:t>
            </a:r>
          </a:p>
        </p:txBody>
      </p:sp>
    </p:spTree>
  </p:cSld>
  <p:clrMapOvr>
    <a:masterClrMapping/>
  </p:clrMapOvr>
  <p:transition>
    <p:pull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32" name="Text Box 16"/>
          <p:cNvSpPr txBox="1">
            <a:spLocks noChangeArrowheads="1"/>
          </p:cNvSpPr>
          <p:nvPr/>
        </p:nvSpPr>
        <p:spPr bwMode="auto">
          <a:xfrm>
            <a:off x="1295400" y="1522413"/>
            <a:ext cx="3516313" cy="5121275"/>
          </a:xfrm>
          <a:prstGeom prst="rect">
            <a:avLst/>
          </a:prstGeom>
          <a:noFill/>
          <a:ln w="9525">
            <a:noFill/>
            <a:miter lim="800000"/>
            <a:headEnd/>
            <a:tailEnd/>
          </a:ln>
          <a:effectLst/>
        </p:spPr>
        <p:txBody>
          <a:bodyPr>
            <a:spAutoFit/>
          </a:bodyPr>
          <a:lstStyle/>
          <a:p>
            <a:pPr hangingPunct="0">
              <a:lnSpc>
                <a:spcPct val="150000"/>
              </a:lnSpc>
            </a:pPr>
            <a:r>
              <a:rPr lang="zh-CN" altLang="zh-CN" sz="2000">
                <a:solidFill>
                  <a:srgbClr val="0271BF"/>
                </a:solidFill>
                <a:latin typeface="微软雅黑" pitchFamily="34" charset="-122"/>
                <a:ea typeface="微软雅黑" pitchFamily="34" charset="-122"/>
                <a:sym typeface="Trebuchet MS" pitchFamily="34" charset="0"/>
              </a:rPr>
              <a:t>企业需</a:t>
            </a:r>
            <a:r>
              <a:rPr lang="zh-CN" altLang="zh-CN" sz="2000">
                <a:solidFill>
                  <a:srgbClr val="669900"/>
                </a:solidFill>
                <a:latin typeface="微软雅黑" pitchFamily="34" charset="-122"/>
                <a:ea typeface="微软雅黑" pitchFamily="34" charset="-122"/>
                <a:sym typeface="Trebuchet MS" pitchFamily="34" charset="0"/>
              </a:rPr>
              <a:t>新增</a:t>
            </a:r>
            <a:r>
              <a:rPr lang="zh-CN" altLang="en-US" sz="2000">
                <a:solidFill>
                  <a:srgbClr val="0271BF"/>
                </a:solidFill>
                <a:latin typeface="微软雅黑" pitchFamily="34" charset="-122"/>
                <a:ea typeface="微软雅黑" pitchFamily="34" charset="-122"/>
                <a:sym typeface="Trebuchet MS" pitchFamily="34" charset="0"/>
              </a:rPr>
              <a:t>右侧</a:t>
            </a:r>
            <a:r>
              <a:rPr lang="zh-CN" altLang="zh-CN" sz="2000">
                <a:solidFill>
                  <a:srgbClr val="0271BF"/>
                </a:solidFill>
                <a:latin typeface="微软雅黑" pitchFamily="34" charset="-122"/>
                <a:ea typeface="微软雅黑" pitchFamily="34" charset="-122"/>
                <a:sym typeface="Trebuchet MS" pitchFamily="34" charset="0"/>
              </a:rPr>
              <a:t>经营范围同样需进行网上申报</a:t>
            </a:r>
            <a:r>
              <a:rPr lang="zh-CN" altLang="en-US" sz="2000">
                <a:solidFill>
                  <a:srgbClr val="0271BF"/>
                </a:solidFill>
                <a:latin typeface="微软雅黑" pitchFamily="34" charset="-122"/>
                <a:ea typeface="微软雅黑" pitchFamily="34" charset="-122"/>
                <a:sym typeface="Trebuchet MS" pitchFamily="34" charset="0"/>
              </a:rPr>
              <a:t>（网址：</a:t>
            </a:r>
            <a:r>
              <a:rPr lang="en-US" altLang="zh-CN" sz="2000">
                <a:solidFill>
                  <a:srgbClr val="0271BF"/>
                </a:solidFill>
                <a:latin typeface="微软雅黑" pitchFamily="34" charset="-122"/>
                <a:ea typeface="微软雅黑" pitchFamily="34" charset="-122"/>
                <a:sym typeface="Trebuchet MS" pitchFamily="34" charset="0"/>
              </a:rPr>
              <a:t>http://yct.sh.gov.cn/netdzhy/login?op=login</a:t>
            </a:r>
            <a:r>
              <a:rPr lang="zh-CN" altLang="zh-CN" sz="2000">
                <a:solidFill>
                  <a:srgbClr val="0271BF"/>
                </a:solidFill>
                <a:latin typeface="微软雅黑" pitchFamily="34" charset="-122"/>
                <a:ea typeface="微软雅黑" pitchFamily="34" charset="-122"/>
                <a:sym typeface="Trebuchet MS" pitchFamily="34" charset="0"/>
              </a:rPr>
              <a:t>，登陆后，选择“企业变更填报</a:t>
            </a:r>
            <a:r>
              <a:rPr lang="zh-CN" altLang="en-US" sz="2000">
                <a:solidFill>
                  <a:srgbClr val="0271BF"/>
                </a:solidFill>
                <a:latin typeface="微软雅黑" pitchFamily="34" charset="-122"/>
                <a:ea typeface="微软雅黑" pitchFamily="34" charset="-122"/>
                <a:sym typeface="Trebuchet MS" pitchFamily="34" charset="0"/>
              </a:rPr>
              <a:t>）</a:t>
            </a:r>
            <a:r>
              <a:rPr lang="zh-CN" altLang="zh-CN" sz="2000">
                <a:solidFill>
                  <a:srgbClr val="0271BF"/>
                </a:solidFill>
                <a:latin typeface="微软雅黑" pitchFamily="34" charset="-122"/>
                <a:ea typeface="微软雅黑" pitchFamily="34" charset="-122"/>
                <a:sym typeface="Trebuchet MS" pitchFamily="34" charset="0"/>
              </a:rPr>
              <a:t>，待取得凭证号后，将此凭证号与变更材料一并交给窗口工作人员，方可进行变更。</a:t>
            </a:r>
            <a:endParaRPr lang="zh-CN" altLang="en-US" sz="2000">
              <a:solidFill>
                <a:srgbClr val="0271BF"/>
              </a:solidFill>
              <a:latin typeface="微软雅黑" pitchFamily="34" charset="-122"/>
              <a:ea typeface="微软雅黑" pitchFamily="34" charset="-122"/>
              <a:sym typeface="Trebuchet MS" pitchFamily="34" charset="0"/>
            </a:endParaRPr>
          </a:p>
          <a:p>
            <a:pPr hangingPunct="0">
              <a:lnSpc>
                <a:spcPct val="150000"/>
              </a:lnSpc>
            </a:pPr>
            <a:r>
              <a:rPr lang="zh-CN" altLang="en-US" sz="2000">
                <a:solidFill>
                  <a:srgbClr val="0271BF"/>
                </a:solidFill>
                <a:latin typeface="微软雅黑" pitchFamily="34" charset="-122"/>
                <a:ea typeface="微软雅黑" pitchFamily="34" charset="-122"/>
                <a:sym typeface="Trebuchet MS" pitchFamily="34" charset="0"/>
              </a:rPr>
              <a:t>注：已有右侧经营范围的，无需重新补录信息。</a:t>
            </a:r>
          </a:p>
          <a:p>
            <a:pPr>
              <a:spcBef>
                <a:spcPct val="50000"/>
              </a:spcBef>
            </a:pPr>
            <a:endParaRPr lang="zh-CN" altLang="en-US" sz="2000">
              <a:solidFill>
                <a:srgbClr val="0271BF"/>
              </a:solidFill>
              <a:latin typeface="微软雅黑" pitchFamily="34" charset="-122"/>
              <a:ea typeface="微软雅黑" pitchFamily="34" charset="-122"/>
            </a:endParaRPr>
          </a:p>
        </p:txBody>
      </p:sp>
      <p:pic>
        <p:nvPicPr>
          <p:cNvPr id="60433" name="Picture 2"/>
          <p:cNvPicPr>
            <a:picLocks noChangeAspect="1" noChangeArrowheads="1"/>
          </p:cNvPicPr>
          <p:nvPr/>
        </p:nvPicPr>
        <p:blipFill>
          <a:blip r:embed="rId2"/>
          <a:srcRect/>
          <a:stretch>
            <a:fillRect/>
          </a:stretch>
        </p:blipFill>
        <p:spPr bwMode="auto">
          <a:xfrm>
            <a:off x="4995863" y="1501775"/>
            <a:ext cx="7196137" cy="4619625"/>
          </a:xfrm>
          <a:prstGeom prst="rect">
            <a:avLst/>
          </a:prstGeom>
          <a:noFill/>
          <a:ln w="9525">
            <a:noFill/>
            <a:miter lim="800000"/>
            <a:headEnd/>
            <a:tailEnd/>
          </a:ln>
        </p:spPr>
      </p:pic>
      <p:sp>
        <p:nvSpPr>
          <p:cNvPr id="60434" name="文本框 96"/>
          <p:cNvSpPr txBox="1">
            <a:spLocks noChangeArrowheads="1"/>
          </p:cNvSpPr>
          <p:nvPr/>
        </p:nvSpPr>
        <p:spPr bwMode="auto">
          <a:xfrm>
            <a:off x="854075" y="766763"/>
            <a:ext cx="4894263" cy="276225"/>
          </a:xfrm>
          <a:prstGeom prst="rect">
            <a:avLst/>
          </a:prstGeom>
          <a:noFill/>
          <a:ln w="9525">
            <a:noFill/>
            <a:miter lim="800000"/>
            <a:headEnd/>
            <a:tailEnd/>
          </a:ln>
        </p:spPr>
        <p:txBody>
          <a:bodyPr>
            <a:spAutoFit/>
          </a:bodyPr>
          <a:lstStyle/>
          <a:p>
            <a:r>
              <a:rPr lang="zh-CN" altLang="en-US" sz="1200">
                <a:solidFill>
                  <a:srgbClr val="0271BF"/>
                </a:solidFill>
                <a:latin typeface="微软雅黑" pitchFamily="34" charset="-122"/>
                <a:ea typeface="微软雅黑" pitchFamily="34" charset="-122"/>
              </a:rPr>
              <a:t>全国统一“多证合一”的申报规范</a:t>
            </a:r>
          </a:p>
        </p:txBody>
      </p:sp>
    </p:spTree>
  </p:cSld>
  <p:clrMapOvr>
    <a:masterClrMapping/>
  </p:clrMapOvr>
  <p:transition>
    <p:pull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5550" name="Picture 4"/>
          <p:cNvPicPr>
            <a:picLocks noChangeAspect="1" noChangeArrowheads="1"/>
          </p:cNvPicPr>
          <p:nvPr/>
        </p:nvPicPr>
        <p:blipFill>
          <a:blip r:embed="rId2"/>
          <a:srcRect/>
          <a:stretch>
            <a:fillRect/>
          </a:stretch>
        </p:blipFill>
        <p:spPr bwMode="auto">
          <a:xfrm>
            <a:off x="6100763" y="2990850"/>
            <a:ext cx="5524500" cy="2981325"/>
          </a:xfrm>
          <a:prstGeom prst="rect">
            <a:avLst/>
          </a:prstGeom>
          <a:noFill/>
          <a:ln w="9525">
            <a:noFill/>
            <a:miter lim="800000"/>
            <a:headEnd/>
            <a:tailEnd/>
          </a:ln>
        </p:spPr>
      </p:pic>
      <p:pic>
        <p:nvPicPr>
          <p:cNvPr id="65551" name="Picture 2"/>
          <p:cNvPicPr>
            <a:picLocks noChangeAspect="1" noChangeArrowheads="1"/>
          </p:cNvPicPr>
          <p:nvPr/>
        </p:nvPicPr>
        <p:blipFill>
          <a:blip r:embed="rId3"/>
          <a:srcRect/>
          <a:stretch>
            <a:fillRect/>
          </a:stretch>
        </p:blipFill>
        <p:spPr bwMode="auto">
          <a:xfrm>
            <a:off x="368300" y="2871788"/>
            <a:ext cx="5505450" cy="3163887"/>
          </a:xfrm>
          <a:prstGeom prst="rect">
            <a:avLst/>
          </a:prstGeom>
          <a:noFill/>
          <a:ln w="9525">
            <a:noFill/>
            <a:miter lim="800000"/>
            <a:headEnd/>
            <a:tailEnd/>
          </a:ln>
        </p:spPr>
      </p:pic>
      <p:sp>
        <p:nvSpPr>
          <p:cNvPr id="65552" name="Text Box 16"/>
          <p:cNvSpPr txBox="1">
            <a:spLocks noChangeArrowheads="1"/>
          </p:cNvSpPr>
          <p:nvPr/>
        </p:nvSpPr>
        <p:spPr bwMode="auto">
          <a:xfrm>
            <a:off x="1219200" y="1752600"/>
            <a:ext cx="3711575" cy="457200"/>
          </a:xfrm>
          <a:prstGeom prst="rect">
            <a:avLst/>
          </a:prstGeom>
          <a:noFill/>
          <a:ln w="9525">
            <a:noFill/>
            <a:miter lim="800000"/>
            <a:headEnd/>
            <a:tailEnd/>
          </a:ln>
          <a:effectLst/>
        </p:spPr>
        <p:txBody>
          <a:bodyPr>
            <a:spAutoFit/>
          </a:bodyPr>
          <a:lstStyle/>
          <a:p>
            <a:pPr>
              <a:spcBef>
                <a:spcPct val="50000"/>
              </a:spcBef>
            </a:pPr>
            <a:r>
              <a:rPr lang="zh-CN" altLang="en-US" sz="2400">
                <a:solidFill>
                  <a:srgbClr val="0271BF"/>
                </a:solidFill>
                <a:latin typeface="微软雅黑" pitchFamily="34" charset="-122"/>
                <a:ea typeface="微软雅黑" pitchFamily="34" charset="-122"/>
                <a:cs typeface="宋体" charset="-122"/>
              </a:rPr>
              <a:t>选择“法人一证通”登录</a:t>
            </a:r>
          </a:p>
        </p:txBody>
      </p:sp>
      <p:sp>
        <p:nvSpPr>
          <p:cNvPr id="65553" name="Text Box 17"/>
          <p:cNvSpPr txBox="1">
            <a:spLocks noChangeArrowheads="1"/>
          </p:cNvSpPr>
          <p:nvPr/>
        </p:nvSpPr>
        <p:spPr bwMode="auto">
          <a:xfrm>
            <a:off x="7150100" y="1760538"/>
            <a:ext cx="3570288" cy="457200"/>
          </a:xfrm>
          <a:prstGeom prst="rect">
            <a:avLst/>
          </a:prstGeom>
          <a:noFill/>
          <a:ln w="9525">
            <a:noFill/>
            <a:miter lim="800000"/>
            <a:headEnd/>
            <a:tailEnd/>
          </a:ln>
          <a:effectLst/>
        </p:spPr>
        <p:txBody>
          <a:bodyPr>
            <a:spAutoFit/>
          </a:bodyPr>
          <a:lstStyle/>
          <a:p>
            <a:pPr>
              <a:spcBef>
                <a:spcPct val="50000"/>
              </a:spcBef>
            </a:pPr>
            <a:r>
              <a:rPr lang="zh-CN" altLang="en-US" sz="2400">
                <a:solidFill>
                  <a:srgbClr val="0271BF"/>
                </a:solidFill>
                <a:latin typeface="微软雅黑" pitchFamily="34" charset="-122"/>
                <a:ea typeface="微软雅黑" pitchFamily="34" charset="-122"/>
                <a:cs typeface="宋体" charset="-122"/>
              </a:rPr>
              <a:t>数据填写完成取得凭证号</a:t>
            </a:r>
          </a:p>
        </p:txBody>
      </p:sp>
      <p:sp>
        <p:nvSpPr>
          <p:cNvPr id="65554" name="文本框 96"/>
          <p:cNvSpPr txBox="1">
            <a:spLocks noChangeArrowheads="1"/>
          </p:cNvSpPr>
          <p:nvPr/>
        </p:nvSpPr>
        <p:spPr bwMode="auto">
          <a:xfrm>
            <a:off x="854075" y="766763"/>
            <a:ext cx="4894263" cy="276225"/>
          </a:xfrm>
          <a:prstGeom prst="rect">
            <a:avLst/>
          </a:prstGeom>
          <a:noFill/>
          <a:ln w="9525">
            <a:noFill/>
            <a:miter lim="800000"/>
            <a:headEnd/>
            <a:tailEnd/>
          </a:ln>
        </p:spPr>
        <p:txBody>
          <a:bodyPr>
            <a:spAutoFit/>
          </a:bodyPr>
          <a:lstStyle/>
          <a:p>
            <a:r>
              <a:rPr lang="zh-CN" altLang="en-US" sz="1200">
                <a:solidFill>
                  <a:srgbClr val="0271BF"/>
                </a:solidFill>
                <a:latin typeface="微软雅黑" pitchFamily="34" charset="-122"/>
                <a:ea typeface="微软雅黑" pitchFamily="34" charset="-122"/>
              </a:rPr>
              <a:t>全国统一“多证合一”的申报规范</a:t>
            </a:r>
          </a:p>
        </p:txBody>
      </p:sp>
    </p:spTree>
  </p:cSld>
  <p:clrMapOvr>
    <a:masterClrMapping/>
  </p:clrMapOvr>
  <p:transition>
    <p:pull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55" name="Text Box 15"/>
          <p:cNvSpPr txBox="1">
            <a:spLocks noChangeArrowheads="1"/>
          </p:cNvSpPr>
          <p:nvPr/>
        </p:nvSpPr>
        <p:spPr bwMode="auto">
          <a:xfrm>
            <a:off x="1719263" y="1633538"/>
            <a:ext cx="8839200" cy="4108450"/>
          </a:xfrm>
          <a:prstGeom prst="rect">
            <a:avLst/>
          </a:prstGeom>
          <a:noFill/>
          <a:ln w="9525">
            <a:noFill/>
            <a:miter lim="800000"/>
            <a:headEnd/>
            <a:tailEnd/>
          </a:ln>
          <a:effectLst/>
        </p:spPr>
        <p:txBody>
          <a:bodyPr>
            <a:spAutoFit/>
          </a:bodyPr>
          <a:lstStyle/>
          <a:p>
            <a:pPr>
              <a:spcBef>
                <a:spcPct val="50000"/>
              </a:spcBef>
            </a:pPr>
            <a:r>
              <a:rPr lang="zh-CN" altLang="en-US" sz="2400">
                <a:solidFill>
                  <a:srgbClr val="0271BF"/>
                </a:solidFill>
                <a:latin typeface="微软雅黑" pitchFamily="34" charset="-122"/>
                <a:ea typeface="微软雅黑" pitchFamily="34" charset="-122"/>
              </a:rPr>
              <a:t>注意事项：</a:t>
            </a:r>
          </a:p>
          <a:p>
            <a:pPr>
              <a:spcBef>
                <a:spcPct val="50000"/>
              </a:spcBef>
            </a:pPr>
            <a:r>
              <a:rPr lang="zh-CN" altLang="en-US" sz="2400">
                <a:solidFill>
                  <a:srgbClr val="0271BF"/>
                </a:solidFill>
                <a:latin typeface="微软雅黑" pitchFamily="34" charset="-122"/>
                <a:ea typeface="微软雅黑" pitchFamily="34" charset="-122"/>
              </a:rPr>
              <a:t>一、申报上述特定经营范围的，须从“一窗通”经营范围库中添加，并在经营范围界面中“多证合一事项填报”中填写详细信息（无需填写详细信息的直接提交），否则将不予通过此经营范围的申请；</a:t>
            </a:r>
          </a:p>
          <a:p>
            <a:pPr>
              <a:spcBef>
                <a:spcPct val="50000"/>
              </a:spcBef>
            </a:pPr>
            <a:r>
              <a:rPr lang="zh-CN" altLang="en-US" sz="2400">
                <a:solidFill>
                  <a:srgbClr val="0271BF"/>
                </a:solidFill>
                <a:latin typeface="微软雅黑" pitchFamily="34" charset="-122"/>
                <a:ea typeface="微软雅黑" pitchFamily="34" charset="-122"/>
              </a:rPr>
              <a:t>二、本次全国统一“多证合一”事项中，公章刻制备案、海关进出口收发货人备案（含报关报检资质）、出入境检验检疫报检企业备案证书（已被上述海关进出口收发货人备案合并）、旅行社服务网点备案登记证明</a:t>
            </a:r>
            <a:r>
              <a:rPr lang="en-US" altLang="zh-CN" sz="2400">
                <a:solidFill>
                  <a:srgbClr val="0271BF"/>
                </a:solidFill>
                <a:latin typeface="微软雅黑" pitchFamily="34" charset="-122"/>
                <a:ea typeface="微软雅黑" pitchFamily="34" charset="-122"/>
              </a:rPr>
              <a:t>4</a:t>
            </a:r>
            <a:r>
              <a:rPr lang="zh-CN" altLang="en-US" sz="2400">
                <a:solidFill>
                  <a:srgbClr val="0271BF"/>
                </a:solidFill>
                <a:latin typeface="微软雅黑" pitchFamily="34" charset="-122"/>
                <a:ea typeface="微软雅黑" pitchFamily="34" charset="-122"/>
              </a:rPr>
              <a:t>个事项对应上海“多证合一”相应事项，按照原来办理口径办理。</a:t>
            </a:r>
            <a:endParaRPr lang="zh-CN" altLang="en-US"/>
          </a:p>
        </p:txBody>
      </p:sp>
      <p:sp>
        <p:nvSpPr>
          <p:cNvPr id="61456" name="文本框 96"/>
          <p:cNvSpPr txBox="1">
            <a:spLocks noChangeArrowheads="1"/>
          </p:cNvSpPr>
          <p:nvPr/>
        </p:nvSpPr>
        <p:spPr bwMode="auto">
          <a:xfrm>
            <a:off x="854075" y="766763"/>
            <a:ext cx="4894263" cy="276225"/>
          </a:xfrm>
          <a:prstGeom prst="rect">
            <a:avLst/>
          </a:prstGeom>
          <a:noFill/>
          <a:ln w="9525">
            <a:noFill/>
            <a:miter lim="800000"/>
            <a:headEnd/>
            <a:tailEnd/>
          </a:ln>
        </p:spPr>
        <p:txBody>
          <a:bodyPr>
            <a:spAutoFit/>
          </a:bodyPr>
          <a:lstStyle/>
          <a:p>
            <a:r>
              <a:rPr lang="zh-CN" altLang="en-US" sz="1200">
                <a:solidFill>
                  <a:srgbClr val="0271BF"/>
                </a:solidFill>
                <a:latin typeface="微软雅黑" pitchFamily="34" charset="-122"/>
                <a:ea typeface="微软雅黑" pitchFamily="34" charset="-122"/>
              </a:rPr>
              <a:t>全国统一“多证合一”的申报规范</a:t>
            </a:r>
          </a:p>
        </p:txBody>
      </p:sp>
    </p:spTree>
  </p:cSld>
  <p:clrMapOvr>
    <a:masterClrMapping/>
  </p:clrMapOvr>
  <p:transition>
    <p:pull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78" name="Picture 14" descr="2"/>
          <p:cNvPicPr>
            <a:picLocks noChangeAspect="1" noChangeArrowheads="1"/>
          </p:cNvPicPr>
          <p:nvPr/>
        </p:nvPicPr>
        <p:blipFill>
          <a:blip r:embed="rId2"/>
          <a:srcRect/>
          <a:stretch>
            <a:fillRect/>
          </a:stretch>
        </p:blipFill>
        <p:spPr bwMode="auto">
          <a:xfrm>
            <a:off x="5549900" y="762000"/>
            <a:ext cx="3159125" cy="4098925"/>
          </a:xfrm>
          <a:prstGeom prst="rect">
            <a:avLst/>
          </a:prstGeom>
          <a:noFill/>
        </p:spPr>
      </p:pic>
      <p:pic>
        <p:nvPicPr>
          <p:cNvPr id="62477" name="Picture 13" descr="1"/>
          <p:cNvPicPr>
            <a:picLocks noChangeAspect="1" noChangeArrowheads="1"/>
          </p:cNvPicPr>
          <p:nvPr/>
        </p:nvPicPr>
        <p:blipFill>
          <a:blip r:embed="rId3"/>
          <a:srcRect/>
          <a:stretch>
            <a:fillRect/>
          </a:stretch>
        </p:blipFill>
        <p:spPr bwMode="auto">
          <a:xfrm>
            <a:off x="2060575" y="862013"/>
            <a:ext cx="3217863" cy="4086225"/>
          </a:xfrm>
          <a:prstGeom prst="rect">
            <a:avLst/>
          </a:prstGeom>
          <a:noFill/>
        </p:spPr>
      </p:pic>
      <p:sp>
        <p:nvSpPr>
          <p:cNvPr id="62479" name="Oval 15"/>
          <p:cNvSpPr>
            <a:spLocks noChangeArrowheads="1"/>
          </p:cNvSpPr>
          <p:nvPr/>
        </p:nvSpPr>
        <p:spPr bwMode="auto">
          <a:xfrm>
            <a:off x="7827963" y="4017963"/>
            <a:ext cx="912812" cy="555625"/>
          </a:xfrm>
          <a:prstGeom prst="ellipse">
            <a:avLst/>
          </a:prstGeom>
          <a:noFill/>
          <a:ln w="19050">
            <a:solidFill>
              <a:srgbClr val="FF0000"/>
            </a:solidFill>
            <a:round/>
            <a:headEnd/>
            <a:tailEnd/>
          </a:ln>
          <a:effectLst/>
        </p:spPr>
        <p:txBody>
          <a:bodyPr wrap="none" anchor="ctr"/>
          <a:lstStyle/>
          <a:p>
            <a:endParaRPr lang="zh-CN" altLang="en-US"/>
          </a:p>
        </p:txBody>
      </p:sp>
      <p:sp>
        <p:nvSpPr>
          <p:cNvPr id="62480" name="Oval 16"/>
          <p:cNvSpPr>
            <a:spLocks noChangeArrowheads="1"/>
          </p:cNvSpPr>
          <p:nvPr/>
        </p:nvSpPr>
        <p:spPr bwMode="auto">
          <a:xfrm>
            <a:off x="6345238" y="4027488"/>
            <a:ext cx="912812" cy="555625"/>
          </a:xfrm>
          <a:prstGeom prst="ellipse">
            <a:avLst/>
          </a:prstGeom>
          <a:noFill/>
          <a:ln w="19050">
            <a:solidFill>
              <a:srgbClr val="FF0000"/>
            </a:solidFill>
            <a:round/>
            <a:headEnd/>
            <a:tailEnd/>
          </a:ln>
          <a:effectLst/>
        </p:spPr>
        <p:txBody>
          <a:bodyPr wrap="none" anchor="ctr"/>
          <a:lstStyle/>
          <a:p>
            <a:endParaRPr lang="zh-CN" altLang="en-US"/>
          </a:p>
        </p:txBody>
      </p:sp>
      <p:sp>
        <p:nvSpPr>
          <p:cNvPr id="62481" name="Text Box 17"/>
          <p:cNvSpPr txBox="1">
            <a:spLocks noChangeArrowheads="1"/>
          </p:cNvSpPr>
          <p:nvPr/>
        </p:nvSpPr>
        <p:spPr bwMode="auto">
          <a:xfrm>
            <a:off x="1806575" y="5224463"/>
            <a:ext cx="8372475" cy="1616075"/>
          </a:xfrm>
          <a:prstGeom prst="rect">
            <a:avLst/>
          </a:prstGeom>
          <a:noFill/>
          <a:ln w="9525">
            <a:noFill/>
            <a:miter lim="800000"/>
            <a:headEnd/>
            <a:tailEnd/>
          </a:ln>
          <a:effectLst/>
        </p:spPr>
        <p:txBody>
          <a:bodyPr>
            <a:spAutoFit/>
          </a:bodyPr>
          <a:lstStyle/>
          <a:p>
            <a:pPr>
              <a:spcBef>
                <a:spcPct val="50000"/>
              </a:spcBef>
            </a:pPr>
            <a:r>
              <a:rPr lang="zh-CN" altLang="en-US" sz="2000">
                <a:solidFill>
                  <a:srgbClr val="0271BF"/>
                </a:solidFill>
                <a:latin typeface="微软雅黑" pitchFamily="34" charset="-122"/>
                <a:ea typeface="微软雅黑" pitchFamily="34" charset="-122"/>
              </a:rPr>
              <a:t>新设立企业申请经营范围“从事货物及技术的进出口业务”、“报关业务”、“代理出入境检验检疫报检”，或者存量企业新增上述经营范围的，提交申请材料时须一并提交上述</a:t>
            </a:r>
            <a:r>
              <a:rPr lang="en-US" altLang="zh-CN" sz="2000">
                <a:solidFill>
                  <a:srgbClr val="0271BF"/>
                </a:solidFill>
                <a:latin typeface="微软雅黑" pitchFamily="34" charset="-122"/>
                <a:ea typeface="微软雅黑" pitchFamily="34" charset="-122"/>
              </a:rPr>
              <a:t>《</a:t>
            </a:r>
            <a:r>
              <a:rPr lang="zh-CN" altLang="en-US" sz="2000">
                <a:solidFill>
                  <a:srgbClr val="0271BF"/>
                </a:solidFill>
                <a:latin typeface="微软雅黑" pitchFamily="34" charset="-122"/>
                <a:ea typeface="微软雅黑" pitchFamily="34" charset="-122"/>
              </a:rPr>
              <a:t>申请书</a:t>
            </a:r>
            <a:r>
              <a:rPr lang="en-US" altLang="zh-CN" sz="2000">
                <a:solidFill>
                  <a:srgbClr val="0271BF"/>
                </a:solidFill>
                <a:latin typeface="微软雅黑" pitchFamily="34" charset="-122"/>
                <a:ea typeface="微软雅黑" pitchFamily="34" charset="-122"/>
              </a:rPr>
              <a:t>》</a:t>
            </a:r>
            <a:r>
              <a:rPr lang="zh-CN" altLang="en-US" sz="2000">
                <a:solidFill>
                  <a:srgbClr val="0271BF"/>
                </a:solidFill>
                <a:latin typeface="微软雅黑" pitchFamily="34" charset="-122"/>
                <a:ea typeface="微软雅黑" pitchFamily="34" charset="-122"/>
              </a:rPr>
              <a:t>，勾选注册海关及属地检验检疫机构，由法定代表人签字并加盖公章（新设立企业无须加盖公章，分支机构由总公司法定代表人签字，并加盖总公司公章）。</a:t>
            </a:r>
          </a:p>
        </p:txBody>
      </p:sp>
      <p:sp>
        <p:nvSpPr>
          <p:cNvPr id="62482" name="Text Box 18"/>
          <p:cNvSpPr txBox="1">
            <a:spLocks noChangeArrowheads="1"/>
          </p:cNvSpPr>
          <p:nvPr/>
        </p:nvSpPr>
        <p:spPr bwMode="auto">
          <a:xfrm>
            <a:off x="8893175" y="2765425"/>
            <a:ext cx="2798763" cy="1616075"/>
          </a:xfrm>
          <a:prstGeom prst="rect">
            <a:avLst/>
          </a:prstGeom>
          <a:noFill/>
          <a:ln w="9525">
            <a:noFill/>
            <a:miter lim="800000"/>
            <a:headEnd/>
            <a:tailEnd/>
          </a:ln>
          <a:effectLst/>
        </p:spPr>
        <p:txBody>
          <a:bodyPr>
            <a:spAutoFit/>
          </a:bodyPr>
          <a:lstStyle/>
          <a:p>
            <a:pPr>
              <a:spcBef>
                <a:spcPct val="50000"/>
              </a:spcBef>
            </a:pPr>
            <a:r>
              <a:rPr lang="zh-CN" altLang="en-US" sz="2000">
                <a:solidFill>
                  <a:srgbClr val="0271BF"/>
                </a:solidFill>
                <a:latin typeface="微软雅黑" pitchFamily="34" charset="-122"/>
                <a:ea typeface="微软雅黑" pitchFamily="34" charset="-122"/>
              </a:rPr>
              <a:t>申请书下载网址：上海市工商行政管理局官网（</a:t>
            </a:r>
            <a:r>
              <a:rPr lang="en-US" altLang="zh-CN" sz="2000">
                <a:solidFill>
                  <a:srgbClr val="0271BF"/>
                </a:solidFill>
                <a:latin typeface="微软雅黑" pitchFamily="34" charset="-122"/>
                <a:ea typeface="微软雅黑" pitchFamily="34" charset="-122"/>
                <a:hlinkClick r:id="rId4"/>
              </a:rPr>
              <a:t>http://www.sgs.gov.cn</a:t>
            </a:r>
            <a:r>
              <a:rPr lang="zh-CN" altLang="en-US" sz="2000">
                <a:solidFill>
                  <a:srgbClr val="0271BF"/>
                </a:solidFill>
                <a:latin typeface="微软雅黑" pitchFamily="34" charset="-122"/>
                <a:ea typeface="微软雅黑" pitchFamily="34" charset="-122"/>
              </a:rPr>
              <a:t>）</a:t>
            </a:r>
            <a:r>
              <a:rPr lang="en-US" altLang="zh-CN" sz="2000">
                <a:solidFill>
                  <a:srgbClr val="0271BF"/>
                </a:solidFill>
                <a:latin typeface="微软雅黑" pitchFamily="34" charset="-122"/>
                <a:ea typeface="微软雅黑" pitchFamily="34" charset="-122"/>
              </a:rPr>
              <a:t>--》</a:t>
            </a:r>
            <a:r>
              <a:rPr lang="zh-CN" altLang="en-US" sz="2000">
                <a:solidFill>
                  <a:srgbClr val="0271BF"/>
                </a:solidFill>
                <a:latin typeface="微软雅黑" pitchFamily="34" charset="-122"/>
                <a:ea typeface="微软雅黑" pitchFamily="34" charset="-122"/>
              </a:rPr>
              <a:t>内资登记</a:t>
            </a:r>
            <a:r>
              <a:rPr lang="en-US" altLang="zh-CN" sz="2000">
                <a:solidFill>
                  <a:srgbClr val="0271BF"/>
                </a:solidFill>
                <a:latin typeface="微软雅黑" pitchFamily="34" charset="-122"/>
                <a:ea typeface="微软雅黑" pitchFamily="34" charset="-122"/>
              </a:rPr>
              <a:t>--》</a:t>
            </a:r>
            <a:r>
              <a:rPr lang="zh-CN" altLang="en-US" sz="2000">
                <a:solidFill>
                  <a:srgbClr val="0271BF"/>
                </a:solidFill>
                <a:latin typeface="微软雅黑" pitchFamily="34" charset="-122"/>
                <a:ea typeface="微软雅黑" pitchFamily="34" charset="-122"/>
              </a:rPr>
              <a:t>表格下载。</a:t>
            </a:r>
          </a:p>
        </p:txBody>
      </p:sp>
      <p:sp>
        <p:nvSpPr>
          <p:cNvPr id="62483" name="文本框 96"/>
          <p:cNvSpPr txBox="1">
            <a:spLocks noChangeArrowheads="1"/>
          </p:cNvSpPr>
          <p:nvPr/>
        </p:nvSpPr>
        <p:spPr bwMode="auto">
          <a:xfrm>
            <a:off x="811213" y="527050"/>
            <a:ext cx="4894262" cy="276225"/>
          </a:xfrm>
          <a:prstGeom prst="rect">
            <a:avLst/>
          </a:prstGeom>
          <a:noFill/>
          <a:ln w="9525">
            <a:noFill/>
            <a:miter lim="800000"/>
            <a:headEnd/>
            <a:tailEnd/>
          </a:ln>
        </p:spPr>
        <p:txBody>
          <a:bodyPr>
            <a:spAutoFit/>
          </a:bodyPr>
          <a:lstStyle/>
          <a:p>
            <a:r>
              <a:rPr lang="zh-CN" altLang="en-US" sz="1200">
                <a:solidFill>
                  <a:srgbClr val="0271BF"/>
                </a:solidFill>
                <a:latin typeface="微软雅黑" pitchFamily="34" charset="-122"/>
                <a:ea typeface="微软雅黑" pitchFamily="34" charset="-122"/>
              </a:rPr>
              <a:t>全国统一“多证合一”的申报规范</a:t>
            </a:r>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文本框 19"/>
          <p:cNvSpPr txBox="1">
            <a:spLocks noChangeArrowheads="1"/>
          </p:cNvSpPr>
          <p:nvPr/>
        </p:nvSpPr>
        <p:spPr bwMode="auto">
          <a:xfrm>
            <a:off x="860425" y="560388"/>
            <a:ext cx="2787650" cy="276225"/>
          </a:xfrm>
          <a:prstGeom prst="rect">
            <a:avLst/>
          </a:prstGeom>
          <a:noFill/>
          <a:ln w="9525">
            <a:noFill/>
            <a:miter lim="800000"/>
            <a:headEnd/>
            <a:tailEnd/>
          </a:ln>
        </p:spPr>
        <p:txBody>
          <a:bodyPr>
            <a:spAutoFit/>
          </a:bodyPr>
          <a:lstStyle/>
          <a:p>
            <a:r>
              <a:rPr lang="zh-CN" altLang="en-US" sz="1200">
                <a:solidFill>
                  <a:srgbClr val="0271BF"/>
                </a:solidFill>
                <a:latin typeface="微软雅黑" pitchFamily="34" charset="-122"/>
                <a:ea typeface="微软雅黑" pitchFamily="34" charset="-122"/>
              </a:rPr>
              <a:t>开办企业指标目前的基本情况</a:t>
            </a:r>
          </a:p>
        </p:txBody>
      </p:sp>
      <p:grpSp>
        <p:nvGrpSpPr>
          <p:cNvPr id="17410" name="组合 52"/>
          <p:cNvGrpSpPr>
            <a:grpSpLocks/>
          </p:cNvGrpSpPr>
          <p:nvPr/>
        </p:nvGrpSpPr>
        <p:grpSpPr bwMode="auto">
          <a:xfrm rot="10800000">
            <a:off x="0" y="6265863"/>
            <a:ext cx="12192000" cy="606425"/>
            <a:chOff x="0" y="-9535"/>
            <a:chExt cx="9725025" cy="2950142"/>
          </a:xfrm>
        </p:grpSpPr>
        <p:sp>
          <p:nvSpPr>
            <p:cNvPr id="17437" name="Freeform 5"/>
            <p:cNvSpPr>
              <a:spLocks/>
            </p:cNvSpPr>
            <p:nvPr/>
          </p:nvSpPr>
          <p:spPr bwMode="auto">
            <a:xfrm>
              <a:off x="0" y="0"/>
              <a:ext cx="1489553" cy="2182505"/>
            </a:xfrm>
            <a:custGeom>
              <a:avLst/>
              <a:gdLst>
                <a:gd name="T0" fmla="*/ 0 w 503"/>
                <a:gd name="T1" fmla="*/ 0 h 737"/>
                <a:gd name="T2" fmla="*/ 1489553 w 503"/>
                <a:gd name="T3" fmla="*/ 2182505 h 737"/>
                <a:gd name="T4" fmla="*/ 0 w 503"/>
                <a:gd name="T5" fmla="*/ 1187496 h 737"/>
                <a:gd name="T6" fmla="*/ 0 w 503"/>
                <a:gd name="T7" fmla="*/ 0 h 737"/>
                <a:gd name="T8" fmla="*/ 0 60000 65536"/>
                <a:gd name="T9" fmla="*/ 0 60000 65536"/>
                <a:gd name="T10" fmla="*/ 0 60000 65536"/>
                <a:gd name="T11" fmla="*/ 0 60000 65536"/>
                <a:gd name="T12" fmla="*/ 0 w 503"/>
                <a:gd name="T13" fmla="*/ 0 h 737"/>
                <a:gd name="T14" fmla="*/ 503 w 503"/>
                <a:gd name="T15" fmla="*/ 737 h 737"/>
              </a:gdLst>
              <a:ahLst/>
              <a:cxnLst>
                <a:cxn ang="T8">
                  <a:pos x="T0" y="T1"/>
                </a:cxn>
                <a:cxn ang="T9">
                  <a:pos x="T2" y="T3"/>
                </a:cxn>
                <a:cxn ang="T10">
                  <a:pos x="T4" y="T5"/>
                </a:cxn>
                <a:cxn ang="T11">
                  <a:pos x="T6" y="T7"/>
                </a:cxn>
              </a:cxnLst>
              <a:rect l="T12" t="T13" r="T14" b="T15"/>
              <a:pathLst>
                <a:path w="503" h="737">
                  <a:moveTo>
                    <a:pt x="0" y="0"/>
                  </a:moveTo>
                  <a:lnTo>
                    <a:pt x="503" y="737"/>
                  </a:lnTo>
                  <a:lnTo>
                    <a:pt x="0" y="401"/>
                  </a:lnTo>
                  <a:lnTo>
                    <a:pt x="0" y="0"/>
                  </a:lnTo>
                  <a:close/>
                </a:path>
              </a:pathLst>
            </a:custGeom>
            <a:solidFill>
              <a:srgbClr val="0271BF"/>
            </a:solidFill>
            <a:ln w="9525">
              <a:noFill/>
              <a:miter lim="800000"/>
              <a:headEnd/>
              <a:tailEnd/>
            </a:ln>
          </p:spPr>
          <p:txBody>
            <a:bodyPr/>
            <a:lstStyle/>
            <a:p>
              <a:endParaRPr lang="zh-CN" altLang="en-US">
                <a:solidFill>
                  <a:srgbClr val="000000"/>
                </a:solidFill>
                <a:latin typeface="等线"/>
                <a:ea typeface="等线"/>
              </a:endParaRPr>
            </a:p>
          </p:txBody>
        </p:sp>
        <p:sp>
          <p:nvSpPr>
            <p:cNvPr id="17438" name="Freeform 7"/>
            <p:cNvSpPr>
              <a:spLocks/>
            </p:cNvSpPr>
            <p:nvPr/>
          </p:nvSpPr>
          <p:spPr bwMode="auto">
            <a:xfrm>
              <a:off x="6728154" y="0"/>
              <a:ext cx="2996871" cy="2940607"/>
            </a:xfrm>
            <a:custGeom>
              <a:avLst/>
              <a:gdLst>
                <a:gd name="T0" fmla="*/ 0 w 1012"/>
                <a:gd name="T1" fmla="*/ 0 h 993"/>
                <a:gd name="T2" fmla="*/ 2996871 w 1012"/>
                <a:gd name="T3" fmla="*/ 0 h 993"/>
                <a:gd name="T4" fmla="*/ 2996871 w 1012"/>
                <a:gd name="T5" fmla="*/ 2940607 h 993"/>
                <a:gd name="T6" fmla="*/ 0 w 1012"/>
                <a:gd name="T7" fmla="*/ 0 h 993"/>
                <a:gd name="T8" fmla="*/ 0 60000 65536"/>
                <a:gd name="T9" fmla="*/ 0 60000 65536"/>
                <a:gd name="T10" fmla="*/ 0 60000 65536"/>
                <a:gd name="T11" fmla="*/ 0 60000 65536"/>
                <a:gd name="T12" fmla="*/ 0 w 1012"/>
                <a:gd name="T13" fmla="*/ 0 h 993"/>
                <a:gd name="T14" fmla="*/ 1012 w 1012"/>
                <a:gd name="T15" fmla="*/ 993 h 993"/>
              </a:gdLst>
              <a:ahLst/>
              <a:cxnLst>
                <a:cxn ang="T8">
                  <a:pos x="T0" y="T1"/>
                </a:cxn>
                <a:cxn ang="T9">
                  <a:pos x="T2" y="T3"/>
                </a:cxn>
                <a:cxn ang="T10">
                  <a:pos x="T4" y="T5"/>
                </a:cxn>
                <a:cxn ang="T11">
                  <a:pos x="T6" y="T7"/>
                </a:cxn>
              </a:cxnLst>
              <a:rect l="T12" t="T13" r="T14" b="T15"/>
              <a:pathLst>
                <a:path w="1012" h="993">
                  <a:moveTo>
                    <a:pt x="0" y="0"/>
                  </a:moveTo>
                  <a:lnTo>
                    <a:pt x="1012" y="0"/>
                  </a:lnTo>
                  <a:lnTo>
                    <a:pt x="1012" y="993"/>
                  </a:lnTo>
                  <a:lnTo>
                    <a:pt x="0" y="0"/>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17439" name="Freeform 8"/>
            <p:cNvSpPr>
              <a:spLocks/>
            </p:cNvSpPr>
            <p:nvPr/>
          </p:nvSpPr>
          <p:spPr bwMode="auto">
            <a:xfrm>
              <a:off x="2" y="1"/>
              <a:ext cx="4963198" cy="870631"/>
            </a:xfrm>
            <a:custGeom>
              <a:avLst/>
              <a:gdLst>
                <a:gd name="T0" fmla="*/ 0 w 1676"/>
                <a:gd name="T1" fmla="*/ 0 h 294"/>
                <a:gd name="T2" fmla="*/ 586344 w 1676"/>
                <a:gd name="T3" fmla="*/ 870631 h 294"/>
                <a:gd name="T4" fmla="*/ 4963198 w 1676"/>
                <a:gd name="T5" fmla="*/ 0 h 294"/>
                <a:gd name="T6" fmla="*/ 0 w 1676"/>
                <a:gd name="T7" fmla="*/ 0 h 294"/>
                <a:gd name="T8" fmla="*/ 0 60000 65536"/>
                <a:gd name="T9" fmla="*/ 0 60000 65536"/>
                <a:gd name="T10" fmla="*/ 0 60000 65536"/>
                <a:gd name="T11" fmla="*/ 0 60000 65536"/>
                <a:gd name="T12" fmla="*/ 0 w 1676"/>
                <a:gd name="T13" fmla="*/ 0 h 294"/>
                <a:gd name="T14" fmla="*/ 1676 w 1676"/>
                <a:gd name="T15" fmla="*/ 294 h 294"/>
              </a:gdLst>
              <a:ahLst/>
              <a:cxnLst>
                <a:cxn ang="T8">
                  <a:pos x="T0" y="T1"/>
                </a:cxn>
                <a:cxn ang="T9">
                  <a:pos x="T2" y="T3"/>
                </a:cxn>
                <a:cxn ang="T10">
                  <a:pos x="T4" y="T5"/>
                </a:cxn>
                <a:cxn ang="T11">
                  <a:pos x="T6" y="T7"/>
                </a:cxn>
              </a:cxnLst>
              <a:rect l="T12" t="T13" r="T14" b="T15"/>
              <a:pathLst>
                <a:path w="1676" h="294">
                  <a:moveTo>
                    <a:pt x="0" y="0"/>
                  </a:moveTo>
                  <a:lnTo>
                    <a:pt x="198" y="294"/>
                  </a:lnTo>
                  <a:lnTo>
                    <a:pt x="1676" y="0"/>
                  </a:lnTo>
                  <a:lnTo>
                    <a:pt x="0" y="0"/>
                  </a:lnTo>
                  <a:close/>
                </a:path>
              </a:pathLst>
            </a:custGeom>
            <a:solidFill>
              <a:srgbClr val="025B98"/>
            </a:solidFill>
            <a:ln w="9525">
              <a:noFill/>
              <a:miter lim="800000"/>
              <a:headEnd/>
              <a:tailEnd/>
            </a:ln>
          </p:spPr>
          <p:txBody>
            <a:bodyPr/>
            <a:lstStyle/>
            <a:p>
              <a:endParaRPr lang="zh-CN" altLang="en-US">
                <a:solidFill>
                  <a:srgbClr val="000000"/>
                </a:solidFill>
                <a:latin typeface="等线"/>
                <a:ea typeface="等线"/>
              </a:endParaRPr>
            </a:p>
          </p:txBody>
        </p:sp>
        <p:sp>
          <p:nvSpPr>
            <p:cNvPr id="17440" name="Freeform 9"/>
            <p:cNvSpPr>
              <a:spLocks/>
            </p:cNvSpPr>
            <p:nvPr/>
          </p:nvSpPr>
          <p:spPr bwMode="auto">
            <a:xfrm>
              <a:off x="578747" y="-9535"/>
              <a:ext cx="4376854" cy="2182503"/>
            </a:xfrm>
            <a:custGeom>
              <a:avLst/>
              <a:gdLst>
                <a:gd name="T0" fmla="*/ 0 w 1478"/>
                <a:gd name="T1" fmla="*/ 870632 h 737"/>
                <a:gd name="T2" fmla="*/ 4376854 w 1478"/>
                <a:gd name="T3" fmla="*/ 0 h 737"/>
                <a:gd name="T4" fmla="*/ 903207 w 1478"/>
                <a:gd name="T5" fmla="*/ 2182503 h 737"/>
                <a:gd name="T6" fmla="*/ 0 w 1478"/>
                <a:gd name="T7" fmla="*/ 870632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close/>
                </a:path>
              </a:pathLst>
            </a:custGeom>
            <a:solidFill>
              <a:srgbClr val="024D80"/>
            </a:solidFill>
            <a:ln w="9525">
              <a:noFill/>
              <a:miter lim="800000"/>
              <a:headEnd/>
              <a:tailEnd/>
            </a:ln>
          </p:spPr>
          <p:txBody>
            <a:bodyPr/>
            <a:lstStyle/>
            <a:p>
              <a:endParaRPr lang="zh-CN" altLang="en-US">
                <a:solidFill>
                  <a:srgbClr val="000000"/>
                </a:solidFill>
                <a:latin typeface="等线"/>
                <a:ea typeface="等线"/>
              </a:endParaRPr>
            </a:p>
          </p:txBody>
        </p:sp>
        <p:sp>
          <p:nvSpPr>
            <p:cNvPr id="17441" name="Freeform 10"/>
            <p:cNvSpPr>
              <a:spLocks/>
            </p:cNvSpPr>
            <p:nvPr/>
          </p:nvSpPr>
          <p:spPr bwMode="auto">
            <a:xfrm>
              <a:off x="586344" y="0"/>
              <a:ext cx="4376854" cy="2182505"/>
            </a:xfrm>
            <a:custGeom>
              <a:avLst/>
              <a:gdLst>
                <a:gd name="T0" fmla="*/ 0 w 1478"/>
                <a:gd name="T1" fmla="*/ 870633 h 737"/>
                <a:gd name="T2" fmla="*/ 4376854 w 1478"/>
                <a:gd name="T3" fmla="*/ 0 h 737"/>
                <a:gd name="T4" fmla="*/ 903207 w 1478"/>
                <a:gd name="T5" fmla="*/ 2182505 h 737"/>
                <a:gd name="T6" fmla="*/ 0 w 1478"/>
                <a:gd name="T7" fmla="*/ 870633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17442" name="Freeform 15"/>
            <p:cNvSpPr>
              <a:spLocks/>
            </p:cNvSpPr>
            <p:nvPr/>
          </p:nvSpPr>
          <p:spPr bwMode="auto">
            <a:xfrm>
              <a:off x="1474357" y="0"/>
              <a:ext cx="8235474" cy="2182505"/>
            </a:xfrm>
            <a:custGeom>
              <a:avLst/>
              <a:gdLst>
                <a:gd name="T0" fmla="*/ 0 w 2781"/>
                <a:gd name="T1" fmla="*/ 2182505 h 737"/>
                <a:gd name="T2" fmla="*/ 8235474 w 2781"/>
                <a:gd name="T3" fmla="*/ 0 h 737"/>
                <a:gd name="T4" fmla="*/ 3473647 w 2781"/>
                <a:gd name="T5" fmla="*/ 0 h 737"/>
                <a:gd name="T6" fmla="*/ 0 w 2781"/>
                <a:gd name="T7" fmla="*/ 2182505 h 737"/>
                <a:gd name="T8" fmla="*/ 0 60000 65536"/>
                <a:gd name="T9" fmla="*/ 0 60000 65536"/>
                <a:gd name="T10" fmla="*/ 0 60000 65536"/>
                <a:gd name="T11" fmla="*/ 0 60000 65536"/>
                <a:gd name="T12" fmla="*/ 0 w 2781"/>
                <a:gd name="T13" fmla="*/ 0 h 737"/>
                <a:gd name="T14" fmla="*/ 2781 w 2781"/>
                <a:gd name="T15" fmla="*/ 737 h 737"/>
              </a:gdLst>
              <a:ahLst/>
              <a:cxnLst>
                <a:cxn ang="T8">
                  <a:pos x="T0" y="T1"/>
                </a:cxn>
                <a:cxn ang="T9">
                  <a:pos x="T2" y="T3"/>
                </a:cxn>
                <a:cxn ang="T10">
                  <a:pos x="T4" y="T5"/>
                </a:cxn>
                <a:cxn ang="T11">
                  <a:pos x="T6" y="T7"/>
                </a:cxn>
              </a:cxnLst>
              <a:rect l="T12" t="T13" r="T14" b="T15"/>
              <a:pathLst>
                <a:path w="2781" h="737">
                  <a:moveTo>
                    <a:pt x="0" y="737"/>
                  </a:moveTo>
                  <a:lnTo>
                    <a:pt x="2781" y="0"/>
                  </a:lnTo>
                  <a:lnTo>
                    <a:pt x="1173" y="0"/>
                  </a:lnTo>
                  <a:lnTo>
                    <a:pt x="0" y="737"/>
                  </a:lnTo>
                  <a:close/>
                </a:path>
              </a:pathLst>
            </a:custGeom>
            <a:solidFill>
              <a:srgbClr val="0271BF"/>
            </a:solidFill>
            <a:ln w="9525">
              <a:noFill/>
              <a:miter lim="800000"/>
              <a:headEnd/>
              <a:tailEnd/>
            </a:ln>
          </p:spPr>
          <p:txBody>
            <a:bodyPr/>
            <a:lstStyle/>
            <a:p>
              <a:endParaRPr lang="zh-CN" altLang="en-US">
                <a:solidFill>
                  <a:srgbClr val="000000"/>
                </a:solidFill>
                <a:latin typeface="等线"/>
                <a:ea typeface="等线"/>
              </a:endParaRPr>
            </a:p>
          </p:txBody>
        </p:sp>
      </p:grpSp>
      <p:sp>
        <p:nvSpPr>
          <p:cNvPr id="15" name="文本框 14">
            <a:extLst>
              <a:ext uri="{FF2B5EF4-FFF2-40B4-BE49-F238E27FC236}"/>
            </a:extLst>
          </p:cNvPr>
          <p:cNvSpPr txBox="1"/>
          <p:nvPr/>
        </p:nvSpPr>
        <p:spPr>
          <a:xfrm>
            <a:off x="1435100" y="2039938"/>
            <a:ext cx="3173413" cy="523875"/>
          </a:xfrm>
          <a:prstGeom prst="rect">
            <a:avLst/>
          </a:prstGeom>
          <a:noFill/>
        </p:spPr>
        <p:txBody>
          <a:bodyPr wrap="none">
            <a:spAutoFit/>
          </a:bodyPr>
          <a:lstStyle/>
          <a:p>
            <a:pPr fontAlgn="auto">
              <a:spcBef>
                <a:spcPts val="0"/>
              </a:spcBef>
              <a:spcAft>
                <a:spcPts val="0"/>
              </a:spcAft>
              <a:defRPr/>
            </a:pPr>
            <a:r>
              <a:rPr lang="zh-CN" altLang="en-US" dirty="0">
                <a:solidFill>
                  <a:schemeClr val="accent1">
                    <a:lumMod val="75000"/>
                  </a:schemeClr>
                </a:solidFill>
                <a:latin typeface="微软雅黑" panose="020B0503020204020204" pitchFamily="34" charset="-122"/>
                <a:ea typeface="微软雅黑" panose="020B0503020204020204" pitchFamily="34" charset="-122"/>
                <a:cs typeface="+mn-cs"/>
              </a:rPr>
              <a:t>开办企业  </a:t>
            </a:r>
            <a:r>
              <a:rPr lang="en-US" altLang="zh-CN" sz="2800" dirty="0">
                <a:solidFill>
                  <a:srgbClr val="FF0000"/>
                </a:solidFill>
                <a:latin typeface="微软雅黑" panose="020B0503020204020204" pitchFamily="34" charset="-122"/>
                <a:ea typeface="微软雅黑" panose="020B0503020204020204" pitchFamily="34" charset="-122"/>
                <a:cs typeface="+mn-cs"/>
              </a:rPr>
              <a:t>7 </a:t>
            </a:r>
            <a:r>
              <a:rPr lang="zh-CN" altLang="en-US" dirty="0">
                <a:solidFill>
                  <a:schemeClr val="accent1">
                    <a:lumMod val="75000"/>
                  </a:schemeClr>
                </a:solidFill>
                <a:latin typeface="微软雅黑" panose="020B0503020204020204" pitchFamily="34" charset="-122"/>
                <a:ea typeface="微软雅黑" panose="020B0503020204020204" pitchFamily="34" charset="-122"/>
                <a:cs typeface="+mn-cs"/>
              </a:rPr>
              <a:t>个环节  </a:t>
            </a:r>
            <a:r>
              <a:rPr lang="en-US" altLang="zh-CN" sz="2800" dirty="0">
                <a:solidFill>
                  <a:srgbClr val="FF0000"/>
                </a:solidFill>
                <a:latin typeface="微软雅黑" panose="020B0503020204020204" pitchFamily="34" charset="-122"/>
                <a:ea typeface="微软雅黑" panose="020B0503020204020204" pitchFamily="34" charset="-122"/>
                <a:cs typeface="+mn-cs"/>
              </a:rPr>
              <a:t>22 </a:t>
            </a:r>
            <a:r>
              <a:rPr lang="zh-CN" altLang="en-US" dirty="0">
                <a:solidFill>
                  <a:schemeClr val="accent1">
                    <a:lumMod val="75000"/>
                  </a:schemeClr>
                </a:solidFill>
                <a:latin typeface="微软雅黑" panose="020B0503020204020204" pitchFamily="34" charset="-122"/>
                <a:ea typeface="微软雅黑" panose="020B0503020204020204" pitchFamily="34" charset="-122"/>
                <a:cs typeface="+mn-cs"/>
              </a:rPr>
              <a:t>天</a:t>
            </a:r>
          </a:p>
        </p:txBody>
      </p:sp>
      <p:grpSp>
        <p:nvGrpSpPr>
          <p:cNvPr id="38" name="组合 37"/>
          <p:cNvGrpSpPr>
            <a:grpSpLocks/>
          </p:cNvGrpSpPr>
          <p:nvPr/>
        </p:nvGrpSpPr>
        <p:grpSpPr bwMode="auto">
          <a:xfrm>
            <a:off x="1441450" y="2732088"/>
            <a:ext cx="4619625" cy="584200"/>
            <a:chOff x="957571" y="1900125"/>
            <a:chExt cx="4620122" cy="584775"/>
          </a:xfrm>
        </p:grpSpPr>
        <p:sp>
          <p:nvSpPr>
            <p:cNvPr id="180" name="Shape 1265">
              <a:extLst>
                <a:ext uri="{FF2B5EF4-FFF2-40B4-BE49-F238E27FC236}"/>
              </a:extLst>
            </p:cNvPr>
            <p:cNvSpPr/>
            <p:nvPr/>
          </p:nvSpPr>
          <p:spPr>
            <a:xfrm>
              <a:off x="957571" y="2000235"/>
              <a:ext cx="3913609" cy="382965"/>
            </a:xfrm>
            <a:prstGeom prst="rect">
              <a:avLst/>
            </a:prstGeom>
            <a:solidFill>
              <a:srgbClr val="00B0F0"/>
            </a:solidFill>
            <a:ln w="12700" cap="flat">
              <a:noFill/>
              <a:miter lim="400000"/>
            </a:ln>
            <a:effectLst>
              <a:outerShdw blurRad="50800" dist="38100" dir="8100000" algn="tr" rotWithShape="0">
                <a:prstClr val="black">
                  <a:alpha val="40000"/>
                </a:prstClr>
              </a:outerShdw>
            </a:effectLst>
          </p:spPr>
          <p:txBody>
            <a:bodyPr lIns="0" tIns="0" rIns="0" bIns="0" anchor="ctr" anchorCtr="1"/>
            <a:lstStyle/>
            <a:p>
              <a:pPr algn="ctr" fontAlgn="auto">
                <a:spcBef>
                  <a:spcPts val="0"/>
                </a:spcBef>
                <a:spcAft>
                  <a:spcPts val="0"/>
                </a:spcAft>
                <a:defRPr>
                  <a:solidFill>
                    <a:srgbClr val="FFFFFF"/>
                  </a:solidFill>
                </a:defRPr>
              </a:pPr>
              <a:r>
                <a:rPr lang="zh-CN" altLang="en-US" sz="2000" dirty="0">
                  <a:solidFill>
                    <a:srgbClr val="FFFFFF"/>
                  </a:solidFill>
                  <a:latin typeface="微软雅黑" panose="020B0503020204020204" pitchFamily="34" charset="-122"/>
                  <a:ea typeface="微软雅黑" panose="020B0503020204020204" pitchFamily="34" charset="-122"/>
                  <a:cs typeface="+mn-cs"/>
                </a:rPr>
                <a:t>工商企业名称预先核准</a:t>
              </a:r>
              <a:endParaRPr sz="2000" dirty="0">
                <a:solidFill>
                  <a:srgbClr val="FFFFFF"/>
                </a:solidFill>
                <a:latin typeface="微软雅黑" panose="020B0503020204020204" pitchFamily="34" charset="-122"/>
                <a:ea typeface="微软雅黑" panose="020B0503020204020204" pitchFamily="34" charset="-122"/>
                <a:cs typeface="+mn-cs"/>
              </a:endParaRPr>
            </a:p>
          </p:txBody>
        </p:sp>
        <p:sp>
          <p:nvSpPr>
            <p:cNvPr id="17436" name="矩形 238"/>
            <p:cNvSpPr>
              <a:spLocks noChangeArrowheads="1"/>
            </p:cNvSpPr>
            <p:nvPr/>
          </p:nvSpPr>
          <p:spPr bwMode="auto">
            <a:xfrm>
              <a:off x="4811136" y="1900125"/>
              <a:ext cx="766557" cy="584775"/>
            </a:xfrm>
            <a:prstGeom prst="rect">
              <a:avLst/>
            </a:prstGeom>
            <a:noFill/>
            <a:ln w="9525">
              <a:noFill/>
              <a:miter lim="800000"/>
              <a:headEnd/>
              <a:tailEnd/>
            </a:ln>
          </p:spPr>
          <p:txBody>
            <a:bodyPr wrap="none">
              <a:spAutoFit/>
            </a:bodyPr>
            <a:lstStyle/>
            <a:p>
              <a:pPr algn="ctr"/>
              <a:r>
                <a:rPr lang="en-US" altLang="zh-CN" sz="3200">
                  <a:solidFill>
                    <a:srgbClr val="00B0F0"/>
                  </a:solidFill>
                  <a:latin typeface="Arial Black" pitchFamily="34" charset="0"/>
                  <a:ea typeface="黑体" pitchFamily="49" charset="-122"/>
                </a:rPr>
                <a:t>1</a:t>
              </a:r>
              <a:r>
                <a:rPr lang="zh-CN" altLang="en-US" sz="2400">
                  <a:solidFill>
                    <a:srgbClr val="00B0F0"/>
                  </a:solidFill>
                  <a:latin typeface="Arial Black" pitchFamily="34" charset="0"/>
                  <a:ea typeface="黑体" pitchFamily="49" charset="-122"/>
                </a:rPr>
                <a:t>天</a:t>
              </a:r>
              <a:endParaRPr lang="en-US" altLang="zh-CN" sz="3200">
                <a:solidFill>
                  <a:srgbClr val="00B0F0"/>
                </a:solidFill>
                <a:latin typeface="Arial Black" pitchFamily="34" charset="0"/>
                <a:ea typeface="黑体" pitchFamily="49" charset="-122"/>
              </a:endParaRPr>
            </a:p>
          </p:txBody>
        </p:sp>
      </p:grpSp>
      <p:grpSp>
        <p:nvGrpSpPr>
          <p:cNvPr id="40" name="组合 39"/>
          <p:cNvGrpSpPr>
            <a:grpSpLocks/>
          </p:cNvGrpSpPr>
          <p:nvPr/>
        </p:nvGrpSpPr>
        <p:grpSpPr bwMode="auto">
          <a:xfrm>
            <a:off x="6376988" y="2730500"/>
            <a:ext cx="4657725" cy="584200"/>
            <a:chOff x="957571" y="2531245"/>
            <a:chExt cx="4658943" cy="584775"/>
          </a:xfrm>
        </p:grpSpPr>
        <p:sp>
          <p:nvSpPr>
            <p:cNvPr id="200" name="Shape 1265">
              <a:extLst>
                <a:ext uri="{FF2B5EF4-FFF2-40B4-BE49-F238E27FC236}"/>
              </a:extLst>
            </p:cNvPr>
            <p:cNvSpPr/>
            <p:nvPr/>
          </p:nvSpPr>
          <p:spPr>
            <a:xfrm>
              <a:off x="957571" y="2613876"/>
              <a:ext cx="3912623" cy="403622"/>
            </a:xfrm>
            <a:prstGeom prst="rect">
              <a:avLst/>
            </a:prstGeom>
            <a:solidFill>
              <a:srgbClr val="00B0F0"/>
            </a:solidFill>
            <a:ln w="12700" cap="flat">
              <a:noFill/>
              <a:miter lim="400000"/>
            </a:ln>
            <a:effectLst>
              <a:outerShdw blurRad="50800" dist="38100" dir="8100000" algn="tr" rotWithShape="0">
                <a:prstClr val="black">
                  <a:alpha val="40000"/>
                </a:prstClr>
              </a:outerShdw>
            </a:effectLst>
          </p:spPr>
          <p:txBody>
            <a:bodyPr lIns="0" tIns="0" rIns="0" bIns="0" anchor="ctr" anchorCtr="1"/>
            <a:lstStyle/>
            <a:p>
              <a:pPr algn="ctr" fontAlgn="auto">
                <a:spcBef>
                  <a:spcPts val="0"/>
                </a:spcBef>
                <a:spcAft>
                  <a:spcPts val="0"/>
                </a:spcAft>
                <a:defRPr/>
              </a:pPr>
              <a:r>
                <a:rPr lang="zh-CN" altLang="en-US" sz="2000" dirty="0">
                  <a:solidFill>
                    <a:srgbClr val="FFFFFF"/>
                  </a:solidFill>
                  <a:latin typeface="微软雅黑" panose="020B0503020204020204" pitchFamily="34" charset="-122"/>
                  <a:ea typeface="微软雅黑" panose="020B0503020204020204" pitchFamily="34" charset="-122"/>
                  <a:cs typeface="+mn-cs"/>
                </a:rPr>
                <a:t>工商办理营业执照</a:t>
              </a:r>
              <a:endParaRPr sz="2000" dirty="0">
                <a:solidFill>
                  <a:srgbClr val="FFFFFF"/>
                </a:solidFill>
                <a:latin typeface="微软雅黑" panose="020B0503020204020204" pitchFamily="34" charset="-122"/>
                <a:ea typeface="微软雅黑" panose="020B0503020204020204" pitchFamily="34" charset="-122"/>
                <a:cs typeface="+mn-cs"/>
              </a:endParaRPr>
            </a:p>
          </p:txBody>
        </p:sp>
        <p:sp>
          <p:nvSpPr>
            <p:cNvPr id="17434" name="矩形 239"/>
            <p:cNvSpPr>
              <a:spLocks noChangeArrowheads="1"/>
            </p:cNvSpPr>
            <p:nvPr/>
          </p:nvSpPr>
          <p:spPr bwMode="auto">
            <a:xfrm>
              <a:off x="4849957" y="2531245"/>
              <a:ext cx="766557" cy="584775"/>
            </a:xfrm>
            <a:prstGeom prst="rect">
              <a:avLst/>
            </a:prstGeom>
            <a:noFill/>
            <a:ln w="9525">
              <a:noFill/>
              <a:miter lim="800000"/>
              <a:headEnd/>
              <a:tailEnd/>
            </a:ln>
          </p:spPr>
          <p:txBody>
            <a:bodyPr wrap="none">
              <a:spAutoFit/>
            </a:bodyPr>
            <a:lstStyle/>
            <a:p>
              <a:pPr algn="ctr"/>
              <a:r>
                <a:rPr lang="en-US" altLang="zh-CN" sz="3200">
                  <a:solidFill>
                    <a:srgbClr val="00B0F0"/>
                  </a:solidFill>
                  <a:latin typeface="Arial Black" pitchFamily="34" charset="0"/>
                  <a:ea typeface="黑体" pitchFamily="49" charset="-122"/>
                </a:rPr>
                <a:t>7</a:t>
              </a:r>
              <a:r>
                <a:rPr lang="zh-CN" altLang="en-US" sz="2400">
                  <a:solidFill>
                    <a:srgbClr val="00B0F0"/>
                  </a:solidFill>
                  <a:latin typeface="Arial Black" pitchFamily="34" charset="0"/>
                  <a:ea typeface="黑体" pitchFamily="49" charset="-122"/>
                </a:rPr>
                <a:t>天</a:t>
              </a:r>
              <a:endParaRPr lang="en-US" altLang="zh-CN" sz="3200">
                <a:solidFill>
                  <a:srgbClr val="00B0F0"/>
                </a:solidFill>
                <a:latin typeface="Arial Black" pitchFamily="34" charset="0"/>
                <a:ea typeface="黑体" pitchFamily="49" charset="-122"/>
              </a:endParaRPr>
            </a:p>
          </p:txBody>
        </p:sp>
      </p:grpSp>
      <p:grpSp>
        <p:nvGrpSpPr>
          <p:cNvPr id="43" name="组合 42"/>
          <p:cNvGrpSpPr>
            <a:grpSpLocks/>
          </p:cNvGrpSpPr>
          <p:nvPr/>
        </p:nvGrpSpPr>
        <p:grpSpPr bwMode="auto">
          <a:xfrm>
            <a:off x="1441450" y="3416300"/>
            <a:ext cx="4618038" cy="585788"/>
            <a:chOff x="970819" y="3133976"/>
            <a:chExt cx="4619108" cy="584775"/>
          </a:xfrm>
        </p:grpSpPr>
        <p:sp>
          <p:nvSpPr>
            <p:cNvPr id="206" name="Shape 1265">
              <a:extLst>
                <a:ext uri="{FF2B5EF4-FFF2-40B4-BE49-F238E27FC236}"/>
              </a:extLst>
            </p:cNvPr>
            <p:cNvSpPr/>
            <p:nvPr/>
          </p:nvSpPr>
          <p:spPr>
            <a:xfrm>
              <a:off x="970819" y="3197366"/>
              <a:ext cx="3914095" cy="404113"/>
            </a:xfrm>
            <a:prstGeom prst="rect">
              <a:avLst/>
            </a:prstGeom>
            <a:solidFill>
              <a:srgbClr val="00B050"/>
            </a:solidFill>
            <a:ln w="12700" cap="flat">
              <a:noFill/>
              <a:miter lim="400000"/>
            </a:ln>
            <a:effectLst>
              <a:outerShdw blurRad="50800" dist="38100" dir="8100000" algn="tr" rotWithShape="0">
                <a:prstClr val="black">
                  <a:alpha val="40000"/>
                </a:prstClr>
              </a:outerShdw>
            </a:effectLst>
          </p:spPr>
          <p:txBody>
            <a:bodyPr lIns="0" tIns="0" rIns="0" bIns="0" anchor="ctr" anchorCtr="1"/>
            <a:lstStyle/>
            <a:p>
              <a:pPr algn="ctr" fontAlgn="auto">
                <a:spcBef>
                  <a:spcPts val="0"/>
                </a:spcBef>
                <a:spcAft>
                  <a:spcPts val="0"/>
                </a:spcAft>
                <a:defRPr/>
              </a:pPr>
              <a:r>
                <a:rPr lang="zh-CN" altLang="en-US" sz="2000" dirty="0">
                  <a:solidFill>
                    <a:srgbClr val="FFFFFF"/>
                  </a:solidFill>
                  <a:latin typeface="微软雅黑" panose="020B0503020204020204" pitchFamily="34" charset="-122"/>
                  <a:ea typeface="微软雅黑" panose="020B0503020204020204" pitchFamily="34" charset="-122"/>
                  <a:cs typeface="+mn-cs"/>
                </a:rPr>
                <a:t>公安申请制作公章许可</a:t>
              </a:r>
              <a:endParaRPr sz="2000" dirty="0">
                <a:solidFill>
                  <a:srgbClr val="FFFFFF"/>
                </a:solidFill>
                <a:latin typeface="微软雅黑" panose="020B0503020204020204" pitchFamily="34" charset="-122"/>
                <a:ea typeface="微软雅黑" panose="020B0503020204020204" pitchFamily="34" charset="-122"/>
                <a:cs typeface="+mn-cs"/>
              </a:endParaRPr>
            </a:p>
          </p:txBody>
        </p:sp>
        <p:sp>
          <p:nvSpPr>
            <p:cNvPr id="17432" name="矩形 240"/>
            <p:cNvSpPr>
              <a:spLocks noChangeArrowheads="1"/>
            </p:cNvSpPr>
            <p:nvPr/>
          </p:nvSpPr>
          <p:spPr bwMode="auto">
            <a:xfrm>
              <a:off x="4823370" y="3133976"/>
              <a:ext cx="766557" cy="584775"/>
            </a:xfrm>
            <a:prstGeom prst="rect">
              <a:avLst/>
            </a:prstGeom>
            <a:noFill/>
            <a:ln w="9525">
              <a:noFill/>
              <a:miter lim="800000"/>
              <a:headEnd/>
              <a:tailEnd/>
            </a:ln>
          </p:spPr>
          <p:txBody>
            <a:bodyPr wrap="none">
              <a:spAutoFit/>
            </a:bodyPr>
            <a:lstStyle/>
            <a:p>
              <a:pPr algn="ctr"/>
              <a:r>
                <a:rPr lang="en-US" altLang="zh-CN" sz="3200">
                  <a:solidFill>
                    <a:srgbClr val="00B050"/>
                  </a:solidFill>
                  <a:latin typeface="Arial Black" pitchFamily="34" charset="0"/>
                  <a:ea typeface="黑体" pitchFamily="49" charset="-122"/>
                </a:rPr>
                <a:t>1</a:t>
              </a:r>
              <a:r>
                <a:rPr lang="zh-CN" altLang="en-US" sz="2400">
                  <a:solidFill>
                    <a:srgbClr val="00B050"/>
                  </a:solidFill>
                  <a:latin typeface="Arial Black" pitchFamily="34" charset="0"/>
                  <a:ea typeface="黑体" pitchFamily="49" charset="-122"/>
                </a:rPr>
                <a:t>天</a:t>
              </a:r>
              <a:endParaRPr lang="en-US" altLang="zh-CN" sz="3200">
                <a:solidFill>
                  <a:srgbClr val="00B050"/>
                </a:solidFill>
                <a:latin typeface="Arial Black" pitchFamily="34" charset="0"/>
                <a:ea typeface="黑体" pitchFamily="49" charset="-122"/>
              </a:endParaRPr>
            </a:p>
          </p:txBody>
        </p:sp>
      </p:grpSp>
      <p:grpSp>
        <p:nvGrpSpPr>
          <p:cNvPr id="44" name="组合 43"/>
          <p:cNvGrpSpPr>
            <a:grpSpLocks/>
          </p:cNvGrpSpPr>
          <p:nvPr/>
        </p:nvGrpSpPr>
        <p:grpSpPr bwMode="auto">
          <a:xfrm>
            <a:off x="6369050" y="3384550"/>
            <a:ext cx="4635500" cy="584200"/>
            <a:chOff x="964936" y="3660976"/>
            <a:chExt cx="4635624" cy="584775"/>
          </a:xfrm>
        </p:grpSpPr>
        <p:sp>
          <p:nvSpPr>
            <p:cNvPr id="211" name="Shape 1265">
              <a:extLst>
                <a:ext uri="{FF2B5EF4-FFF2-40B4-BE49-F238E27FC236}"/>
              </a:extLst>
            </p:cNvPr>
            <p:cNvSpPr/>
            <p:nvPr/>
          </p:nvSpPr>
          <p:spPr>
            <a:xfrm>
              <a:off x="964936" y="3753142"/>
              <a:ext cx="3913293" cy="403622"/>
            </a:xfrm>
            <a:prstGeom prst="rect">
              <a:avLst/>
            </a:prstGeom>
            <a:solidFill>
              <a:srgbClr val="00B050"/>
            </a:solidFill>
            <a:ln w="12700" cap="flat">
              <a:noFill/>
              <a:miter lim="400000"/>
            </a:ln>
            <a:effectLst>
              <a:outerShdw blurRad="50800" dist="38100" dir="8100000" algn="tr" rotWithShape="0">
                <a:prstClr val="black">
                  <a:alpha val="40000"/>
                </a:prstClr>
              </a:outerShdw>
            </a:effectLst>
          </p:spPr>
          <p:txBody>
            <a:bodyPr lIns="0" tIns="0" rIns="0" bIns="0" anchor="ctr" anchorCtr="1"/>
            <a:lstStyle/>
            <a:p>
              <a:pPr algn="ctr" fontAlgn="auto">
                <a:spcBef>
                  <a:spcPts val="0"/>
                </a:spcBef>
                <a:spcAft>
                  <a:spcPts val="0"/>
                </a:spcAft>
                <a:defRPr/>
              </a:pPr>
              <a:r>
                <a:rPr lang="zh-CN" altLang="en-US" sz="2000" dirty="0">
                  <a:solidFill>
                    <a:srgbClr val="FFFFFF"/>
                  </a:solidFill>
                  <a:latin typeface="微软雅黑" panose="020B0503020204020204" pitchFamily="34" charset="-122"/>
                  <a:ea typeface="微软雅黑" panose="020B0503020204020204" pitchFamily="34" charset="-122"/>
                  <a:cs typeface="+mn-cs"/>
                </a:rPr>
                <a:t>公安刻制公章</a:t>
              </a:r>
              <a:endParaRPr sz="2000" dirty="0">
                <a:solidFill>
                  <a:srgbClr val="FFFFFF"/>
                </a:solidFill>
                <a:latin typeface="微软雅黑" panose="020B0503020204020204" pitchFamily="34" charset="-122"/>
                <a:ea typeface="微软雅黑" panose="020B0503020204020204" pitchFamily="34" charset="-122"/>
                <a:cs typeface="+mn-cs"/>
              </a:endParaRPr>
            </a:p>
          </p:txBody>
        </p:sp>
        <p:sp>
          <p:nvSpPr>
            <p:cNvPr id="17430" name="矩形 241"/>
            <p:cNvSpPr>
              <a:spLocks noChangeArrowheads="1"/>
            </p:cNvSpPr>
            <p:nvPr/>
          </p:nvSpPr>
          <p:spPr bwMode="auto">
            <a:xfrm>
              <a:off x="4834003" y="3660976"/>
              <a:ext cx="766557" cy="584775"/>
            </a:xfrm>
            <a:prstGeom prst="rect">
              <a:avLst/>
            </a:prstGeom>
            <a:noFill/>
            <a:ln w="9525">
              <a:noFill/>
              <a:miter lim="800000"/>
              <a:headEnd/>
              <a:tailEnd/>
            </a:ln>
          </p:spPr>
          <p:txBody>
            <a:bodyPr wrap="none">
              <a:spAutoFit/>
            </a:bodyPr>
            <a:lstStyle/>
            <a:p>
              <a:pPr algn="ctr"/>
              <a:r>
                <a:rPr lang="en-US" altLang="zh-CN" sz="3200">
                  <a:solidFill>
                    <a:srgbClr val="00B050"/>
                  </a:solidFill>
                  <a:latin typeface="Arial Black" pitchFamily="34" charset="0"/>
                  <a:ea typeface="黑体" pitchFamily="49" charset="-122"/>
                </a:rPr>
                <a:t>1</a:t>
              </a:r>
              <a:r>
                <a:rPr lang="zh-CN" altLang="en-US" sz="2400">
                  <a:solidFill>
                    <a:srgbClr val="00B050"/>
                  </a:solidFill>
                  <a:latin typeface="Arial Black" pitchFamily="34" charset="0"/>
                  <a:ea typeface="黑体" pitchFamily="49" charset="-122"/>
                </a:rPr>
                <a:t>天</a:t>
              </a:r>
              <a:endParaRPr lang="en-US" altLang="zh-CN" sz="3200">
                <a:solidFill>
                  <a:srgbClr val="00B050"/>
                </a:solidFill>
                <a:latin typeface="Arial Black" pitchFamily="34" charset="0"/>
                <a:ea typeface="黑体" pitchFamily="49" charset="-122"/>
              </a:endParaRPr>
            </a:p>
          </p:txBody>
        </p:sp>
      </p:grpSp>
      <p:grpSp>
        <p:nvGrpSpPr>
          <p:cNvPr id="45" name="组合 44"/>
          <p:cNvGrpSpPr>
            <a:grpSpLocks/>
          </p:cNvGrpSpPr>
          <p:nvPr/>
        </p:nvGrpSpPr>
        <p:grpSpPr bwMode="auto">
          <a:xfrm>
            <a:off x="1441450" y="4117975"/>
            <a:ext cx="4927600" cy="584200"/>
            <a:chOff x="964936" y="4281804"/>
            <a:chExt cx="4928176" cy="584775"/>
          </a:xfrm>
        </p:grpSpPr>
        <p:sp>
          <p:nvSpPr>
            <p:cNvPr id="216" name="Shape 1265">
              <a:extLst>
                <a:ext uri="{FF2B5EF4-FFF2-40B4-BE49-F238E27FC236}"/>
              </a:extLst>
            </p:cNvPr>
            <p:cNvSpPr/>
            <p:nvPr/>
          </p:nvSpPr>
          <p:spPr>
            <a:xfrm>
              <a:off x="964936" y="4350134"/>
              <a:ext cx="3913645" cy="403622"/>
            </a:xfrm>
            <a:prstGeom prst="rect">
              <a:avLst/>
            </a:prstGeom>
            <a:solidFill>
              <a:srgbClr val="FF9900"/>
            </a:solidFill>
            <a:ln w="12700" cap="flat">
              <a:noFill/>
              <a:miter lim="400000"/>
            </a:ln>
            <a:effectLst>
              <a:outerShdw blurRad="50800" dist="38100" dir="8100000" algn="tr" rotWithShape="0">
                <a:prstClr val="black">
                  <a:alpha val="40000"/>
                </a:prstClr>
              </a:outerShdw>
            </a:effectLst>
          </p:spPr>
          <p:txBody>
            <a:bodyPr lIns="0" tIns="0" rIns="0" bIns="0" anchor="ctr" anchorCtr="1"/>
            <a:lstStyle/>
            <a:p>
              <a:pPr algn="ctr" fontAlgn="auto">
                <a:spcBef>
                  <a:spcPts val="0"/>
                </a:spcBef>
                <a:spcAft>
                  <a:spcPts val="0"/>
                </a:spcAft>
                <a:defRPr/>
              </a:pPr>
              <a:r>
                <a:rPr lang="zh-CN" altLang="en-US" sz="2000" dirty="0">
                  <a:solidFill>
                    <a:srgbClr val="FFFFFF"/>
                  </a:solidFill>
                  <a:latin typeface="微软雅黑" panose="020B0503020204020204" pitchFamily="34" charset="-122"/>
                  <a:ea typeface="微软雅黑" panose="020B0503020204020204" pitchFamily="34" charset="-122"/>
                  <a:cs typeface="+mn-cs"/>
                </a:rPr>
                <a:t>税务申请打印或购买财务发票</a:t>
              </a:r>
              <a:endParaRPr sz="2000" dirty="0">
                <a:solidFill>
                  <a:srgbClr val="FFFFFF"/>
                </a:solidFill>
                <a:latin typeface="微软雅黑" panose="020B0503020204020204" pitchFamily="34" charset="-122"/>
                <a:ea typeface="微软雅黑" panose="020B0503020204020204" pitchFamily="34" charset="-122"/>
                <a:cs typeface="+mn-cs"/>
              </a:endParaRPr>
            </a:p>
          </p:txBody>
        </p:sp>
        <p:sp>
          <p:nvSpPr>
            <p:cNvPr id="17428" name="矩形 242"/>
            <p:cNvSpPr>
              <a:spLocks noChangeArrowheads="1"/>
            </p:cNvSpPr>
            <p:nvPr/>
          </p:nvSpPr>
          <p:spPr bwMode="auto">
            <a:xfrm>
              <a:off x="4852442" y="4281804"/>
              <a:ext cx="1040670" cy="584775"/>
            </a:xfrm>
            <a:prstGeom prst="rect">
              <a:avLst/>
            </a:prstGeom>
            <a:noFill/>
            <a:ln w="9525">
              <a:noFill/>
              <a:miter lim="800000"/>
              <a:headEnd/>
              <a:tailEnd/>
            </a:ln>
          </p:spPr>
          <p:txBody>
            <a:bodyPr wrap="none">
              <a:spAutoFit/>
            </a:bodyPr>
            <a:lstStyle/>
            <a:p>
              <a:pPr algn="ctr"/>
              <a:r>
                <a:rPr lang="en-US" altLang="zh-CN" sz="3200">
                  <a:solidFill>
                    <a:srgbClr val="FF9900"/>
                  </a:solidFill>
                  <a:latin typeface="Arial Black" pitchFamily="34" charset="0"/>
                  <a:ea typeface="黑体" pitchFamily="49" charset="-122"/>
                </a:rPr>
                <a:t>10</a:t>
              </a:r>
              <a:r>
                <a:rPr lang="zh-CN" altLang="en-US" sz="2400">
                  <a:solidFill>
                    <a:srgbClr val="FF9900"/>
                  </a:solidFill>
                  <a:latin typeface="Arial Black" pitchFamily="34" charset="0"/>
                  <a:ea typeface="黑体" pitchFamily="49" charset="-122"/>
                </a:rPr>
                <a:t>天</a:t>
              </a:r>
              <a:endParaRPr lang="en-US" altLang="zh-CN" sz="3200">
                <a:solidFill>
                  <a:srgbClr val="FF9900"/>
                </a:solidFill>
                <a:latin typeface="Arial Black" pitchFamily="34" charset="0"/>
                <a:ea typeface="黑体" pitchFamily="49" charset="-122"/>
              </a:endParaRPr>
            </a:p>
          </p:txBody>
        </p:sp>
      </p:grpSp>
      <p:grpSp>
        <p:nvGrpSpPr>
          <p:cNvPr id="2" name="组合 1"/>
          <p:cNvGrpSpPr>
            <a:grpSpLocks/>
          </p:cNvGrpSpPr>
          <p:nvPr/>
        </p:nvGrpSpPr>
        <p:grpSpPr bwMode="auto">
          <a:xfrm>
            <a:off x="1435100" y="4794250"/>
            <a:ext cx="9613900" cy="584200"/>
            <a:chOff x="1434615" y="4793474"/>
            <a:chExt cx="9614037" cy="584775"/>
          </a:xfrm>
        </p:grpSpPr>
        <p:grpSp>
          <p:nvGrpSpPr>
            <p:cNvPr id="17421" name="组合 45"/>
            <p:cNvGrpSpPr>
              <a:grpSpLocks/>
            </p:cNvGrpSpPr>
            <p:nvPr/>
          </p:nvGrpSpPr>
          <p:grpSpPr bwMode="auto">
            <a:xfrm>
              <a:off x="1434615" y="4793474"/>
              <a:ext cx="4673552" cy="584775"/>
              <a:chOff x="964936" y="4861762"/>
              <a:chExt cx="4673552" cy="584775"/>
            </a:xfrm>
          </p:grpSpPr>
          <p:sp>
            <p:nvSpPr>
              <p:cNvPr id="221" name="Shape 1265">
                <a:extLst>
                  <a:ext uri="{FF2B5EF4-FFF2-40B4-BE49-F238E27FC236}"/>
                </a:extLst>
              </p:cNvPr>
              <p:cNvSpPr/>
              <p:nvPr/>
            </p:nvSpPr>
            <p:spPr>
              <a:xfrm>
                <a:off x="964936" y="4942805"/>
                <a:ext cx="3913244" cy="405210"/>
              </a:xfrm>
              <a:prstGeom prst="rect">
                <a:avLst/>
              </a:prstGeom>
              <a:solidFill>
                <a:srgbClr val="7030A0"/>
              </a:solidFill>
              <a:ln w="12700" cap="flat">
                <a:noFill/>
                <a:miter lim="400000"/>
              </a:ln>
              <a:effectLst>
                <a:outerShdw blurRad="50800" dist="38100" dir="8100000" algn="tr" rotWithShape="0">
                  <a:prstClr val="black">
                    <a:alpha val="40000"/>
                  </a:prstClr>
                </a:outerShdw>
              </a:effectLst>
            </p:spPr>
            <p:txBody>
              <a:bodyPr lIns="0" tIns="0" rIns="0" bIns="0" anchor="ctr" anchorCtr="1"/>
              <a:lstStyle/>
              <a:p>
                <a:pPr algn="ctr" fontAlgn="auto">
                  <a:spcBef>
                    <a:spcPts val="0"/>
                  </a:spcBef>
                  <a:spcAft>
                    <a:spcPts val="0"/>
                  </a:spcAft>
                  <a:defRPr/>
                </a:pPr>
                <a:r>
                  <a:rPr lang="zh-CN" altLang="en-US" sz="2000" dirty="0">
                    <a:solidFill>
                      <a:srgbClr val="FFFFFF"/>
                    </a:solidFill>
                    <a:latin typeface="微软雅黑" panose="020B0503020204020204" pitchFamily="34" charset="-122"/>
                    <a:ea typeface="微软雅黑" panose="020B0503020204020204" pitchFamily="34" charset="-122"/>
                    <a:cs typeface="+mn-cs"/>
                  </a:rPr>
                  <a:t>人社申请用工登记</a:t>
                </a:r>
                <a:endParaRPr sz="2000" dirty="0">
                  <a:solidFill>
                    <a:srgbClr val="FFFFFF"/>
                  </a:solidFill>
                  <a:latin typeface="微软雅黑" panose="020B0503020204020204" pitchFamily="34" charset="-122"/>
                  <a:ea typeface="微软雅黑" panose="020B0503020204020204" pitchFamily="34" charset="-122"/>
                  <a:cs typeface="+mn-cs"/>
                </a:endParaRPr>
              </a:p>
            </p:txBody>
          </p:sp>
          <p:sp>
            <p:nvSpPr>
              <p:cNvPr id="17426" name="矩形 243"/>
              <p:cNvSpPr>
                <a:spLocks noChangeArrowheads="1"/>
              </p:cNvSpPr>
              <p:nvPr/>
            </p:nvSpPr>
            <p:spPr bwMode="auto">
              <a:xfrm>
                <a:off x="4871931" y="4861762"/>
                <a:ext cx="766557" cy="584775"/>
              </a:xfrm>
              <a:prstGeom prst="rect">
                <a:avLst/>
              </a:prstGeom>
              <a:noFill/>
              <a:ln w="9525">
                <a:noFill/>
                <a:miter lim="800000"/>
                <a:headEnd/>
                <a:tailEnd/>
              </a:ln>
            </p:spPr>
            <p:txBody>
              <a:bodyPr wrap="none">
                <a:spAutoFit/>
              </a:bodyPr>
              <a:lstStyle/>
              <a:p>
                <a:pPr algn="ctr"/>
                <a:r>
                  <a:rPr lang="en-US" altLang="zh-CN" sz="3200">
                    <a:solidFill>
                      <a:srgbClr val="7030A0"/>
                    </a:solidFill>
                    <a:latin typeface="Arial Black" pitchFamily="34" charset="0"/>
                    <a:ea typeface="黑体" pitchFamily="49" charset="-122"/>
                  </a:rPr>
                  <a:t>1</a:t>
                </a:r>
                <a:r>
                  <a:rPr lang="zh-CN" altLang="en-US" sz="2400">
                    <a:solidFill>
                      <a:srgbClr val="7030A0"/>
                    </a:solidFill>
                    <a:latin typeface="Arial Black" pitchFamily="34" charset="0"/>
                    <a:ea typeface="黑体" pitchFamily="49" charset="-122"/>
                  </a:rPr>
                  <a:t>天</a:t>
                </a:r>
                <a:endParaRPr lang="en-US" altLang="zh-CN" sz="3200">
                  <a:solidFill>
                    <a:srgbClr val="7030A0"/>
                  </a:solidFill>
                  <a:latin typeface="Arial Black" pitchFamily="34" charset="0"/>
                  <a:ea typeface="黑体" pitchFamily="49" charset="-122"/>
                </a:endParaRPr>
              </a:p>
            </p:txBody>
          </p:sp>
        </p:grpSp>
        <p:grpSp>
          <p:nvGrpSpPr>
            <p:cNvPr id="17422" name="组合 46"/>
            <p:cNvGrpSpPr>
              <a:grpSpLocks/>
            </p:cNvGrpSpPr>
            <p:nvPr/>
          </p:nvGrpSpPr>
          <p:grpSpPr bwMode="auto">
            <a:xfrm>
              <a:off x="6376436" y="4793474"/>
              <a:ext cx="4672216" cy="584775"/>
              <a:chOff x="970423" y="5535377"/>
              <a:chExt cx="4672216" cy="584775"/>
            </a:xfrm>
          </p:grpSpPr>
          <p:sp>
            <p:nvSpPr>
              <p:cNvPr id="234" name="Shape 1265">
                <a:extLst>
                  <a:ext uri="{FF2B5EF4-FFF2-40B4-BE49-F238E27FC236}"/>
                </a:extLst>
              </p:cNvPr>
              <p:cNvSpPr/>
              <p:nvPr/>
            </p:nvSpPr>
            <p:spPr>
              <a:xfrm>
                <a:off x="970560" y="5605296"/>
                <a:ext cx="3913243" cy="403622"/>
              </a:xfrm>
              <a:prstGeom prst="rect">
                <a:avLst/>
              </a:prstGeom>
              <a:solidFill>
                <a:srgbClr val="7030A0"/>
              </a:solidFill>
              <a:ln w="12700" cap="flat">
                <a:noFill/>
                <a:miter lim="400000"/>
              </a:ln>
              <a:effectLst>
                <a:outerShdw blurRad="50800" dist="38100" dir="8100000" algn="tr" rotWithShape="0">
                  <a:prstClr val="black">
                    <a:alpha val="40000"/>
                  </a:prstClr>
                </a:outerShdw>
              </a:effectLst>
            </p:spPr>
            <p:txBody>
              <a:bodyPr lIns="0" tIns="0" rIns="0" bIns="0" anchor="ctr" anchorCtr="1"/>
              <a:lstStyle/>
              <a:p>
                <a:pPr algn="ctr" fontAlgn="auto">
                  <a:spcBef>
                    <a:spcPts val="0"/>
                  </a:spcBef>
                  <a:spcAft>
                    <a:spcPts val="0"/>
                  </a:spcAft>
                  <a:defRPr/>
                </a:pPr>
                <a:r>
                  <a:rPr lang="zh-CN" altLang="en-US" sz="2000" dirty="0">
                    <a:solidFill>
                      <a:srgbClr val="FFFFFF"/>
                    </a:solidFill>
                    <a:latin typeface="微软雅黑" panose="020B0503020204020204" pitchFamily="34" charset="-122"/>
                    <a:ea typeface="微软雅黑" panose="020B0503020204020204" pitchFamily="34" charset="-122"/>
                    <a:cs typeface="+mn-cs"/>
                  </a:rPr>
                  <a:t>人社申请新进人员登记</a:t>
                </a:r>
                <a:endParaRPr sz="2000" dirty="0">
                  <a:solidFill>
                    <a:srgbClr val="FFFFFF"/>
                  </a:solidFill>
                  <a:latin typeface="微软雅黑" panose="020B0503020204020204" pitchFamily="34" charset="-122"/>
                  <a:ea typeface="微软雅黑" panose="020B0503020204020204" pitchFamily="34" charset="-122"/>
                  <a:cs typeface="+mn-cs"/>
                </a:endParaRPr>
              </a:p>
            </p:txBody>
          </p:sp>
          <p:sp>
            <p:nvSpPr>
              <p:cNvPr id="17424" name="矩形 244"/>
              <p:cNvSpPr>
                <a:spLocks noChangeArrowheads="1"/>
              </p:cNvSpPr>
              <p:nvPr/>
            </p:nvSpPr>
            <p:spPr bwMode="auto">
              <a:xfrm>
                <a:off x="4876082" y="5535377"/>
                <a:ext cx="766557" cy="584775"/>
              </a:xfrm>
              <a:prstGeom prst="rect">
                <a:avLst/>
              </a:prstGeom>
              <a:noFill/>
              <a:ln w="9525">
                <a:noFill/>
                <a:miter lim="800000"/>
                <a:headEnd/>
                <a:tailEnd/>
              </a:ln>
            </p:spPr>
            <p:txBody>
              <a:bodyPr wrap="none">
                <a:spAutoFit/>
              </a:bodyPr>
              <a:lstStyle/>
              <a:p>
                <a:pPr algn="ctr"/>
                <a:r>
                  <a:rPr lang="en-US" altLang="zh-CN" sz="3200">
                    <a:solidFill>
                      <a:srgbClr val="7030A0"/>
                    </a:solidFill>
                    <a:latin typeface="Arial Black" pitchFamily="34" charset="0"/>
                    <a:ea typeface="黑体" pitchFamily="49" charset="-122"/>
                  </a:rPr>
                  <a:t>1</a:t>
                </a:r>
                <a:r>
                  <a:rPr lang="zh-CN" altLang="en-US" sz="2400">
                    <a:solidFill>
                      <a:srgbClr val="7030A0"/>
                    </a:solidFill>
                    <a:latin typeface="Arial Black" pitchFamily="34" charset="0"/>
                    <a:ea typeface="黑体" pitchFamily="49" charset="-122"/>
                  </a:rPr>
                  <a:t>天</a:t>
                </a:r>
                <a:endParaRPr lang="en-US" altLang="zh-CN" sz="3200">
                  <a:solidFill>
                    <a:srgbClr val="7030A0"/>
                  </a:solidFill>
                  <a:latin typeface="Arial Black" pitchFamily="34" charset="0"/>
                  <a:ea typeface="黑体" pitchFamily="49" charset="-122"/>
                </a:endParaRPr>
              </a:p>
            </p:txBody>
          </p:sp>
        </p:grpSp>
      </p:grpSp>
      <p:sp>
        <p:nvSpPr>
          <p:cNvPr id="267" name="矩形 266">
            <a:extLst>
              <a:ext uri="{FF2B5EF4-FFF2-40B4-BE49-F238E27FC236}"/>
            </a:extLst>
          </p:cNvPr>
          <p:cNvSpPr/>
          <p:nvPr/>
        </p:nvSpPr>
        <p:spPr>
          <a:xfrm>
            <a:off x="3409950" y="1246188"/>
            <a:ext cx="5711825" cy="584200"/>
          </a:xfrm>
          <a:prstGeom prst="rect">
            <a:avLst/>
          </a:prstGeom>
        </p:spPr>
        <p:txBody>
          <a:bodyPr wrap="none">
            <a:spAutoFit/>
          </a:bodyPr>
          <a:lstStyle/>
          <a:p>
            <a:pPr fontAlgn="auto">
              <a:spcBef>
                <a:spcPts val="0"/>
              </a:spcBef>
              <a:spcAft>
                <a:spcPts val="0"/>
              </a:spcAft>
              <a:defRPr/>
            </a:pPr>
            <a:r>
              <a:rPr lang="en-US" altLang="zh-CN" sz="3200" dirty="0">
                <a:solidFill>
                  <a:schemeClr val="accent1">
                    <a:lumMod val="75000"/>
                  </a:schemeClr>
                </a:solidFill>
                <a:latin typeface="微软雅黑" panose="020B0503020204020204" pitchFamily="34" charset="-122"/>
                <a:ea typeface="微软雅黑" panose="020B0503020204020204" pitchFamily="34" charset="-122"/>
                <a:cs typeface="+mn-cs"/>
              </a:rPr>
              <a:t>《2018</a:t>
            </a:r>
            <a:r>
              <a:rPr lang="zh-CN" altLang="en-US" sz="3200" dirty="0">
                <a:solidFill>
                  <a:schemeClr val="accent1">
                    <a:lumMod val="75000"/>
                  </a:schemeClr>
                </a:solidFill>
                <a:latin typeface="微软雅黑" panose="020B0503020204020204" pitchFamily="34" charset="-122"/>
                <a:ea typeface="微软雅黑" panose="020B0503020204020204" pitchFamily="34" charset="-122"/>
                <a:cs typeface="+mn-cs"/>
              </a:rPr>
              <a:t>年全球营商环境报告</a:t>
            </a:r>
            <a:r>
              <a:rPr lang="en-US" altLang="zh-CN" sz="3200" dirty="0">
                <a:solidFill>
                  <a:schemeClr val="accent1">
                    <a:lumMod val="75000"/>
                  </a:schemeClr>
                </a:solidFill>
                <a:latin typeface="微软雅黑" panose="020B0503020204020204" pitchFamily="34" charset="-122"/>
                <a:ea typeface="微软雅黑" panose="020B0503020204020204" pitchFamily="34" charset="-122"/>
                <a:cs typeface="+mn-cs"/>
              </a:rPr>
              <a:t>》</a:t>
            </a:r>
          </a:p>
        </p:txBody>
      </p:sp>
      <p:sp>
        <p:nvSpPr>
          <p:cNvPr id="268" name="文本框 267">
            <a:extLst>
              <a:ext uri="{FF2B5EF4-FFF2-40B4-BE49-F238E27FC236}"/>
            </a:extLst>
          </p:cNvPr>
          <p:cNvSpPr txBox="1"/>
          <p:nvPr/>
        </p:nvSpPr>
        <p:spPr>
          <a:xfrm>
            <a:off x="1489075" y="5672138"/>
            <a:ext cx="6592888" cy="369887"/>
          </a:xfrm>
          <a:prstGeom prst="rect">
            <a:avLst/>
          </a:prstGeom>
          <a:noFill/>
        </p:spPr>
        <p:txBody>
          <a:bodyPr wrap="none">
            <a:spAutoFit/>
          </a:bodyPr>
          <a:lstStyle/>
          <a:p>
            <a:pPr fontAlgn="auto">
              <a:spcBef>
                <a:spcPts val="0"/>
              </a:spcBef>
              <a:spcAft>
                <a:spcPts val="0"/>
              </a:spcAft>
              <a:defRPr/>
            </a:pPr>
            <a:r>
              <a:rPr lang="en-US" altLang="zh-CN" dirty="0">
                <a:solidFill>
                  <a:schemeClr val="accent1">
                    <a:lumMod val="75000"/>
                  </a:schemeClr>
                </a:solidFill>
                <a:latin typeface="微软雅黑" panose="020B0503020204020204" pitchFamily="34" charset="-122"/>
                <a:ea typeface="微软雅黑" panose="020B0503020204020204" pitchFamily="34" charset="-122"/>
                <a:cs typeface="+mn-cs"/>
              </a:rPr>
              <a:t>* </a:t>
            </a:r>
            <a:r>
              <a:rPr lang="zh-CN" altLang="en-US" dirty="0">
                <a:solidFill>
                  <a:schemeClr val="accent1">
                    <a:lumMod val="75000"/>
                  </a:schemeClr>
                </a:solidFill>
                <a:latin typeface="微软雅黑" panose="020B0503020204020204" pitchFamily="34" charset="-122"/>
                <a:ea typeface="微软雅黑" panose="020B0503020204020204" pitchFamily="34" charset="-122"/>
                <a:cs typeface="+mn-cs"/>
              </a:rPr>
              <a:t>还涉及租赁房屋、银行开户等企业自主、双向选择的市场环节</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barn(inVertical)">
                                      <p:cBhvr>
                                        <p:cTn id="11" dur="500"/>
                                        <p:tgtEl>
                                          <p:spTgt spid="40"/>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barn(inVertical)">
                                      <p:cBhvr>
                                        <p:cTn id="15" dur="500"/>
                                        <p:tgtEl>
                                          <p:spTgt spid="43"/>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barn(inVertical)">
                                      <p:cBhvr>
                                        <p:cTn id="19" dur="500"/>
                                        <p:tgtEl>
                                          <p:spTgt spid="44"/>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barn(inVertical)">
                                      <p:cBhvr>
                                        <p:cTn id="23" dur="500"/>
                                        <p:tgtEl>
                                          <p:spTgt spid="45"/>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503" name="Oval 15"/>
          <p:cNvSpPr>
            <a:spLocks noChangeArrowheads="1"/>
          </p:cNvSpPr>
          <p:nvPr/>
        </p:nvSpPr>
        <p:spPr bwMode="auto">
          <a:xfrm>
            <a:off x="6345238" y="4027488"/>
            <a:ext cx="912812" cy="555625"/>
          </a:xfrm>
          <a:prstGeom prst="ellipse">
            <a:avLst/>
          </a:prstGeom>
          <a:noFill/>
          <a:ln w="19050">
            <a:solidFill>
              <a:srgbClr val="FF0000"/>
            </a:solidFill>
            <a:round/>
            <a:headEnd/>
            <a:tailEnd/>
          </a:ln>
          <a:effectLst/>
        </p:spPr>
        <p:txBody>
          <a:bodyPr wrap="none" anchor="ctr"/>
          <a:lstStyle/>
          <a:p>
            <a:endParaRPr lang="zh-CN" altLang="en-US"/>
          </a:p>
        </p:txBody>
      </p:sp>
      <p:sp>
        <p:nvSpPr>
          <p:cNvPr id="63504" name="Text Box 16"/>
          <p:cNvSpPr txBox="1">
            <a:spLocks noChangeArrowheads="1"/>
          </p:cNvSpPr>
          <p:nvPr/>
        </p:nvSpPr>
        <p:spPr bwMode="auto">
          <a:xfrm>
            <a:off x="1806575" y="5224463"/>
            <a:ext cx="8372475" cy="1006475"/>
          </a:xfrm>
          <a:prstGeom prst="rect">
            <a:avLst/>
          </a:prstGeom>
          <a:noFill/>
          <a:ln w="9525">
            <a:noFill/>
            <a:miter lim="800000"/>
            <a:headEnd/>
            <a:tailEnd/>
          </a:ln>
          <a:effectLst/>
        </p:spPr>
        <p:txBody>
          <a:bodyPr>
            <a:spAutoFit/>
          </a:bodyPr>
          <a:lstStyle/>
          <a:p>
            <a:pPr>
              <a:spcBef>
                <a:spcPct val="50000"/>
              </a:spcBef>
            </a:pPr>
            <a:r>
              <a:rPr lang="zh-CN" altLang="en-US" sz="2000">
                <a:solidFill>
                  <a:srgbClr val="0271BF"/>
                </a:solidFill>
                <a:latin typeface="微软雅黑" pitchFamily="34" charset="-122"/>
                <a:ea typeface="微软雅黑" pitchFamily="34" charset="-122"/>
              </a:rPr>
              <a:t>新设立企业为旅行社（有限公司）营业部的，提交申请材料时须一并提交上述</a:t>
            </a:r>
            <a:r>
              <a:rPr lang="en-US" altLang="zh-CN" sz="2000">
                <a:solidFill>
                  <a:srgbClr val="0271BF"/>
                </a:solidFill>
                <a:latin typeface="微软雅黑" pitchFamily="34" charset="-122"/>
                <a:ea typeface="微软雅黑" pitchFamily="34" charset="-122"/>
              </a:rPr>
              <a:t>《</a:t>
            </a:r>
            <a:r>
              <a:rPr lang="zh-CN" altLang="en-US" sz="2000">
                <a:solidFill>
                  <a:srgbClr val="0271BF"/>
                </a:solidFill>
                <a:latin typeface="微软雅黑" pitchFamily="34" charset="-122"/>
                <a:ea typeface="微软雅黑" pitchFamily="34" charset="-122"/>
              </a:rPr>
              <a:t>经理履历表</a:t>
            </a:r>
            <a:r>
              <a:rPr lang="en-US" altLang="zh-CN" sz="2000">
                <a:solidFill>
                  <a:srgbClr val="0271BF"/>
                </a:solidFill>
                <a:latin typeface="微软雅黑" pitchFamily="34" charset="-122"/>
                <a:ea typeface="微软雅黑" pitchFamily="34" charset="-122"/>
              </a:rPr>
              <a:t>》</a:t>
            </a:r>
            <a:r>
              <a:rPr lang="zh-CN" altLang="en-US" sz="2000">
                <a:solidFill>
                  <a:srgbClr val="0271BF"/>
                </a:solidFill>
                <a:latin typeface="微软雅黑" pitchFamily="34" charset="-122"/>
                <a:ea typeface="微软雅黑" pitchFamily="34" charset="-122"/>
              </a:rPr>
              <a:t>（根据旅游局要求，拟任营业部经理的，须至少有三年旅游业从业经验），旅行社（有限公司）分公司无须提供。</a:t>
            </a:r>
          </a:p>
        </p:txBody>
      </p:sp>
      <p:sp>
        <p:nvSpPr>
          <p:cNvPr id="63505" name="Text Box 17"/>
          <p:cNvSpPr txBox="1">
            <a:spLocks noChangeArrowheads="1"/>
          </p:cNvSpPr>
          <p:nvPr/>
        </p:nvSpPr>
        <p:spPr bwMode="auto">
          <a:xfrm>
            <a:off x="8893175" y="2765425"/>
            <a:ext cx="2798763" cy="1616075"/>
          </a:xfrm>
          <a:prstGeom prst="rect">
            <a:avLst/>
          </a:prstGeom>
          <a:noFill/>
          <a:ln w="9525">
            <a:noFill/>
            <a:miter lim="800000"/>
            <a:headEnd/>
            <a:tailEnd/>
          </a:ln>
          <a:effectLst/>
        </p:spPr>
        <p:txBody>
          <a:bodyPr>
            <a:spAutoFit/>
          </a:bodyPr>
          <a:lstStyle/>
          <a:p>
            <a:pPr>
              <a:spcBef>
                <a:spcPct val="50000"/>
              </a:spcBef>
            </a:pPr>
            <a:r>
              <a:rPr lang="zh-CN" altLang="en-US" sz="2000">
                <a:solidFill>
                  <a:srgbClr val="0271BF"/>
                </a:solidFill>
                <a:latin typeface="微软雅黑" pitchFamily="34" charset="-122"/>
                <a:ea typeface="微软雅黑" pitchFamily="34" charset="-122"/>
              </a:rPr>
              <a:t>申请书下载网址：上海市工商行政管理局官网（</a:t>
            </a:r>
            <a:r>
              <a:rPr lang="en-US" altLang="zh-CN" sz="2000">
                <a:solidFill>
                  <a:srgbClr val="0271BF"/>
                </a:solidFill>
                <a:latin typeface="微软雅黑" pitchFamily="34" charset="-122"/>
                <a:ea typeface="微软雅黑" pitchFamily="34" charset="-122"/>
                <a:hlinkClick r:id="rId2"/>
              </a:rPr>
              <a:t>http://www.sgs.gov.cn</a:t>
            </a:r>
            <a:r>
              <a:rPr lang="zh-CN" altLang="en-US" sz="2000">
                <a:solidFill>
                  <a:srgbClr val="0271BF"/>
                </a:solidFill>
                <a:latin typeface="微软雅黑" pitchFamily="34" charset="-122"/>
                <a:ea typeface="微软雅黑" pitchFamily="34" charset="-122"/>
              </a:rPr>
              <a:t>）</a:t>
            </a:r>
            <a:r>
              <a:rPr lang="en-US" altLang="zh-CN" sz="2000">
                <a:solidFill>
                  <a:srgbClr val="0271BF"/>
                </a:solidFill>
                <a:latin typeface="微软雅黑" pitchFamily="34" charset="-122"/>
                <a:ea typeface="微软雅黑" pitchFamily="34" charset="-122"/>
              </a:rPr>
              <a:t>--》</a:t>
            </a:r>
            <a:r>
              <a:rPr lang="zh-CN" altLang="en-US" sz="2000">
                <a:solidFill>
                  <a:srgbClr val="0271BF"/>
                </a:solidFill>
                <a:latin typeface="微软雅黑" pitchFamily="34" charset="-122"/>
                <a:ea typeface="微软雅黑" pitchFamily="34" charset="-122"/>
              </a:rPr>
              <a:t>内资登记</a:t>
            </a:r>
            <a:r>
              <a:rPr lang="en-US" altLang="zh-CN" sz="2000">
                <a:solidFill>
                  <a:srgbClr val="0271BF"/>
                </a:solidFill>
                <a:latin typeface="微软雅黑" pitchFamily="34" charset="-122"/>
                <a:ea typeface="微软雅黑" pitchFamily="34" charset="-122"/>
              </a:rPr>
              <a:t>--》</a:t>
            </a:r>
            <a:r>
              <a:rPr lang="zh-CN" altLang="en-US" sz="2000">
                <a:solidFill>
                  <a:srgbClr val="0271BF"/>
                </a:solidFill>
                <a:latin typeface="微软雅黑" pitchFamily="34" charset="-122"/>
                <a:ea typeface="微软雅黑" pitchFamily="34" charset="-122"/>
              </a:rPr>
              <a:t>表格下载。</a:t>
            </a:r>
          </a:p>
        </p:txBody>
      </p:sp>
      <p:pic>
        <p:nvPicPr>
          <p:cNvPr id="63506" name="Picture 18" descr="3"/>
          <p:cNvPicPr>
            <a:picLocks noChangeAspect="1" noChangeArrowheads="1"/>
          </p:cNvPicPr>
          <p:nvPr/>
        </p:nvPicPr>
        <p:blipFill>
          <a:blip r:embed="rId3"/>
          <a:srcRect/>
          <a:stretch>
            <a:fillRect/>
          </a:stretch>
        </p:blipFill>
        <p:spPr bwMode="auto">
          <a:xfrm>
            <a:off x="4270375" y="763588"/>
            <a:ext cx="3257550" cy="4305300"/>
          </a:xfrm>
          <a:prstGeom prst="rect">
            <a:avLst/>
          </a:prstGeom>
          <a:noFill/>
        </p:spPr>
      </p:pic>
      <p:sp>
        <p:nvSpPr>
          <p:cNvPr id="63507" name="文本框 96"/>
          <p:cNvSpPr txBox="1">
            <a:spLocks noChangeArrowheads="1"/>
          </p:cNvSpPr>
          <p:nvPr/>
        </p:nvSpPr>
        <p:spPr bwMode="auto">
          <a:xfrm>
            <a:off x="854075" y="679450"/>
            <a:ext cx="4894263" cy="276225"/>
          </a:xfrm>
          <a:prstGeom prst="rect">
            <a:avLst/>
          </a:prstGeom>
          <a:noFill/>
          <a:ln w="9525">
            <a:noFill/>
            <a:miter lim="800000"/>
            <a:headEnd/>
            <a:tailEnd/>
          </a:ln>
        </p:spPr>
        <p:txBody>
          <a:bodyPr>
            <a:spAutoFit/>
          </a:bodyPr>
          <a:lstStyle/>
          <a:p>
            <a:r>
              <a:rPr lang="zh-CN" altLang="en-US" sz="1200">
                <a:solidFill>
                  <a:srgbClr val="0271BF"/>
                </a:solidFill>
                <a:latin typeface="微软雅黑" pitchFamily="34" charset="-122"/>
                <a:ea typeface="微软雅黑" pitchFamily="34" charset="-122"/>
              </a:rPr>
              <a:t>全国统一“多证合一”的申报规范</a:t>
            </a:r>
          </a:p>
        </p:txBody>
      </p:sp>
    </p:spTree>
  </p:cSld>
  <p:clrMapOvr>
    <a:masterClrMapping/>
  </p:clrMapOvr>
  <p:transition>
    <p:pull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6" name="组合 15"/>
          <p:cNvGrpSpPr>
            <a:grpSpLocks/>
          </p:cNvGrpSpPr>
          <p:nvPr/>
        </p:nvGrpSpPr>
        <p:grpSpPr bwMode="auto">
          <a:xfrm>
            <a:off x="9372600" y="1504950"/>
            <a:ext cx="1981200" cy="1976438"/>
            <a:chOff x="946625" y="1091252"/>
            <a:chExt cx="1981134" cy="1975212"/>
          </a:xfrm>
        </p:grpSpPr>
        <p:sp>
          <p:nvSpPr>
            <p:cNvPr id="35" name="Freeform 27"/>
            <p:cNvSpPr>
              <a:spLocks/>
            </p:cNvSpPr>
            <p:nvPr/>
          </p:nvSpPr>
          <p:spPr bwMode="auto">
            <a:xfrm>
              <a:off x="1089495" y="1230865"/>
              <a:ext cx="1693807" cy="1688052"/>
            </a:xfrm>
            <a:custGeom>
              <a:avLst/>
              <a:gdLst>
                <a:gd name="T0" fmla="*/ 654 w 795"/>
                <a:gd name="T1" fmla="*/ 141 h 795"/>
                <a:gd name="T2" fmla="*/ 141 w 795"/>
                <a:gd name="T3" fmla="*/ 141 h 795"/>
                <a:gd name="T4" fmla="*/ 141 w 795"/>
                <a:gd name="T5" fmla="*/ 653 h 795"/>
                <a:gd name="T6" fmla="*/ 654 w 795"/>
                <a:gd name="T7" fmla="*/ 653 h 795"/>
                <a:gd name="T8" fmla="*/ 654 w 795"/>
                <a:gd name="T9" fmla="*/ 141 h 795"/>
              </a:gdLst>
              <a:ahLst/>
              <a:cxnLst>
                <a:cxn ang="0">
                  <a:pos x="T0" y="T1"/>
                </a:cxn>
                <a:cxn ang="0">
                  <a:pos x="T2" y="T3"/>
                </a:cxn>
                <a:cxn ang="0">
                  <a:pos x="T4" y="T5"/>
                </a:cxn>
                <a:cxn ang="0">
                  <a:pos x="T6" y="T7"/>
                </a:cxn>
                <a:cxn ang="0">
                  <a:pos x="T8" y="T9"/>
                </a:cxn>
              </a:cxnLst>
              <a:rect l="0" t="0" r="r" b="b"/>
              <a:pathLst>
                <a:path w="795" h="795">
                  <a:moveTo>
                    <a:pt x="654" y="141"/>
                  </a:moveTo>
                  <a:cubicBezTo>
                    <a:pt x="512" y="0"/>
                    <a:pt x="283" y="0"/>
                    <a:pt x="141" y="141"/>
                  </a:cubicBezTo>
                  <a:cubicBezTo>
                    <a:pt x="0" y="282"/>
                    <a:pt x="0" y="512"/>
                    <a:pt x="141" y="653"/>
                  </a:cubicBezTo>
                  <a:cubicBezTo>
                    <a:pt x="283" y="795"/>
                    <a:pt x="512" y="795"/>
                    <a:pt x="654" y="653"/>
                  </a:cubicBezTo>
                  <a:cubicBezTo>
                    <a:pt x="795" y="512"/>
                    <a:pt x="795" y="282"/>
                    <a:pt x="654" y="141"/>
                  </a:cubicBezTo>
                  <a:close/>
                </a:path>
              </a:pathLst>
            </a:custGeom>
            <a:solidFill>
              <a:schemeClr val="accent1">
                <a:lumMod val="7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77828" name="Freeform 28"/>
            <p:cNvSpPr>
              <a:spLocks noEditPoints="1"/>
            </p:cNvSpPr>
            <p:nvPr/>
          </p:nvSpPr>
          <p:spPr bwMode="auto">
            <a:xfrm>
              <a:off x="946625" y="1091252"/>
              <a:ext cx="1981134" cy="1975212"/>
            </a:xfrm>
            <a:custGeom>
              <a:avLst/>
              <a:gdLst>
                <a:gd name="T0" fmla="*/ 989503 w 931"/>
                <a:gd name="T1" fmla="*/ 1975212 h 930"/>
                <a:gd name="T2" fmla="*/ 0 w 931"/>
                <a:gd name="T3" fmla="*/ 987606 h 930"/>
                <a:gd name="T4" fmla="*/ 989503 w 931"/>
                <a:gd name="T5" fmla="*/ 0 h 930"/>
                <a:gd name="T6" fmla="*/ 1981134 w 931"/>
                <a:gd name="T7" fmla="*/ 987606 h 930"/>
                <a:gd name="T8" fmla="*/ 989503 w 931"/>
                <a:gd name="T9" fmla="*/ 1975212 h 930"/>
                <a:gd name="T10" fmla="*/ 989503 w 931"/>
                <a:gd name="T11" fmla="*/ 25487 h 930"/>
                <a:gd name="T12" fmla="*/ 25536 w 931"/>
                <a:gd name="T13" fmla="*/ 987606 h 930"/>
                <a:gd name="T14" fmla="*/ 989503 w 931"/>
                <a:gd name="T15" fmla="*/ 1949725 h 930"/>
                <a:gd name="T16" fmla="*/ 1953470 w 931"/>
                <a:gd name="T17" fmla="*/ 987606 h 930"/>
                <a:gd name="T18" fmla="*/ 989503 w 931"/>
                <a:gd name="T19" fmla="*/ 25487 h 9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1"/>
                <a:gd name="T31" fmla="*/ 0 h 930"/>
                <a:gd name="T32" fmla="*/ 931 w 931"/>
                <a:gd name="T33" fmla="*/ 930 h 9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1" h="930">
                  <a:moveTo>
                    <a:pt x="465" y="930"/>
                  </a:moveTo>
                  <a:cubicBezTo>
                    <a:pt x="209" y="930"/>
                    <a:pt x="0" y="721"/>
                    <a:pt x="0" y="465"/>
                  </a:cubicBezTo>
                  <a:cubicBezTo>
                    <a:pt x="0" y="208"/>
                    <a:pt x="209" y="0"/>
                    <a:pt x="465" y="0"/>
                  </a:cubicBezTo>
                  <a:cubicBezTo>
                    <a:pt x="722" y="0"/>
                    <a:pt x="931" y="208"/>
                    <a:pt x="931" y="465"/>
                  </a:cubicBezTo>
                  <a:cubicBezTo>
                    <a:pt x="931" y="721"/>
                    <a:pt x="722" y="930"/>
                    <a:pt x="465" y="930"/>
                  </a:cubicBezTo>
                  <a:close/>
                  <a:moveTo>
                    <a:pt x="465" y="12"/>
                  </a:moveTo>
                  <a:cubicBezTo>
                    <a:pt x="216" y="12"/>
                    <a:pt x="12" y="215"/>
                    <a:pt x="12" y="465"/>
                  </a:cubicBezTo>
                  <a:cubicBezTo>
                    <a:pt x="12" y="715"/>
                    <a:pt x="216" y="918"/>
                    <a:pt x="465" y="918"/>
                  </a:cubicBezTo>
                  <a:cubicBezTo>
                    <a:pt x="715" y="918"/>
                    <a:pt x="918" y="715"/>
                    <a:pt x="918" y="465"/>
                  </a:cubicBezTo>
                  <a:cubicBezTo>
                    <a:pt x="918" y="215"/>
                    <a:pt x="715" y="12"/>
                    <a:pt x="465" y="12"/>
                  </a:cubicBezTo>
                  <a:close/>
                </a:path>
              </a:pathLst>
            </a:custGeom>
            <a:solidFill>
              <a:srgbClr val="333333"/>
            </a:solidFill>
            <a:ln w="9525">
              <a:noFill/>
              <a:miter lim="800000"/>
              <a:headEnd/>
              <a:tailEnd/>
            </a:ln>
          </p:spPr>
          <p:txBody>
            <a:bodyPr/>
            <a:lstStyle/>
            <a:p>
              <a:endParaRPr lang="zh-CN" altLang="en-US">
                <a:latin typeface="等线"/>
                <a:ea typeface="等线"/>
              </a:endParaRPr>
            </a:p>
          </p:txBody>
        </p:sp>
        <p:sp>
          <p:nvSpPr>
            <p:cNvPr id="77829" name="Freeform 29"/>
            <p:cNvSpPr>
              <a:spLocks noEditPoints="1"/>
            </p:cNvSpPr>
            <p:nvPr/>
          </p:nvSpPr>
          <p:spPr bwMode="auto">
            <a:xfrm>
              <a:off x="1097654" y="1242281"/>
              <a:ext cx="1676116" cy="1673155"/>
            </a:xfrm>
            <a:custGeom>
              <a:avLst/>
              <a:gdLst>
                <a:gd name="T0" fmla="*/ 839123 w 787"/>
                <a:gd name="T1" fmla="*/ 1673155 h 788"/>
                <a:gd name="T2" fmla="*/ 800787 w 787"/>
                <a:gd name="T3" fmla="*/ 1658292 h 788"/>
                <a:gd name="T4" fmla="*/ 996725 w 787"/>
                <a:gd name="T5" fmla="*/ 1658292 h 788"/>
                <a:gd name="T6" fmla="*/ 636796 w 787"/>
                <a:gd name="T7" fmla="*/ 1622196 h 788"/>
                <a:gd name="T8" fmla="*/ 1090434 w 787"/>
                <a:gd name="T9" fmla="*/ 1607333 h 788"/>
                <a:gd name="T10" fmla="*/ 530309 w 787"/>
                <a:gd name="T11" fmla="*/ 1613703 h 788"/>
                <a:gd name="T12" fmla="*/ 1130899 w 787"/>
                <a:gd name="T13" fmla="*/ 1605210 h 788"/>
                <a:gd name="T14" fmla="*/ 487714 w 787"/>
                <a:gd name="T15" fmla="*/ 1594593 h 788"/>
                <a:gd name="T16" fmla="*/ 487714 w 787"/>
                <a:gd name="T17" fmla="*/ 1594593 h 788"/>
                <a:gd name="T18" fmla="*/ 1241646 w 787"/>
                <a:gd name="T19" fmla="*/ 1569114 h 788"/>
                <a:gd name="T20" fmla="*/ 402523 w 787"/>
                <a:gd name="T21" fmla="*/ 1520278 h 788"/>
                <a:gd name="T22" fmla="*/ 1373691 w 787"/>
                <a:gd name="T23" fmla="*/ 1462949 h 788"/>
                <a:gd name="T24" fmla="*/ 264089 w 787"/>
                <a:gd name="T25" fmla="*/ 1426853 h 788"/>
                <a:gd name="T26" fmla="*/ 1394989 w 787"/>
                <a:gd name="T27" fmla="*/ 1426853 h 788"/>
                <a:gd name="T28" fmla="*/ 227884 w 787"/>
                <a:gd name="T29" fmla="*/ 1409867 h 788"/>
                <a:gd name="T30" fmla="*/ 1473789 w 787"/>
                <a:gd name="T31" fmla="*/ 1373771 h 788"/>
                <a:gd name="T32" fmla="*/ 1473789 w 787"/>
                <a:gd name="T33" fmla="*/ 1373771 h 788"/>
                <a:gd name="T34" fmla="*/ 178899 w 787"/>
                <a:gd name="T35" fmla="*/ 1331305 h 788"/>
                <a:gd name="T36" fmla="*/ 1573888 w 787"/>
                <a:gd name="T37" fmla="*/ 1237880 h 788"/>
                <a:gd name="T38" fmla="*/ 102228 w 787"/>
                <a:gd name="T39" fmla="*/ 1182674 h 788"/>
                <a:gd name="T40" fmla="*/ 1593056 w 787"/>
                <a:gd name="T41" fmla="*/ 1133839 h 788"/>
                <a:gd name="T42" fmla="*/ 40465 w 787"/>
                <a:gd name="T43" fmla="*/ 1095619 h 788"/>
                <a:gd name="T44" fmla="*/ 1618613 w 787"/>
                <a:gd name="T45" fmla="*/ 1101989 h 788"/>
                <a:gd name="T46" fmla="*/ 38336 w 787"/>
                <a:gd name="T47" fmla="*/ 1055277 h 788"/>
                <a:gd name="T48" fmla="*/ 38336 w 787"/>
                <a:gd name="T49" fmla="*/ 1055277 h 788"/>
                <a:gd name="T50" fmla="*/ 1661208 w 787"/>
                <a:gd name="T51" fmla="*/ 993701 h 788"/>
                <a:gd name="T52" fmla="*/ 31946 w 787"/>
                <a:gd name="T53" fmla="*/ 938496 h 788"/>
                <a:gd name="T54" fmla="*/ 1650559 w 787"/>
                <a:gd name="T55" fmla="*/ 832331 h 788"/>
                <a:gd name="T56" fmla="*/ 0 w 787"/>
                <a:gd name="T57" fmla="*/ 838701 h 788"/>
                <a:gd name="T58" fmla="*/ 1661208 w 787"/>
                <a:gd name="T59" fmla="*/ 794112 h 788"/>
                <a:gd name="T60" fmla="*/ 1661208 w 787"/>
                <a:gd name="T61" fmla="*/ 794112 h 788"/>
                <a:gd name="T62" fmla="*/ 31946 w 787"/>
                <a:gd name="T63" fmla="*/ 736783 h 788"/>
                <a:gd name="T64" fmla="*/ 1661208 w 787"/>
                <a:gd name="T65" fmla="*/ 677331 h 788"/>
                <a:gd name="T66" fmla="*/ 55374 w 787"/>
                <a:gd name="T67" fmla="*/ 571166 h 788"/>
                <a:gd name="T68" fmla="*/ 1599445 w 787"/>
                <a:gd name="T69" fmla="*/ 518083 h 788"/>
                <a:gd name="T70" fmla="*/ 57503 w 787"/>
                <a:gd name="T71" fmla="*/ 530823 h 788"/>
                <a:gd name="T72" fmla="*/ 1571758 w 787"/>
                <a:gd name="T73" fmla="*/ 488357 h 788"/>
                <a:gd name="T74" fmla="*/ 112877 w 787"/>
                <a:gd name="T75" fmla="*/ 454385 h 788"/>
                <a:gd name="T76" fmla="*/ 112877 w 787"/>
                <a:gd name="T77" fmla="*/ 454385 h 788"/>
                <a:gd name="T78" fmla="*/ 1539812 w 787"/>
                <a:gd name="T79" fmla="*/ 403426 h 788"/>
                <a:gd name="T80" fmla="*/ 210846 w 787"/>
                <a:gd name="T81" fmla="*/ 320617 h 788"/>
                <a:gd name="T82" fmla="*/ 1448232 w 787"/>
                <a:gd name="T83" fmla="*/ 261165 h 788"/>
                <a:gd name="T84" fmla="*/ 261960 w 787"/>
                <a:gd name="T85" fmla="*/ 227192 h 788"/>
                <a:gd name="T86" fmla="*/ 1354523 w 787"/>
                <a:gd name="T87" fmla="*/ 210206 h 788"/>
                <a:gd name="T88" fmla="*/ 300295 w 787"/>
                <a:gd name="T89" fmla="*/ 212329 h 788"/>
                <a:gd name="T90" fmla="*/ 1320447 w 787"/>
                <a:gd name="T91" fmla="*/ 182603 h 788"/>
                <a:gd name="T92" fmla="*/ 1320447 w 787"/>
                <a:gd name="T93" fmla="*/ 182603 h 788"/>
                <a:gd name="T94" fmla="*/ 400394 w 787"/>
                <a:gd name="T95" fmla="*/ 152877 h 788"/>
                <a:gd name="T96" fmla="*/ 1239517 w 787"/>
                <a:gd name="T97" fmla="*/ 101918 h 788"/>
                <a:gd name="T98" fmla="*/ 543087 w 787"/>
                <a:gd name="T99" fmla="*/ 65822 h 788"/>
                <a:gd name="T100" fmla="*/ 1077655 w 787"/>
                <a:gd name="T101" fmla="*/ 48836 h 788"/>
                <a:gd name="T102" fmla="*/ 577163 w 787"/>
                <a:gd name="T103" fmla="*/ 42466 h 788"/>
                <a:gd name="T104" fmla="*/ 1037190 w 787"/>
                <a:gd name="T105" fmla="*/ 50959 h 788"/>
                <a:gd name="T106" fmla="*/ 681521 w 787"/>
                <a:gd name="T107" fmla="*/ 40343 h 788"/>
                <a:gd name="T108" fmla="*/ 681521 w 787"/>
                <a:gd name="T109" fmla="*/ 40343 h 788"/>
                <a:gd name="T110" fmla="*/ 952000 w 787"/>
                <a:gd name="T111" fmla="*/ 21233 h 788"/>
                <a:gd name="T112" fmla="*/ 847642 w 787"/>
                <a:gd name="T113" fmla="*/ 12740 h 7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7"/>
                <a:gd name="T172" fmla="*/ 0 h 788"/>
                <a:gd name="T173" fmla="*/ 787 w 787"/>
                <a:gd name="T174" fmla="*/ 788 h 7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7" h="788">
                  <a:moveTo>
                    <a:pt x="394" y="788"/>
                  </a:moveTo>
                  <a:cubicBezTo>
                    <a:pt x="390" y="788"/>
                    <a:pt x="388" y="785"/>
                    <a:pt x="388" y="781"/>
                  </a:cubicBezTo>
                  <a:cubicBezTo>
                    <a:pt x="388" y="778"/>
                    <a:pt x="390" y="775"/>
                    <a:pt x="394" y="775"/>
                  </a:cubicBezTo>
                  <a:cubicBezTo>
                    <a:pt x="402" y="775"/>
                    <a:pt x="410" y="775"/>
                    <a:pt x="418" y="775"/>
                  </a:cubicBezTo>
                  <a:cubicBezTo>
                    <a:pt x="421" y="774"/>
                    <a:pt x="424" y="777"/>
                    <a:pt x="424" y="780"/>
                  </a:cubicBezTo>
                  <a:cubicBezTo>
                    <a:pt x="424" y="784"/>
                    <a:pt x="422" y="787"/>
                    <a:pt x="418" y="787"/>
                  </a:cubicBezTo>
                  <a:cubicBezTo>
                    <a:pt x="410" y="787"/>
                    <a:pt x="402" y="788"/>
                    <a:pt x="394" y="788"/>
                  </a:cubicBezTo>
                  <a:close/>
                  <a:moveTo>
                    <a:pt x="369" y="787"/>
                  </a:moveTo>
                  <a:cubicBezTo>
                    <a:pt x="369" y="787"/>
                    <a:pt x="369" y="787"/>
                    <a:pt x="369" y="787"/>
                  </a:cubicBezTo>
                  <a:cubicBezTo>
                    <a:pt x="361" y="786"/>
                    <a:pt x="353" y="786"/>
                    <a:pt x="344" y="785"/>
                  </a:cubicBezTo>
                  <a:cubicBezTo>
                    <a:pt x="341" y="784"/>
                    <a:pt x="339" y="781"/>
                    <a:pt x="339" y="778"/>
                  </a:cubicBezTo>
                  <a:cubicBezTo>
                    <a:pt x="340" y="774"/>
                    <a:pt x="343" y="772"/>
                    <a:pt x="346" y="772"/>
                  </a:cubicBezTo>
                  <a:cubicBezTo>
                    <a:pt x="354" y="773"/>
                    <a:pt x="362" y="774"/>
                    <a:pt x="370" y="775"/>
                  </a:cubicBezTo>
                  <a:cubicBezTo>
                    <a:pt x="373" y="775"/>
                    <a:pt x="376" y="778"/>
                    <a:pt x="376" y="781"/>
                  </a:cubicBezTo>
                  <a:cubicBezTo>
                    <a:pt x="375" y="784"/>
                    <a:pt x="373" y="787"/>
                    <a:pt x="369" y="787"/>
                  </a:cubicBezTo>
                  <a:close/>
                  <a:moveTo>
                    <a:pt x="442" y="784"/>
                  </a:moveTo>
                  <a:cubicBezTo>
                    <a:pt x="439" y="784"/>
                    <a:pt x="437" y="782"/>
                    <a:pt x="436" y="779"/>
                  </a:cubicBezTo>
                  <a:cubicBezTo>
                    <a:pt x="436" y="776"/>
                    <a:pt x="438" y="773"/>
                    <a:pt x="442" y="772"/>
                  </a:cubicBezTo>
                  <a:cubicBezTo>
                    <a:pt x="450" y="771"/>
                    <a:pt x="457" y="770"/>
                    <a:pt x="465" y="769"/>
                  </a:cubicBezTo>
                  <a:cubicBezTo>
                    <a:pt x="469" y="768"/>
                    <a:pt x="472" y="770"/>
                    <a:pt x="472" y="773"/>
                  </a:cubicBezTo>
                  <a:cubicBezTo>
                    <a:pt x="473" y="777"/>
                    <a:pt x="471" y="780"/>
                    <a:pt x="468" y="781"/>
                  </a:cubicBezTo>
                  <a:cubicBezTo>
                    <a:pt x="459" y="782"/>
                    <a:pt x="451" y="783"/>
                    <a:pt x="443" y="784"/>
                  </a:cubicBezTo>
                  <a:lnTo>
                    <a:pt x="442" y="784"/>
                  </a:lnTo>
                  <a:close/>
                  <a:moveTo>
                    <a:pt x="321" y="781"/>
                  </a:moveTo>
                  <a:cubicBezTo>
                    <a:pt x="321" y="781"/>
                    <a:pt x="320" y="781"/>
                    <a:pt x="320" y="781"/>
                  </a:cubicBezTo>
                  <a:cubicBezTo>
                    <a:pt x="312" y="779"/>
                    <a:pt x="304" y="777"/>
                    <a:pt x="296" y="775"/>
                  </a:cubicBezTo>
                  <a:cubicBezTo>
                    <a:pt x="293" y="775"/>
                    <a:pt x="291" y="771"/>
                    <a:pt x="291" y="768"/>
                  </a:cubicBezTo>
                  <a:cubicBezTo>
                    <a:pt x="292" y="765"/>
                    <a:pt x="296" y="763"/>
                    <a:pt x="299" y="764"/>
                  </a:cubicBezTo>
                  <a:cubicBezTo>
                    <a:pt x="307" y="765"/>
                    <a:pt x="314" y="767"/>
                    <a:pt x="322" y="769"/>
                  </a:cubicBezTo>
                  <a:cubicBezTo>
                    <a:pt x="326" y="769"/>
                    <a:pt x="328" y="773"/>
                    <a:pt x="327" y="776"/>
                  </a:cubicBezTo>
                  <a:cubicBezTo>
                    <a:pt x="327" y="779"/>
                    <a:pt x="324" y="781"/>
                    <a:pt x="321" y="781"/>
                  </a:cubicBezTo>
                  <a:close/>
                  <a:moveTo>
                    <a:pt x="490" y="775"/>
                  </a:moveTo>
                  <a:cubicBezTo>
                    <a:pt x="487" y="775"/>
                    <a:pt x="485" y="774"/>
                    <a:pt x="484" y="771"/>
                  </a:cubicBezTo>
                  <a:cubicBezTo>
                    <a:pt x="483" y="768"/>
                    <a:pt x="485" y="764"/>
                    <a:pt x="489" y="763"/>
                  </a:cubicBezTo>
                  <a:cubicBezTo>
                    <a:pt x="496" y="761"/>
                    <a:pt x="504" y="759"/>
                    <a:pt x="512" y="757"/>
                  </a:cubicBezTo>
                  <a:cubicBezTo>
                    <a:pt x="515" y="756"/>
                    <a:pt x="518" y="757"/>
                    <a:pt x="519" y="761"/>
                  </a:cubicBezTo>
                  <a:cubicBezTo>
                    <a:pt x="520" y="764"/>
                    <a:pt x="519" y="767"/>
                    <a:pt x="515" y="768"/>
                  </a:cubicBezTo>
                  <a:cubicBezTo>
                    <a:pt x="508" y="771"/>
                    <a:pt x="500" y="773"/>
                    <a:pt x="492" y="775"/>
                  </a:cubicBezTo>
                  <a:cubicBezTo>
                    <a:pt x="491" y="775"/>
                    <a:pt x="491" y="775"/>
                    <a:pt x="490" y="775"/>
                  </a:cubicBezTo>
                  <a:close/>
                  <a:moveTo>
                    <a:pt x="274" y="769"/>
                  </a:moveTo>
                  <a:cubicBezTo>
                    <a:pt x="273" y="769"/>
                    <a:pt x="273" y="769"/>
                    <a:pt x="272" y="769"/>
                  </a:cubicBezTo>
                  <a:cubicBezTo>
                    <a:pt x="264" y="766"/>
                    <a:pt x="257" y="763"/>
                    <a:pt x="249" y="760"/>
                  </a:cubicBezTo>
                  <a:cubicBezTo>
                    <a:pt x="246" y="759"/>
                    <a:pt x="244" y="755"/>
                    <a:pt x="245" y="752"/>
                  </a:cubicBezTo>
                  <a:cubicBezTo>
                    <a:pt x="247" y="749"/>
                    <a:pt x="250" y="748"/>
                    <a:pt x="253" y="749"/>
                  </a:cubicBezTo>
                  <a:cubicBezTo>
                    <a:pt x="261" y="752"/>
                    <a:pt x="268" y="754"/>
                    <a:pt x="276" y="757"/>
                  </a:cubicBezTo>
                  <a:cubicBezTo>
                    <a:pt x="279" y="758"/>
                    <a:pt x="281" y="761"/>
                    <a:pt x="280" y="765"/>
                  </a:cubicBezTo>
                  <a:cubicBezTo>
                    <a:pt x="279" y="767"/>
                    <a:pt x="277" y="769"/>
                    <a:pt x="274" y="769"/>
                  </a:cubicBezTo>
                  <a:close/>
                  <a:moveTo>
                    <a:pt x="536" y="760"/>
                  </a:moveTo>
                  <a:cubicBezTo>
                    <a:pt x="534" y="760"/>
                    <a:pt x="532" y="759"/>
                    <a:pt x="531" y="756"/>
                  </a:cubicBezTo>
                  <a:cubicBezTo>
                    <a:pt x="529" y="753"/>
                    <a:pt x="531" y="750"/>
                    <a:pt x="534" y="749"/>
                  </a:cubicBezTo>
                  <a:cubicBezTo>
                    <a:pt x="542" y="746"/>
                    <a:pt x="549" y="742"/>
                    <a:pt x="556" y="739"/>
                  </a:cubicBezTo>
                  <a:cubicBezTo>
                    <a:pt x="559" y="738"/>
                    <a:pt x="563" y="739"/>
                    <a:pt x="564" y="742"/>
                  </a:cubicBezTo>
                  <a:cubicBezTo>
                    <a:pt x="566" y="745"/>
                    <a:pt x="564" y="749"/>
                    <a:pt x="561" y="750"/>
                  </a:cubicBezTo>
                  <a:cubicBezTo>
                    <a:pt x="554" y="754"/>
                    <a:pt x="546" y="757"/>
                    <a:pt x="539" y="760"/>
                  </a:cubicBezTo>
                  <a:cubicBezTo>
                    <a:pt x="538" y="760"/>
                    <a:pt x="537" y="760"/>
                    <a:pt x="536" y="760"/>
                  </a:cubicBezTo>
                  <a:close/>
                  <a:moveTo>
                    <a:pt x="229" y="751"/>
                  </a:moveTo>
                  <a:cubicBezTo>
                    <a:pt x="228" y="751"/>
                    <a:pt x="227" y="751"/>
                    <a:pt x="226" y="750"/>
                  </a:cubicBezTo>
                  <a:cubicBezTo>
                    <a:pt x="219" y="747"/>
                    <a:pt x="211" y="743"/>
                    <a:pt x="204" y="739"/>
                  </a:cubicBezTo>
                  <a:cubicBezTo>
                    <a:pt x="201" y="738"/>
                    <a:pt x="200" y="734"/>
                    <a:pt x="202" y="731"/>
                  </a:cubicBezTo>
                  <a:cubicBezTo>
                    <a:pt x="203" y="728"/>
                    <a:pt x="207" y="727"/>
                    <a:pt x="210" y="728"/>
                  </a:cubicBezTo>
                  <a:cubicBezTo>
                    <a:pt x="217" y="732"/>
                    <a:pt x="224" y="736"/>
                    <a:pt x="231" y="739"/>
                  </a:cubicBezTo>
                  <a:cubicBezTo>
                    <a:pt x="234" y="741"/>
                    <a:pt x="236" y="744"/>
                    <a:pt x="234" y="747"/>
                  </a:cubicBezTo>
                  <a:cubicBezTo>
                    <a:pt x="233" y="750"/>
                    <a:pt x="231" y="751"/>
                    <a:pt x="229" y="751"/>
                  </a:cubicBezTo>
                  <a:close/>
                  <a:moveTo>
                    <a:pt x="580" y="740"/>
                  </a:moveTo>
                  <a:cubicBezTo>
                    <a:pt x="578" y="740"/>
                    <a:pt x="576" y="738"/>
                    <a:pt x="575" y="736"/>
                  </a:cubicBezTo>
                  <a:cubicBezTo>
                    <a:pt x="573" y="733"/>
                    <a:pt x="574" y="730"/>
                    <a:pt x="577" y="728"/>
                  </a:cubicBezTo>
                  <a:cubicBezTo>
                    <a:pt x="584" y="724"/>
                    <a:pt x="591" y="720"/>
                    <a:pt x="598" y="716"/>
                  </a:cubicBezTo>
                  <a:cubicBezTo>
                    <a:pt x="601" y="714"/>
                    <a:pt x="605" y="715"/>
                    <a:pt x="606" y="718"/>
                  </a:cubicBezTo>
                  <a:cubicBezTo>
                    <a:pt x="608" y="721"/>
                    <a:pt x="607" y="724"/>
                    <a:pt x="605" y="726"/>
                  </a:cubicBezTo>
                  <a:cubicBezTo>
                    <a:pt x="598" y="731"/>
                    <a:pt x="591" y="735"/>
                    <a:pt x="583" y="739"/>
                  </a:cubicBezTo>
                  <a:cubicBezTo>
                    <a:pt x="582" y="739"/>
                    <a:pt x="581" y="740"/>
                    <a:pt x="580" y="740"/>
                  </a:cubicBezTo>
                  <a:close/>
                  <a:moveTo>
                    <a:pt x="186" y="727"/>
                  </a:moveTo>
                  <a:cubicBezTo>
                    <a:pt x="185" y="727"/>
                    <a:pt x="184" y="727"/>
                    <a:pt x="183" y="727"/>
                  </a:cubicBezTo>
                  <a:cubicBezTo>
                    <a:pt x="176" y="722"/>
                    <a:pt x="169" y="717"/>
                    <a:pt x="162" y="713"/>
                  </a:cubicBezTo>
                  <a:cubicBezTo>
                    <a:pt x="160" y="711"/>
                    <a:pt x="159" y="707"/>
                    <a:pt x="161" y="704"/>
                  </a:cubicBezTo>
                  <a:cubicBezTo>
                    <a:pt x="163" y="701"/>
                    <a:pt x="167" y="701"/>
                    <a:pt x="169" y="703"/>
                  </a:cubicBezTo>
                  <a:cubicBezTo>
                    <a:pt x="176" y="707"/>
                    <a:pt x="183" y="712"/>
                    <a:pt x="189" y="716"/>
                  </a:cubicBezTo>
                  <a:cubicBezTo>
                    <a:pt x="192" y="718"/>
                    <a:pt x="193" y="722"/>
                    <a:pt x="191" y="725"/>
                  </a:cubicBezTo>
                  <a:cubicBezTo>
                    <a:pt x="190" y="726"/>
                    <a:pt x="188" y="727"/>
                    <a:pt x="186" y="727"/>
                  </a:cubicBezTo>
                  <a:close/>
                  <a:moveTo>
                    <a:pt x="621" y="713"/>
                  </a:moveTo>
                  <a:cubicBezTo>
                    <a:pt x="619" y="713"/>
                    <a:pt x="618" y="713"/>
                    <a:pt x="616" y="711"/>
                  </a:cubicBezTo>
                  <a:cubicBezTo>
                    <a:pt x="614" y="708"/>
                    <a:pt x="615" y="704"/>
                    <a:pt x="618" y="702"/>
                  </a:cubicBezTo>
                  <a:cubicBezTo>
                    <a:pt x="624" y="698"/>
                    <a:pt x="631" y="693"/>
                    <a:pt x="637" y="688"/>
                  </a:cubicBezTo>
                  <a:cubicBezTo>
                    <a:pt x="639" y="686"/>
                    <a:pt x="643" y="686"/>
                    <a:pt x="645" y="689"/>
                  </a:cubicBezTo>
                  <a:cubicBezTo>
                    <a:pt x="647" y="691"/>
                    <a:pt x="647" y="695"/>
                    <a:pt x="644" y="697"/>
                  </a:cubicBezTo>
                  <a:cubicBezTo>
                    <a:pt x="638" y="702"/>
                    <a:pt x="632" y="707"/>
                    <a:pt x="625" y="712"/>
                  </a:cubicBezTo>
                  <a:cubicBezTo>
                    <a:pt x="624" y="713"/>
                    <a:pt x="623" y="713"/>
                    <a:pt x="621" y="713"/>
                  </a:cubicBezTo>
                  <a:close/>
                  <a:moveTo>
                    <a:pt x="147" y="699"/>
                  </a:moveTo>
                  <a:cubicBezTo>
                    <a:pt x="145" y="699"/>
                    <a:pt x="144" y="698"/>
                    <a:pt x="143" y="697"/>
                  </a:cubicBezTo>
                  <a:cubicBezTo>
                    <a:pt x="136" y="692"/>
                    <a:pt x="130" y="687"/>
                    <a:pt x="124" y="681"/>
                  </a:cubicBezTo>
                  <a:cubicBezTo>
                    <a:pt x="122" y="679"/>
                    <a:pt x="122" y="675"/>
                    <a:pt x="124" y="672"/>
                  </a:cubicBezTo>
                  <a:cubicBezTo>
                    <a:pt x="126" y="670"/>
                    <a:pt x="130" y="670"/>
                    <a:pt x="133" y="672"/>
                  </a:cubicBezTo>
                  <a:cubicBezTo>
                    <a:pt x="138" y="678"/>
                    <a:pt x="144" y="683"/>
                    <a:pt x="151" y="688"/>
                  </a:cubicBezTo>
                  <a:cubicBezTo>
                    <a:pt x="153" y="690"/>
                    <a:pt x="153" y="694"/>
                    <a:pt x="151" y="697"/>
                  </a:cubicBezTo>
                  <a:cubicBezTo>
                    <a:pt x="150" y="698"/>
                    <a:pt x="148" y="699"/>
                    <a:pt x="147" y="699"/>
                  </a:cubicBezTo>
                  <a:close/>
                  <a:moveTo>
                    <a:pt x="659" y="682"/>
                  </a:moveTo>
                  <a:cubicBezTo>
                    <a:pt x="657" y="682"/>
                    <a:pt x="656" y="682"/>
                    <a:pt x="654" y="681"/>
                  </a:cubicBezTo>
                  <a:cubicBezTo>
                    <a:pt x="652" y="678"/>
                    <a:pt x="652" y="674"/>
                    <a:pt x="655" y="672"/>
                  </a:cubicBezTo>
                  <a:cubicBezTo>
                    <a:pt x="660" y="666"/>
                    <a:pt x="666" y="661"/>
                    <a:pt x="672" y="655"/>
                  </a:cubicBezTo>
                  <a:cubicBezTo>
                    <a:pt x="674" y="652"/>
                    <a:pt x="678" y="652"/>
                    <a:pt x="680" y="655"/>
                  </a:cubicBezTo>
                  <a:cubicBezTo>
                    <a:pt x="683" y="657"/>
                    <a:pt x="683" y="661"/>
                    <a:pt x="680" y="663"/>
                  </a:cubicBezTo>
                  <a:cubicBezTo>
                    <a:pt x="675" y="669"/>
                    <a:pt x="669" y="675"/>
                    <a:pt x="663" y="681"/>
                  </a:cubicBezTo>
                  <a:cubicBezTo>
                    <a:pt x="662" y="682"/>
                    <a:pt x="660" y="682"/>
                    <a:pt x="659" y="682"/>
                  </a:cubicBezTo>
                  <a:close/>
                  <a:moveTo>
                    <a:pt x="111" y="666"/>
                  </a:moveTo>
                  <a:cubicBezTo>
                    <a:pt x="109" y="666"/>
                    <a:pt x="108" y="665"/>
                    <a:pt x="107" y="664"/>
                  </a:cubicBezTo>
                  <a:cubicBezTo>
                    <a:pt x="101" y="658"/>
                    <a:pt x="96" y="651"/>
                    <a:pt x="90" y="645"/>
                  </a:cubicBezTo>
                  <a:cubicBezTo>
                    <a:pt x="88" y="643"/>
                    <a:pt x="88" y="639"/>
                    <a:pt x="91" y="637"/>
                  </a:cubicBezTo>
                  <a:cubicBezTo>
                    <a:pt x="94" y="634"/>
                    <a:pt x="98" y="635"/>
                    <a:pt x="100" y="637"/>
                  </a:cubicBezTo>
                  <a:cubicBezTo>
                    <a:pt x="105" y="643"/>
                    <a:pt x="110" y="649"/>
                    <a:pt x="116" y="655"/>
                  </a:cubicBezTo>
                  <a:cubicBezTo>
                    <a:pt x="118" y="658"/>
                    <a:pt x="118" y="662"/>
                    <a:pt x="115" y="664"/>
                  </a:cubicBezTo>
                  <a:cubicBezTo>
                    <a:pt x="114" y="665"/>
                    <a:pt x="113" y="666"/>
                    <a:pt x="111" y="666"/>
                  </a:cubicBezTo>
                  <a:close/>
                  <a:moveTo>
                    <a:pt x="692" y="647"/>
                  </a:moveTo>
                  <a:cubicBezTo>
                    <a:pt x="691" y="647"/>
                    <a:pt x="689" y="647"/>
                    <a:pt x="688" y="646"/>
                  </a:cubicBezTo>
                  <a:cubicBezTo>
                    <a:pt x="686" y="643"/>
                    <a:pt x="685" y="640"/>
                    <a:pt x="687" y="637"/>
                  </a:cubicBezTo>
                  <a:cubicBezTo>
                    <a:pt x="692" y="631"/>
                    <a:pt x="697" y="624"/>
                    <a:pt x="702" y="618"/>
                  </a:cubicBezTo>
                  <a:cubicBezTo>
                    <a:pt x="704" y="615"/>
                    <a:pt x="708" y="615"/>
                    <a:pt x="711" y="617"/>
                  </a:cubicBezTo>
                  <a:cubicBezTo>
                    <a:pt x="713" y="619"/>
                    <a:pt x="714" y="623"/>
                    <a:pt x="712" y="625"/>
                  </a:cubicBezTo>
                  <a:cubicBezTo>
                    <a:pt x="707" y="632"/>
                    <a:pt x="702" y="638"/>
                    <a:pt x="697" y="645"/>
                  </a:cubicBezTo>
                  <a:cubicBezTo>
                    <a:pt x="696" y="646"/>
                    <a:pt x="694" y="647"/>
                    <a:pt x="692" y="647"/>
                  </a:cubicBezTo>
                  <a:close/>
                  <a:moveTo>
                    <a:pt x="80" y="628"/>
                  </a:moveTo>
                  <a:cubicBezTo>
                    <a:pt x="78" y="628"/>
                    <a:pt x="76" y="627"/>
                    <a:pt x="75" y="626"/>
                  </a:cubicBezTo>
                  <a:cubicBezTo>
                    <a:pt x="70" y="619"/>
                    <a:pt x="66" y="612"/>
                    <a:pt x="61" y="605"/>
                  </a:cubicBezTo>
                  <a:cubicBezTo>
                    <a:pt x="59" y="602"/>
                    <a:pt x="60" y="599"/>
                    <a:pt x="63" y="597"/>
                  </a:cubicBezTo>
                  <a:cubicBezTo>
                    <a:pt x="66" y="595"/>
                    <a:pt x="70" y="596"/>
                    <a:pt x="71" y="599"/>
                  </a:cubicBezTo>
                  <a:cubicBezTo>
                    <a:pt x="76" y="605"/>
                    <a:pt x="80" y="612"/>
                    <a:pt x="85" y="618"/>
                  </a:cubicBezTo>
                  <a:cubicBezTo>
                    <a:pt x="87" y="621"/>
                    <a:pt x="86" y="625"/>
                    <a:pt x="84" y="627"/>
                  </a:cubicBezTo>
                  <a:cubicBezTo>
                    <a:pt x="83" y="628"/>
                    <a:pt x="81" y="628"/>
                    <a:pt x="80" y="628"/>
                  </a:cubicBezTo>
                  <a:close/>
                  <a:moveTo>
                    <a:pt x="721" y="608"/>
                  </a:moveTo>
                  <a:cubicBezTo>
                    <a:pt x="720" y="608"/>
                    <a:pt x="718" y="607"/>
                    <a:pt x="717" y="607"/>
                  </a:cubicBezTo>
                  <a:cubicBezTo>
                    <a:pt x="715" y="605"/>
                    <a:pt x="714" y="601"/>
                    <a:pt x="716" y="598"/>
                  </a:cubicBezTo>
                  <a:cubicBezTo>
                    <a:pt x="720" y="591"/>
                    <a:pt x="724" y="585"/>
                    <a:pt x="728" y="578"/>
                  </a:cubicBezTo>
                  <a:cubicBezTo>
                    <a:pt x="729" y="575"/>
                    <a:pt x="733" y="574"/>
                    <a:pt x="736" y="575"/>
                  </a:cubicBezTo>
                  <a:cubicBezTo>
                    <a:pt x="739" y="577"/>
                    <a:pt x="740" y="581"/>
                    <a:pt x="739" y="583"/>
                  </a:cubicBezTo>
                  <a:cubicBezTo>
                    <a:pt x="735" y="591"/>
                    <a:pt x="730" y="598"/>
                    <a:pt x="726" y="605"/>
                  </a:cubicBezTo>
                  <a:cubicBezTo>
                    <a:pt x="725" y="607"/>
                    <a:pt x="723" y="608"/>
                    <a:pt x="721" y="608"/>
                  </a:cubicBezTo>
                  <a:close/>
                  <a:moveTo>
                    <a:pt x="54" y="587"/>
                  </a:moveTo>
                  <a:cubicBezTo>
                    <a:pt x="52" y="587"/>
                    <a:pt x="50" y="586"/>
                    <a:pt x="49" y="584"/>
                  </a:cubicBezTo>
                  <a:cubicBezTo>
                    <a:pt x="45" y="577"/>
                    <a:pt x="41" y="570"/>
                    <a:pt x="37" y="562"/>
                  </a:cubicBezTo>
                  <a:cubicBezTo>
                    <a:pt x="36" y="559"/>
                    <a:pt x="37" y="555"/>
                    <a:pt x="40" y="554"/>
                  </a:cubicBezTo>
                  <a:cubicBezTo>
                    <a:pt x="43" y="552"/>
                    <a:pt x="47" y="554"/>
                    <a:pt x="48" y="557"/>
                  </a:cubicBezTo>
                  <a:cubicBezTo>
                    <a:pt x="52" y="564"/>
                    <a:pt x="55" y="571"/>
                    <a:pt x="59" y="578"/>
                  </a:cubicBezTo>
                  <a:cubicBezTo>
                    <a:pt x="61" y="581"/>
                    <a:pt x="60" y="585"/>
                    <a:pt x="57" y="586"/>
                  </a:cubicBezTo>
                  <a:cubicBezTo>
                    <a:pt x="56" y="587"/>
                    <a:pt x="55" y="587"/>
                    <a:pt x="54" y="587"/>
                  </a:cubicBezTo>
                  <a:close/>
                  <a:moveTo>
                    <a:pt x="744" y="565"/>
                  </a:moveTo>
                  <a:cubicBezTo>
                    <a:pt x="743" y="565"/>
                    <a:pt x="742" y="565"/>
                    <a:pt x="742" y="564"/>
                  </a:cubicBezTo>
                  <a:cubicBezTo>
                    <a:pt x="739" y="563"/>
                    <a:pt x="737" y="559"/>
                    <a:pt x="739" y="556"/>
                  </a:cubicBezTo>
                  <a:cubicBezTo>
                    <a:pt x="742" y="549"/>
                    <a:pt x="745" y="542"/>
                    <a:pt x="748" y="534"/>
                  </a:cubicBezTo>
                  <a:cubicBezTo>
                    <a:pt x="749" y="531"/>
                    <a:pt x="753" y="530"/>
                    <a:pt x="756" y="531"/>
                  </a:cubicBezTo>
                  <a:cubicBezTo>
                    <a:pt x="759" y="532"/>
                    <a:pt x="761" y="536"/>
                    <a:pt x="760" y="539"/>
                  </a:cubicBezTo>
                  <a:cubicBezTo>
                    <a:pt x="757" y="546"/>
                    <a:pt x="753" y="554"/>
                    <a:pt x="750" y="561"/>
                  </a:cubicBezTo>
                  <a:cubicBezTo>
                    <a:pt x="749" y="564"/>
                    <a:pt x="747" y="565"/>
                    <a:pt x="744" y="565"/>
                  </a:cubicBezTo>
                  <a:close/>
                  <a:moveTo>
                    <a:pt x="33" y="543"/>
                  </a:moveTo>
                  <a:cubicBezTo>
                    <a:pt x="31" y="543"/>
                    <a:pt x="28" y="542"/>
                    <a:pt x="27" y="539"/>
                  </a:cubicBezTo>
                  <a:cubicBezTo>
                    <a:pt x="24" y="532"/>
                    <a:pt x="22" y="524"/>
                    <a:pt x="19" y="516"/>
                  </a:cubicBezTo>
                  <a:cubicBezTo>
                    <a:pt x="18" y="513"/>
                    <a:pt x="20" y="509"/>
                    <a:pt x="23" y="508"/>
                  </a:cubicBezTo>
                  <a:cubicBezTo>
                    <a:pt x="26" y="507"/>
                    <a:pt x="30" y="509"/>
                    <a:pt x="31" y="512"/>
                  </a:cubicBezTo>
                  <a:cubicBezTo>
                    <a:pt x="33" y="520"/>
                    <a:pt x="36" y="527"/>
                    <a:pt x="39" y="535"/>
                  </a:cubicBezTo>
                  <a:cubicBezTo>
                    <a:pt x="40" y="538"/>
                    <a:pt x="39" y="542"/>
                    <a:pt x="35" y="543"/>
                  </a:cubicBezTo>
                  <a:cubicBezTo>
                    <a:pt x="35" y="543"/>
                    <a:pt x="34" y="543"/>
                    <a:pt x="33" y="543"/>
                  </a:cubicBezTo>
                  <a:close/>
                  <a:moveTo>
                    <a:pt x="762" y="520"/>
                  </a:moveTo>
                  <a:cubicBezTo>
                    <a:pt x="762" y="520"/>
                    <a:pt x="761" y="520"/>
                    <a:pt x="760" y="519"/>
                  </a:cubicBezTo>
                  <a:cubicBezTo>
                    <a:pt x="757" y="518"/>
                    <a:pt x="755" y="515"/>
                    <a:pt x="756" y="512"/>
                  </a:cubicBezTo>
                  <a:cubicBezTo>
                    <a:pt x="759" y="504"/>
                    <a:pt x="761" y="496"/>
                    <a:pt x="763" y="489"/>
                  </a:cubicBezTo>
                  <a:cubicBezTo>
                    <a:pt x="764" y="485"/>
                    <a:pt x="767" y="483"/>
                    <a:pt x="771" y="484"/>
                  </a:cubicBezTo>
                  <a:cubicBezTo>
                    <a:pt x="774" y="485"/>
                    <a:pt x="776" y="488"/>
                    <a:pt x="775" y="492"/>
                  </a:cubicBezTo>
                  <a:cubicBezTo>
                    <a:pt x="773" y="500"/>
                    <a:pt x="771" y="508"/>
                    <a:pt x="768" y="515"/>
                  </a:cubicBezTo>
                  <a:cubicBezTo>
                    <a:pt x="767" y="518"/>
                    <a:pt x="765" y="520"/>
                    <a:pt x="762" y="520"/>
                  </a:cubicBezTo>
                  <a:close/>
                  <a:moveTo>
                    <a:pt x="18" y="497"/>
                  </a:moveTo>
                  <a:cubicBezTo>
                    <a:pt x="15" y="497"/>
                    <a:pt x="13" y="495"/>
                    <a:pt x="12" y="492"/>
                  </a:cubicBezTo>
                  <a:cubicBezTo>
                    <a:pt x="10" y="484"/>
                    <a:pt x="8" y="476"/>
                    <a:pt x="7" y="468"/>
                  </a:cubicBezTo>
                  <a:cubicBezTo>
                    <a:pt x="6" y="465"/>
                    <a:pt x="8" y="462"/>
                    <a:pt x="12" y="461"/>
                  </a:cubicBezTo>
                  <a:cubicBezTo>
                    <a:pt x="15" y="461"/>
                    <a:pt x="18" y="463"/>
                    <a:pt x="19" y="466"/>
                  </a:cubicBezTo>
                  <a:cubicBezTo>
                    <a:pt x="20" y="474"/>
                    <a:pt x="22" y="482"/>
                    <a:pt x="24" y="489"/>
                  </a:cubicBezTo>
                  <a:cubicBezTo>
                    <a:pt x="25" y="493"/>
                    <a:pt x="23" y="496"/>
                    <a:pt x="20" y="497"/>
                  </a:cubicBezTo>
                  <a:cubicBezTo>
                    <a:pt x="19" y="497"/>
                    <a:pt x="18" y="497"/>
                    <a:pt x="18" y="497"/>
                  </a:cubicBezTo>
                  <a:close/>
                  <a:moveTo>
                    <a:pt x="774" y="473"/>
                  </a:moveTo>
                  <a:cubicBezTo>
                    <a:pt x="774" y="473"/>
                    <a:pt x="774" y="472"/>
                    <a:pt x="773" y="472"/>
                  </a:cubicBezTo>
                  <a:cubicBezTo>
                    <a:pt x="770" y="472"/>
                    <a:pt x="768" y="469"/>
                    <a:pt x="768" y="465"/>
                  </a:cubicBezTo>
                  <a:cubicBezTo>
                    <a:pt x="770" y="457"/>
                    <a:pt x="771" y="450"/>
                    <a:pt x="772" y="442"/>
                  </a:cubicBezTo>
                  <a:cubicBezTo>
                    <a:pt x="772" y="438"/>
                    <a:pt x="775" y="436"/>
                    <a:pt x="779" y="436"/>
                  </a:cubicBezTo>
                  <a:cubicBezTo>
                    <a:pt x="782" y="437"/>
                    <a:pt x="785" y="440"/>
                    <a:pt x="784" y="443"/>
                  </a:cubicBezTo>
                  <a:cubicBezTo>
                    <a:pt x="783" y="451"/>
                    <a:pt x="782" y="459"/>
                    <a:pt x="780" y="468"/>
                  </a:cubicBezTo>
                  <a:cubicBezTo>
                    <a:pt x="780" y="470"/>
                    <a:pt x="777" y="473"/>
                    <a:pt x="774" y="473"/>
                  </a:cubicBezTo>
                  <a:close/>
                  <a:moveTo>
                    <a:pt x="9" y="449"/>
                  </a:moveTo>
                  <a:cubicBezTo>
                    <a:pt x="6" y="449"/>
                    <a:pt x="3" y="447"/>
                    <a:pt x="3" y="444"/>
                  </a:cubicBezTo>
                  <a:cubicBezTo>
                    <a:pt x="2" y="436"/>
                    <a:pt x="1" y="428"/>
                    <a:pt x="0" y="419"/>
                  </a:cubicBezTo>
                  <a:cubicBezTo>
                    <a:pt x="0" y="416"/>
                    <a:pt x="3" y="413"/>
                    <a:pt x="6" y="413"/>
                  </a:cubicBezTo>
                  <a:cubicBezTo>
                    <a:pt x="9" y="413"/>
                    <a:pt x="12" y="415"/>
                    <a:pt x="13" y="418"/>
                  </a:cubicBezTo>
                  <a:cubicBezTo>
                    <a:pt x="13" y="427"/>
                    <a:pt x="14" y="434"/>
                    <a:pt x="15" y="442"/>
                  </a:cubicBezTo>
                  <a:cubicBezTo>
                    <a:pt x="15" y="446"/>
                    <a:pt x="13" y="449"/>
                    <a:pt x="10" y="449"/>
                  </a:cubicBezTo>
                  <a:lnTo>
                    <a:pt x="9" y="449"/>
                  </a:lnTo>
                  <a:close/>
                  <a:moveTo>
                    <a:pt x="780" y="424"/>
                  </a:moveTo>
                  <a:cubicBezTo>
                    <a:pt x="780" y="424"/>
                    <a:pt x="780" y="424"/>
                    <a:pt x="780" y="424"/>
                  </a:cubicBezTo>
                  <a:cubicBezTo>
                    <a:pt x="777" y="424"/>
                    <a:pt x="774" y="421"/>
                    <a:pt x="774" y="418"/>
                  </a:cubicBezTo>
                  <a:cubicBezTo>
                    <a:pt x="775" y="410"/>
                    <a:pt x="775" y="402"/>
                    <a:pt x="775" y="394"/>
                  </a:cubicBezTo>
                  <a:cubicBezTo>
                    <a:pt x="775" y="392"/>
                    <a:pt x="775" y="392"/>
                    <a:pt x="775" y="392"/>
                  </a:cubicBezTo>
                  <a:cubicBezTo>
                    <a:pt x="775" y="389"/>
                    <a:pt x="778" y="386"/>
                    <a:pt x="781" y="386"/>
                  </a:cubicBezTo>
                  <a:cubicBezTo>
                    <a:pt x="784" y="386"/>
                    <a:pt x="787" y="389"/>
                    <a:pt x="787" y="392"/>
                  </a:cubicBezTo>
                  <a:cubicBezTo>
                    <a:pt x="787" y="394"/>
                    <a:pt x="787" y="394"/>
                    <a:pt x="787" y="394"/>
                  </a:cubicBezTo>
                  <a:cubicBezTo>
                    <a:pt x="787" y="402"/>
                    <a:pt x="787" y="410"/>
                    <a:pt x="786" y="418"/>
                  </a:cubicBezTo>
                  <a:cubicBezTo>
                    <a:pt x="786" y="422"/>
                    <a:pt x="784" y="424"/>
                    <a:pt x="780" y="424"/>
                  </a:cubicBezTo>
                  <a:close/>
                  <a:moveTo>
                    <a:pt x="6" y="400"/>
                  </a:moveTo>
                  <a:cubicBezTo>
                    <a:pt x="2" y="400"/>
                    <a:pt x="0" y="398"/>
                    <a:pt x="0" y="395"/>
                  </a:cubicBezTo>
                  <a:cubicBezTo>
                    <a:pt x="0" y="394"/>
                    <a:pt x="0" y="394"/>
                    <a:pt x="0" y="394"/>
                  </a:cubicBezTo>
                  <a:cubicBezTo>
                    <a:pt x="0" y="386"/>
                    <a:pt x="0" y="378"/>
                    <a:pt x="0" y="370"/>
                  </a:cubicBezTo>
                  <a:cubicBezTo>
                    <a:pt x="1" y="367"/>
                    <a:pt x="4" y="364"/>
                    <a:pt x="7" y="364"/>
                  </a:cubicBezTo>
                  <a:cubicBezTo>
                    <a:pt x="10" y="364"/>
                    <a:pt x="13" y="367"/>
                    <a:pt x="13" y="371"/>
                  </a:cubicBezTo>
                  <a:cubicBezTo>
                    <a:pt x="12" y="378"/>
                    <a:pt x="12" y="386"/>
                    <a:pt x="12" y="394"/>
                  </a:cubicBezTo>
                  <a:cubicBezTo>
                    <a:pt x="12" y="397"/>
                    <a:pt x="9" y="400"/>
                    <a:pt x="6" y="400"/>
                  </a:cubicBezTo>
                  <a:close/>
                  <a:moveTo>
                    <a:pt x="780" y="374"/>
                  </a:moveTo>
                  <a:cubicBezTo>
                    <a:pt x="777" y="374"/>
                    <a:pt x="774" y="372"/>
                    <a:pt x="774" y="368"/>
                  </a:cubicBezTo>
                  <a:cubicBezTo>
                    <a:pt x="774" y="360"/>
                    <a:pt x="773" y="352"/>
                    <a:pt x="772" y="344"/>
                  </a:cubicBezTo>
                  <a:cubicBezTo>
                    <a:pt x="771" y="341"/>
                    <a:pt x="774" y="338"/>
                    <a:pt x="777" y="338"/>
                  </a:cubicBezTo>
                  <a:cubicBezTo>
                    <a:pt x="780" y="337"/>
                    <a:pt x="783" y="340"/>
                    <a:pt x="784" y="343"/>
                  </a:cubicBezTo>
                  <a:cubicBezTo>
                    <a:pt x="785" y="351"/>
                    <a:pt x="786" y="359"/>
                    <a:pt x="786" y="368"/>
                  </a:cubicBezTo>
                  <a:cubicBezTo>
                    <a:pt x="787" y="371"/>
                    <a:pt x="784" y="374"/>
                    <a:pt x="781" y="374"/>
                  </a:cubicBezTo>
                  <a:lnTo>
                    <a:pt x="780" y="374"/>
                  </a:lnTo>
                  <a:close/>
                  <a:moveTo>
                    <a:pt x="9" y="352"/>
                  </a:moveTo>
                  <a:cubicBezTo>
                    <a:pt x="8" y="352"/>
                    <a:pt x="8" y="352"/>
                    <a:pt x="8" y="352"/>
                  </a:cubicBezTo>
                  <a:cubicBezTo>
                    <a:pt x="5" y="352"/>
                    <a:pt x="2" y="349"/>
                    <a:pt x="3" y="345"/>
                  </a:cubicBezTo>
                  <a:cubicBezTo>
                    <a:pt x="4" y="337"/>
                    <a:pt x="5" y="329"/>
                    <a:pt x="6" y="321"/>
                  </a:cubicBezTo>
                  <a:cubicBezTo>
                    <a:pt x="7" y="318"/>
                    <a:pt x="10" y="315"/>
                    <a:pt x="14" y="316"/>
                  </a:cubicBezTo>
                  <a:cubicBezTo>
                    <a:pt x="17" y="317"/>
                    <a:pt x="19" y="320"/>
                    <a:pt x="18" y="323"/>
                  </a:cubicBezTo>
                  <a:cubicBezTo>
                    <a:pt x="17" y="331"/>
                    <a:pt x="16" y="339"/>
                    <a:pt x="15" y="347"/>
                  </a:cubicBezTo>
                  <a:cubicBezTo>
                    <a:pt x="14" y="350"/>
                    <a:pt x="12" y="352"/>
                    <a:pt x="9" y="352"/>
                  </a:cubicBezTo>
                  <a:close/>
                  <a:moveTo>
                    <a:pt x="774" y="326"/>
                  </a:moveTo>
                  <a:cubicBezTo>
                    <a:pt x="771" y="326"/>
                    <a:pt x="769" y="324"/>
                    <a:pt x="768" y="321"/>
                  </a:cubicBezTo>
                  <a:cubicBezTo>
                    <a:pt x="766" y="313"/>
                    <a:pt x="765" y="305"/>
                    <a:pt x="763" y="297"/>
                  </a:cubicBezTo>
                  <a:cubicBezTo>
                    <a:pt x="762" y="294"/>
                    <a:pt x="764" y="291"/>
                    <a:pt x="767" y="290"/>
                  </a:cubicBezTo>
                  <a:cubicBezTo>
                    <a:pt x="770" y="289"/>
                    <a:pt x="774" y="291"/>
                    <a:pt x="775" y="294"/>
                  </a:cubicBezTo>
                  <a:cubicBezTo>
                    <a:pt x="777" y="302"/>
                    <a:pt x="778" y="310"/>
                    <a:pt x="780" y="319"/>
                  </a:cubicBezTo>
                  <a:cubicBezTo>
                    <a:pt x="781" y="322"/>
                    <a:pt x="778" y="325"/>
                    <a:pt x="775" y="326"/>
                  </a:cubicBezTo>
                  <a:cubicBezTo>
                    <a:pt x="775" y="326"/>
                    <a:pt x="774" y="326"/>
                    <a:pt x="774" y="326"/>
                  </a:cubicBezTo>
                  <a:close/>
                  <a:moveTo>
                    <a:pt x="18" y="304"/>
                  </a:moveTo>
                  <a:cubicBezTo>
                    <a:pt x="17" y="304"/>
                    <a:pt x="17" y="304"/>
                    <a:pt x="16" y="304"/>
                  </a:cubicBezTo>
                  <a:cubicBezTo>
                    <a:pt x="13" y="303"/>
                    <a:pt x="11" y="300"/>
                    <a:pt x="12" y="297"/>
                  </a:cubicBezTo>
                  <a:cubicBezTo>
                    <a:pt x="14" y="289"/>
                    <a:pt x="16" y="281"/>
                    <a:pt x="19" y="273"/>
                  </a:cubicBezTo>
                  <a:cubicBezTo>
                    <a:pt x="20" y="270"/>
                    <a:pt x="23" y="268"/>
                    <a:pt x="26" y="269"/>
                  </a:cubicBezTo>
                  <a:cubicBezTo>
                    <a:pt x="29" y="270"/>
                    <a:pt x="31" y="273"/>
                    <a:pt x="30" y="277"/>
                  </a:cubicBezTo>
                  <a:cubicBezTo>
                    <a:pt x="28" y="284"/>
                    <a:pt x="26" y="292"/>
                    <a:pt x="24" y="300"/>
                  </a:cubicBezTo>
                  <a:cubicBezTo>
                    <a:pt x="23" y="302"/>
                    <a:pt x="20" y="304"/>
                    <a:pt x="18" y="304"/>
                  </a:cubicBezTo>
                  <a:close/>
                  <a:moveTo>
                    <a:pt x="762" y="279"/>
                  </a:moveTo>
                  <a:cubicBezTo>
                    <a:pt x="759" y="279"/>
                    <a:pt x="757" y="277"/>
                    <a:pt x="756" y="274"/>
                  </a:cubicBezTo>
                  <a:cubicBezTo>
                    <a:pt x="753" y="267"/>
                    <a:pt x="751" y="259"/>
                    <a:pt x="748" y="252"/>
                  </a:cubicBezTo>
                  <a:cubicBezTo>
                    <a:pt x="746" y="249"/>
                    <a:pt x="748" y="245"/>
                    <a:pt x="751" y="244"/>
                  </a:cubicBezTo>
                  <a:cubicBezTo>
                    <a:pt x="754" y="243"/>
                    <a:pt x="758" y="244"/>
                    <a:pt x="759" y="247"/>
                  </a:cubicBezTo>
                  <a:cubicBezTo>
                    <a:pt x="762" y="255"/>
                    <a:pt x="765" y="263"/>
                    <a:pt x="768" y="271"/>
                  </a:cubicBezTo>
                  <a:cubicBezTo>
                    <a:pt x="769" y="274"/>
                    <a:pt x="767" y="277"/>
                    <a:pt x="764" y="278"/>
                  </a:cubicBezTo>
                  <a:cubicBezTo>
                    <a:pt x="763" y="279"/>
                    <a:pt x="762" y="279"/>
                    <a:pt x="762" y="279"/>
                  </a:cubicBezTo>
                  <a:close/>
                  <a:moveTo>
                    <a:pt x="33" y="258"/>
                  </a:moveTo>
                  <a:cubicBezTo>
                    <a:pt x="32" y="258"/>
                    <a:pt x="31" y="258"/>
                    <a:pt x="30" y="258"/>
                  </a:cubicBezTo>
                  <a:cubicBezTo>
                    <a:pt x="27" y="256"/>
                    <a:pt x="26" y="253"/>
                    <a:pt x="27" y="250"/>
                  </a:cubicBezTo>
                  <a:cubicBezTo>
                    <a:pt x="30" y="242"/>
                    <a:pt x="33" y="234"/>
                    <a:pt x="37" y="227"/>
                  </a:cubicBezTo>
                  <a:cubicBezTo>
                    <a:pt x="38" y="224"/>
                    <a:pt x="42" y="222"/>
                    <a:pt x="45" y="224"/>
                  </a:cubicBezTo>
                  <a:cubicBezTo>
                    <a:pt x="48" y="225"/>
                    <a:pt x="49" y="229"/>
                    <a:pt x="48" y="232"/>
                  </a:cubicBezTo>
                  <a:cubicBezTo>
                    <a:pt x="44" y="239"/>
                    <a:pt x="41" y="247"/>
                    <a:pt x="38" y="254"/>
                  </a:cubicBezTo>
                  <a:cubicBezTo>
                    <a:pt x="37" y="256"/>
                    <a:pt x="35" y="258"/>
                    <a:pt x="33" y="258"/>
                  </a:cubicBezTo>
                  <a:close/>
                  <a:moveTo>
                    <a:pt x="744" y="234"/>
                  </a:moveTo>
                  <a:cubicBezTo>
                    <a:pt x="741" y="234"/>
                    <a:pt x="739" y="232"/>
                    <a:pt x="738" y="230"/>
                  </a:cubicBezTo>
                  <a:cubicBezTo>
                    <a:pt x="735" y="223"/>
                    <a:pt x="731" y="216"/>
                    <a:pt x="727" y="209"/>
                  </a:cubicBezTo>
                  <a:cubicBezTo>
                    <a:pt x="726" y="206"/>
                    <a:pt x="727" y="202"/>
                    <a:pt x="730" y="200"/>
                  </a:cubicBezTo>
                  <a:cubicBezTo>
                    <a:pt x="732" y="199"/>
                    <a:pt x="736" y="200"/>
                    <a:pt x="738" y="203"/>
                  </a:cubicBezTo>
                  <a:cubicBezTo>
                    <a:pt x="742" y="210"/>
                    <a:pt x="746" y="217"/>
                    <a:pt x="749" y="225"/>
                  </a:cubicBezTo>
                  <a:cubicBezTo>
                    <a:pt x="751" y="228"/>
                    <a:pt x="749" y="232"/>
                    <a:pt x="746" y="233"/>
                  </a:cubicBezTo>
                  <a:cubicBezTo>
                    <a:pt x="745" y="233"/>
                    <a:pt x="745" y="234"/>
                    <a:pt x="744" y="234"/>
                  </a:cubicBezTo>
                  <a:close/>
                  <a:moveTo>
                    <a:pt x="53" y="214"/>
                  </a:moveTo>
                  <a:cubicBezTo>
                    <a:pt x="52" y="214"/>
                    <a:pt x="51" y="214"/>
                    <a:pt x="50" y="213"/>
                  </a:cubicBezTo>
                  <a:cubicBezTo>
                    <a:pt x="47" y="211"/>
                    <a:pt x="46" y="208"/>
                    <a:pt x="48" y="205"/>
                  </a:cubicBezTo>
                  <a:cubicBezTo>
                    <a:pt x="52" y="198"/>
                    <a:pt x="56" y="190"/>
                    <a:pt x="60" y="183"/>
                  </a:cubicBezTo>
                  <a:cubicBezTo>
                    <a:pt x="62" y="181"/>
                    <a:pt x="66" y="180"/>
                    <a:pt x="69" y="182"/>
                  </a:cubicBezTo>
                  <a:cubicBezTo>
                    <a:pt x="72" y="183"/>
                    <a:pt x="73" y="187"/>
                    <a:pt x="71" y="190"/>
                  </a:cubicBezTo>
                  <a:cubicBezTo>
                    <a:pt x="67" y="197"/>
                    <a:pt x="62" y="204"/>
                    <a:pt x="59" y="211"/>
                  </a:cubicBezTo>
                  <a:cubicBezTo>
                    <a:pt x="57" y="213"/>
                    <a:pt x="55" y="214"/>
                    <a:pt x="53" y="214"/>
                  </a:cubicBezTo>
                  <a:close/>
                  <a:moveTo>
                    <a:pt x="720" y="191"/>
                  </a:moveTo>
                  <a:cubicBezTo>
                    <a:pt x="718" y="191"/>
                    <a:pt x="716" y="190"/>
                    <a:pt x="715" y="188"/>
                  </a:cubicBezTo>
                  <a:cubicBezTo>
                    <a:pt x="711" y="182"/>
                    <a:pt x="706" y="175"/>
                    <a:pt x="701" y="169"/>
                  </a:cubicBezTo>
                  <a:cubicBezTo>
                    <a:pt x="699" y="166"/>
                    <a:pt x="700" y="162"/>
                    <a:pt x="703" y="160"/>
                  </a:cubicBezTo>
                  <a:cubicBezTo>
                    <a:pt x="705" y="158"/>
                    <a:pt x="709" y="159"/>
                    <a:pt x="711" y="161"/>
                  </a:cubicBezTo>
                  <a:cubicBezTo>
                    <a:pt x="716" y="168"/>
                    <a:pt x="721" y="175"/>
                    <a:pt x="725" y="182"/>
                  </a:cubicBezTo>
                  <a:cubicBezTo>
                    <a:pt x="727" y="184"/>
                    <a:pt x="726" y="188"/>
                    <a:pt x="723" y="190"/>
                  </a:cubicBezTo>
                  <a:cubicBezTo>
                    <a:pt x="722" y="191"/>
                    <a:pt x="721" y="191"/>
                    <a:pt x="720" y="191"/>
                  </a:cubicBezTo>
                  <a:close/>
                  <a:moveTo>
                    <a:pt x="79" y="173"/>
                  </a:moveTo>
                  <a:cubicBezTo>
                    <a:pt x="78" y="173"/>
                    <a:pt x="77" y="172"/>
                    <a:pt x="76" y="172"/>
                  </a:cubicBezTo>
                  <a:cubicBezTo>
                    <a:pt x="73" y="170"/>
                    <a:pt x="72" y="166"/>
                    <a:pt x="74" y="163"/>
                  </a:cubicBezTo>
                  <a:cubicBezTo>
                    <a:pt x="79" y="156"/>
                    <a:pt x="84" y="150"/>
                    <a:pt x="89" y="143"/>
                  </a:cubicBezTo>
                  <a:cubicBezTo>
                    <a:pt x="92" y="141"/>
                    <a:pt x="95" y="140"/>
                    <a:pt x="98" y="143"/>
                  </a:cubicBezTo>
                  <a:cubicBezTo>
                    <a:pt x="101" y="145"/>
                    <a:pt x="101" y="149"/>
                    <a:pt x="99" y="151"/>
                  </a:cubicBezTo>
                  <a:cubicBezTo>
                    <a:pt x="94" y="157"/>
                    <a:pt x="89" y="164"/>
                    <a:pt x="84" y="170"/>
                  </a:cubicBezTo>
                  <a:cubicBezTo>
                    <a:pt x="83" y="172"/>
                    <a:pt x="81" y="173"/>
                    <a:pt x="79" y="173"/>
                  </a:cubicBezTo>
                  <a:close/>
                  <a:moveTo>
                    <a:pt x="691" y="152"/>
                  </a:moveTo>
                  <a:cubicBezTo>
                    <a:pt x="690" y="152"/>
                    <a:pt x="688" y="151"/>
                    <a:pt x="687" y="150"/>
                  </a:cubicBezTo>
                  <a:cubicBezTo>
                    <a:pt x="681" y="144"/>
                    <a:pt x="676" y="138"/>
                    <a:pt x="671" y="132"/>
                  </a:cubicBezTo>
                  <a:cubicBezTo>
                    <a:pt x="668" y="129"/>
                    <a:pt x="668" y="125"/>
                    <a:pt x="671" y="123"/>
                  </a:cubicBezTo>
                  <a:cubicBezTo>
                    <a:pt x="673" y="121"/>
                    <a:pt x="677" y="121"/>
                    <a:pt x="680" y="123"/>
                  </a:cubicBezTo>
                  <a:cubicBezTo>
                    <a:pt x="685" y="129"/>
                    <a:pt x="691" y="135"/>
                    <a:pt x="696" y="142"/>
                  </a:cubicBezTo>
                  <a:cubicBezTo>
                    <a:pt x="698" y="144"/>
                    <a:pt x="698" y="148"/>
                    <a:pt x="695" y="150"/>
                  </a:cubicBezTo>
                  <a:cubicBezTo>
                    <a:pt x="694" y="151"/>
                    <a:pt x="693" y="152"/>
                    <a:pt x="691" y="152"/>
                  </a:cubicBezTo>
                  <a:close/>
                  <a:moveTo>
                    <a:pt x="110" y="135"/>
                  </a:moveTo>
                  <a:cubicBezTo>
                    <a:pt x="109" y="135"/>
                    <a:pt x="107" y="135"/>
                    <a:pt x="106" y="133"/>
                  </a:cubicBezTo>
                  <a:cubicBezTo>
                    <a:pt x="104" y="131"/>
                    <a:pt x="103" y="127"/>
                    <a:pt x="106" y="125"/>
                  </a:cubicBezTo>
                  <a:cubicBezTo>
                    <a:pt x="111" y="119"/>
                    <a:pt x="117" y="113"/>
                    <a:pt x="123" y="107"/>
                  </a:cubicBezTo>
                  <a:cubicBezTo>
                    <a:pt x="126" y="105"/>
                    <a:pt x="130" y="105"/>
                    <a:pt x="132" y="108"/>
                  </a:cubicBezTo>
                  <a:cubicBezTo>
                    <a:pt x="134" y="110"/>
                    <a:pt x="134" y="114"/>
                    <a:pt x="132" y="116"/>
                  </a:cubicBezTo>
                  <a:cubicBezTo>
                    <a:pt x="126" y="122"/>
                    <a:pt x="120" y="127"/>
                    <a:pt x="115" y="133"/>
                  </a:cubicBezTo>
                  <a:cubicBezTo>
                    <a:pt x="114" y="134"/>
                    <a:pt x="112" y="135"/>
                    <a:pt x="110" y="135"/>
                  </a:cubicBezTo>
                  <a:close/>
                  <a:moveTo>
                    <a:pt x="658" y="116"/>
                  </a:moveTo>
                  <a:cubicBezTo>
                    <a:pt x="656" y="116"/>
                    <a:pt x="655" y="116"/>
                    <a:pt x="654" y="115"/>
                  </a:cubicBezTo>
                  <a:cubicBezTo>
                    <a:pt x="648" y="109"/>
                    <a:pt x="642" y="104"/>
                    <a:pt x="636" y="99"/>
                  </a:cubicBezTo>
                  <a:cubicBezTo>
                    <a:pt x="633" y="97"/>
                    <a:pt x="633" y="93"/>
                    <a:pt x="635" y="90"/>
                  </a:cubicBezTo>
                  <a:cubicBezTo>
                    <a:pt x="637" y="88"/>
                    <a:pt x="641" y="87"/>
                    <a:pt x="643" y="90"/>
                  </a:cubicBezTo>
                  <a:cubicBezTo>
                    <a:pt x="650" y="95"/>
                    <a:pt x="656" y="100"/>
                    <a:pt x="662" y="106"/>
                  </a:cubicBezTo>
                  <a:cubicBezTo>
                    <a:pt x="665" y="108"/>
                    <a:pt x="665" y="112"/>
                    <a:pt x="662" y="115"/>
                  </a:cubicBezTo>
                  <a:cubicBezTo>
                    <a:pt x="661" y="116"/>
                    <a:pt x="660" y="116"/>
                    <a:pt x="658" y="116"/>
                  </a:cubicBezTo>
                  <a:close/>
                  <a:moveTo>
                    <a:pt x="146" y="102"/>
                  </a:moveTo>
                  <a:cubicBezTo>
                    <a:pt x="144" y="102"/>
                    <a:pt x="142" y="101"/>
                    <a:pt x="141" y="100"/>
                  </a:cubicBezTo>
                  <a:cubicBezTo>
                    <a:pt x="139" y="97"/>
                    <a:pt x="139" y="93"/>
                    <a:pt x="142" y="91"/>
                  </a:cubicBezTo>
                  <a:cubicBezTo>
                    <a:pt x="148" y="86"/>
                    <a:pt x="155" y="81"/>
                    <a:pt x="161" y="76"/>
                  </a:cubicBezTo>
                  <a:cubicBezTo>
                    <a:pt x="164" y="74"/>
                    <a:pt x="168" y="74"/>
                    <a:pt x="170" y="77"/>
                  </a:cubicBezTo>
                  <a:cubicBezTo>
                    <a:pt x="172" y="80"/>
                    <a:pt x="171" y="84"/>
                    <a:pt x="168" y="86"/>
                  </a:cubicBezTo>
                  <a:cubicBezTo>
                    <a:pt x="162" y="90"/>
                    <a:pt x="156" y="95"/>
                    <a:pt x="150" y="100"/>
                  </a:cubicBezTo>
                  <a:cubicBezTo>
                    <a:pt x="148" y="101"/>
                    <a:pt x="147" y="102"/>
                    <a:pt x="146" y="102"/>
                  </a:cubicBezTo>
                  <a:close/>
                  <a:moveTo>
                    <a:pt x="620" y="86"/>
                  </a:moveTo>
                  <a:cubicBezTo>
                    <a:pt x="619" y="86"/>
                    <a:pt x="618" y="85"/>
                    <a:pt x="617" y="84"/>
                  </a:cubicBezTo>
                  <a:cubicBezTo>
                    <a:pt x="610" y="80"/>
                    <a:pt x="604" y="75"/>
                    <a:pt x="597" y="71"/>
                  </a:cubicBezTo>
                  <a:cubicBezTo>
                    <a:pt x="594" y="69"/>
                    <a:pt x="593" y="65"/>
                    <a:pt x="595" y="63"/>
                  </a:cubicBezTo>
                  <a:cubicBezTo>
                    <a:pt x="597" y="60"/>
                    <a:pt x="601" y="59"/>
                    <a:pt x="603" y="61"/>
                  </a:cubicBezTo>
                  <a:cubicBezTo>
                    <a:pt x="610" y="65"/>
                    <a:pt x="617" y="70"/>
                    <a:pt x="624" y="74"/>
                  </a:cubicBezTo>
                  <a:cubicBezTo>
                    <a:pt x="627" y="76"/>
                    <a:pt x="627" y="80"/>
                    <a:pt x="625" y="83"/>
                  </a:cubicBezTo>
                  <a:cubicBezTo>
                    <a:pt x="624" y="85"/>
                    <a:pt x="622" y="86"/>
                    <a:pt x="620" y="86"/>
                  </a:cubicBezTo>
                  <a:close/>
                  <a:moveTo>
                    <a:pt x="185" y="73"/>
                  </a:moveTo>
                  <a:cubicBezTo>
                    <a:pt x="183" y="73"/>
                    <a:pt x="181" y="72"/>
                    <a:pt x="180" y="70"/>
                  </a:cubicBezTo>
                  <a:cubicBezTo>
                    <a:pt x="178" y="67"/>
                    <a:pt x="179" y="64"/>
                    <a:pt x="182" y="62"/>
                  </a:cubicBezTo>
                  <a:cubicBezTo>
                    <a:pt x="189" y="57"/>
                    <a:pt x="196" y="53"/>
                    <a:pt x="203" y="49"/>
                  </a:cubicBezTo>
                  <a:cubicBezTo>
                    <a:pt x="206" y="48"/>
                    <a:pt x="209" y="49"/>
                    <a:pt x="211" y="52"/>
                  </a:cubicBezTo>
                  <a:cubicBezTo>
                    <a:pt x="213" y="54"/>
                    <a:pt x="212" y="58"/>
                    <a:pt x="209" y="60"/>
                  </a:cubicBezTo>
                  <a:cubicBezTo>
                    <a:pt x="202" y="64"/>
                    <a:pt x="195" y="68"/>
                    <a:pt x="188" y="72"/>
                  </a:cubicBezTo>
                  <a:cubicBezTo>
                    <a:pt x="187" y="73"/>
                    <a:pt x="186" y="73"/>
                    <a:pt x="185" y="73"/>
                  </a:cubicBezTo>
                  <a:close/>
                  <a:moveTo>
                    <a:pt x="579" y="60"/>
                  </a:moveTo>
                  <a:cubicBezTo>
                    <a:pt x="578" y="60"/>
                    <a:pt x="577" y="59"/>
                    <a:pt x="576" y="59"/>
                  </a:cubicBezTo>
                  <a:cubicBezTo>
                    <a:pt x="569" y="55"/>
                    <a:pt x="562" y="51"/>
                    <a:pt x="555" y="48"/>
                  </a:cubicBezTo>
                  <a:cubicBezTo>
                    <a:pt x="552" y="47"/>
                    <a:pt x="550" y="43"/>
                    <a:pt x="552" y="40"/>
                  </a:cubicBezTo>
                  <a:cubicBezTo>
                    <a:pt x="553" y="37"/>
                    <a:pt x="557" y="35"/>
                    <a:pt x="560" y="37"/>
                  </a:cubicBezTo>
                  <a:cubicBezTo>
                    <a:pt x="567" y="40"/>
                    <a:pt x="575" y="44"/>
                    <a:pt x="582" y="48"/>
                  </a:cubicBezTo>
                  <a:cubicBezTo>
                    <a:pt x="585" y="50"/>
                    <a:pt x="586" y="53"/>
                    <a:pt x="584" y="56"/>
                  </a:cubicBezTo>
                  <a:cubicBezTo>
                    <a:pt x="583" y="58"/>
                    <a:pt x="581" y="60"/>
                    <a:pt x="579" y="60"/>
                  </a:cubicBezTo>
                  <a:close/>
                  <a:moveTo>
                    <a:pt x="227" y="49"/>
                  </a:moveTo>
                  <a:cubicBezTo>
                    <a:pt x="225" y="49"/>
                    <a:pt x="223" y="48"/>
                    <a:pt x="222" y="46"/>
                  </a:cubicBezTo>
                  <a:cubicBezTo>
                    <a:pt x="220" y="43"/>
                    <a:pt x="222" y="39"/>
                    <a:pt x="225" y="38"/>
                  </a:cubicBezTo>
                  <a:cubicBezTo>
                    <a:pt x="232" y="34"/>
                    <a:pt x="240" y="31"/>
                    <a:pt x="247" y="28"/>
                  </a:cubicBezTo>
                  <a:cubicBezTo>
                    <a:pt x="251" y="27"/>
                    <a:pt x="254" y="28"/>
                    <a:pt x="255" y="31"/>
                  </a:cubicBezTo>
                  <a:cubicBezTo>
                    <a:pt x="257" y="35"/>
                    <a:pt x="255" y="38"/>
                    <a:pt x="252" y="39"/>
                  </a:cubicBezTo>
                  <a:cubicBezTo>
                    <a:pt x="245" y="42"/>
                    <a:pt x="237" y="45"/>
                    <a:pt x="230" y="49"/>
                  </a:cubicBezTo>
                  <a:cubicBezTo>
                    <a:pt x="229" y="49"/>
                    <a:pt x="228" y="49"/>
                    <a:pt x="227" y="49"/>
                  </a:cubicBezTo>
                  <a:close/>
                  <a:moveTo>
                    <a:pt x="535" y="39"/>
                  </a:moveTo>
                  <a:cubicBezTo>
                    <a:pt x="534" y="39"/>
                    <a:pt x="533" y="39"/>
                    <a:pt x="533" y="39"/>
                  </a:cubicBezTo>
                  <a:cubicBezTo>
                    <a:pt x="525" y="36"/>
                    <a:pt x="518" y="33"/>
                    <a:pt x="510" y="30"/>
                  </a:cubicBezTo>
                  <a:cubicBezTo>
                    <a:pt x="507" y="29"/>
                    <a:pt x="505" y="26"/>
                    <a:pt x="506" y="23"/>
                  </a:cubicBezTo>
                  <a:cubicBezTo>
                    <a:pt x="507" y="20"/>
                    <a:pt x="511" y="18"/>
                    <a:pt x="514" y="19"/>
                  </a:cubicBezTo>
                  <a:cubicBezTo>
                    <a:pt x="522" y="21"/>
                    <a:pt x="530" y="24"/>
                    <a:pt x="537" y="27"/>
                  </a:cubicBezTo>
                  <a:cubicBezTo>
                    <a:pt x="540" y="28"/>
                    <a:pt x="542" y="32"/>
                    <a:pt x="541" y="35"/>
                  </a:cubicBezTo>
                  <a:cubicBezTo>
                    <a:pt x="540" y="37"/>
                    <a:pt x="537" y="39"/>
                    <a:pt x="535" y="39"/>
                  </a:cubicBezTo>
                  <a:close/>
                  <a:moveTo>
                    <a:pt x="273" y="31"/>
                  </a:moveTo>
                  <a:cubicBezTo>
                    <a:pt x="270" y="31"/>
                    <a:pt x="268" y="30"/>
                    <a:pt x="267" y="27"/>
                  </a:cubicBezTo>
                  <a:cubicBezTo>
                    <a:pt x="266" y="24"/>
                    <a:pt x="267" y="21"/>
                    <a:pt x="271" y="20"/>
                  </a:cubicBezTo>
                  <a:cubicBezTo>
                    <a:pt x="278" y="17"/>
                    <a:pt x="286" y="15"/>
                    <a:pt x="294" y="13"/>
                  </a:cubicBezTo>
                  <a:cubicBezTo>
                    <a:pt x="298" y="12"/>
                    <a:pt x="301" y="14"/>
                    <a:pt x="302" y="17"/>
                  </a:cubicBezTo>
                  <a:cubicBezTo>
                    <a:pt x="303" y="20"/>
                    <a:pt x="301" y="24"/>
                    <a:pt x="297" y="24"/>
                  </a:cubicBezTo>
                  <a:cubicBezTo>
                    <a:pt x="290" y="26"/>
                    <a:pt x="282" y="29"/>
                    <a:pt x="274" y="31"/>
                  </a:cubicBezTo>
                  <a:cubicBezTo>
                    <a:pt x="274" y="31"/>
                    <a:pt x="273" y="31"/>
                    <a:pt x="273" y="31"/>
                  </a:cubicBezTo>
                  <a:close/>
                  <a:moveTo>
                    <a:pt x="489" y="24"/>
                  </a:moveTo>
                  <a:cubicBezTo>
                    <a:pt x="488" y="24"/>
                    <a:pt x="488" y="24"/>
                    <a:pt x="487" y="24"/>
                  </a:cubicBezTo>
                  <a:cubicBezTo>
                    <a:pt x="479" y="22"/>
                    <a:pt x="472" y="20"/>
                    <a:pt x="464" y="19"/>
                  </a:cubicBezTo>
                  <a:cubicBezTo>
                    <a:pt x="460" y="18"/>
                    <a:pt x="458" y="15"/>
                    <a:pt x="459" y="12"/>
                  </a:cubicBezTo>
                  <a:cubicBezTo>
                    <a:pt x="459" y="8"/>
                    <a:pt x="463" y="6"/>
                    <a:pt x="466" y="7"/>
                  </a:cubicBezTo>
                  <a:cubicBezTo>
                    <a:pt x="474" y="8"/>
                    <a:pt x="482" y="10"/>
                    <a:pt x="490" y="12"/>
                  </a:cubicBezTo>
                  <a:cubicBezTo>
                    <a:pt x="493" y="13"/>
                    <a:pt x="495" y="16"/>
                    <a:pt x="495" y="19"/>
                  </a:cubicBezTo>
                  <a:cubicBezTo>
                    <a:pt x="494" y="22"/>
                    <a:pt x="491" y="24"/>
                    <a:pt x="489" y="24"/>
                  </a:cubicBezTo>
                  <a:close/>
                  <a:moveTo>
                    <a:pt x="320" y="19"/>
                  </a:moveTo>
                  <a:cubicBezTo>
                    <a:pt x="317" y="19"/>
                    <a:pt x="314" y="17"/>
                    <a:pt x="314" y="14"/>
                  </a:cubicBezTo>
                  <a:cubicBezTo>
                    <a:pt x="313" y="11"/>
                    <a:pt x="315" y="8"/>
                    <a:pt x="318" y="7"/>
                  </a:cubicBezTo>
                  <a:cubicBezTo>
                    <a:pt x="327" y="6"/>
                    <a:pt x="335" y="4"/>
                    <a:pt x="343" y="3"/>
                  </a:cubicBezTo>
                  <a:cubicBezTo>
                    <a:pt x="346" y="3"/>
                    <a:pt x="349" y="5"/>
                    <a:pt x="350" y="9"/>
                  </a:cubicBezTo>
                  <a:cubicBezTo>
                    <a:pt x="350" y="12"/>
                    <a:pt x="348" y="15"/>
                    <a:pt x="344" y="15"/>
                  </a:cubicBezTo>
                  <a:cubicBezTo>
                    <a:pt x="336" y="16"/>
                    <a:pt x="329" y="18"/>
                    <a:pt x="321" y="19"/>
                  </a:cubicBezTo>
                  <a:cubicBezTo>
                    <a:pt x="320" y="19"/>
                    <a:pt x="320" y="19"/>
                    <a:pt x="320" y="19"/>
                  </a:cubicBezTo>
                  <a:close/>
                  <a:moveTo>
                    <a:pt x="441" y="15"/>
                  </a:moveTo>
                  <a:cubicBezTo>
                    <a:pt x="440" y="15"/>
                    <a:pt x="440" y="15"/>
                    <a:pt x="440" y="15"/>
                  </a:cubicBezTo>
                  <a:cubicBezTo>
                    <a:pt x="432" y="14"/>
                    <a:pt x="424" y="13"/>
                    <a:pt x="416" y="13"/>
                  </a:cubicBezTo>
                  <a:cubicBezTo>
                    <a:pt x="413" y="13"/>
                    <a:pt x="410" y="10"/>
                    <a:pt x="410" y="6"/>
                  </a:cubicBezTo>
                  <a:cubicBezTo>
                    <a:pt x="411" y="3"/>
                    <a:pt x="414" y="0"/>
                    <a:pt x="417" y="1"/>
                  </a:cubicBezTo>
                  <a:cubicBezTo>
                    <a:pt x="425" y="1"/>
                    <a:pt x="433" y="2"/>
                    <a:pt x="442" y="3"/>
                  </a:cubicBezTo>
                  <a:cubicBezTo>
                    <a:pt x="445" y="3"/>
                    <a:pt x="447" y="6"/>
                    <a:pt x="447" y="10"/>
                  </a:cubicBezTo>
                  <a:cubicBezTo>
                    <a:pt x="446" y="13"/>
                    <a:pt x="444" y="15"/>
                    <a:pt x="441" y="15"/>
                  </a:cubicBezTo>
                  <a:close/>
                  <a:moveTo>
                    <a:pt x="368" y="13"/>
                  </a:moveTo>
                  <a:cubicBezTo>
                    <a:pt x="365" y="13"/>
                    <a:pt x="362" y="11"/>
                    <a:pt x="362" y="7"/>
                  </a:cubicBezTo>
                  <a:cubicBezTo>
                    <a:pt x="362" y="4"/>
                    <a:pt x="364" y="1"/>
                    <a:pt x="368" y="1"/>
                  </a:cubicBezTo>
                  <a:cubicBezTo>
                    <a:pt x="376" y="0"/>
                    <a:pt x="384" y="0"/>
                    <a:pt x="392" y="0"/>
                  </a:cubicBezTo>
                  <a:cubicBezTo>
                    <a:pt x="392" y="0"/>
                    <a:pt x="392" y="0"/>
                    <a:pt x="392" y="0"/>
                  </a:cubicBezTo>
                  <a:cubicBezTo>
                    <a:pt x="396" y="0"/>
                    <a:pt x="398" y="3"/>
                    <a:pt x="398" y="6"/>
                  </a:cubicBezTo>
                  <a:cubicBezTo>
                    <a:pt x="398" y="10"/>
                    <a:pt x="396" y="12"/>
                    <a:pt x="392" y="12"/>
                  </a:cubicBezTo>
                  <a:cubicBezTo>
                    <a:pt x="384" y="12"/>
                    <a:pt x="376" y="13"/>
                    <a:pt x="368" y="13"/>
                  </a:cubicBezTo>
                  <a:close/>
                </a:path>
              </a:pathLst>
            </a:custGeom>
            <a:solidFill>
              <a:srgbClr val="333333"/>
            </a:solidFill>
            <a:ln w="9525">
              <a:noFill/>
              <a:miter lim="800000"/>
              <a:headEnd/>
              <a:tailEnd/>
            </a:ln>
          </p:spPr>
          <p:txBody>
            <a:bodyPr/>
            <a:lstStyle/>
            <a:p>
              <a:endParaRPr lang="zh-CN" altLang="en-US">
                <a:latin typeface="等线"/>
                <a:ea typeface="等线"/>
              </a:endParaRPr>
            </a:p>
          </p:txBody>
        </p:sp>
      </p:grpSp>
      <p:sp>
        <p:nvSpPr>
          <p:cNvPr id="77830" name="文本框 16"/>
          <p:cNvSpPr txBox="1">
            <a:spLocks noChangeArrowheads="1"/>
          </p:cNvSpPr>
          <p:nvPr/>
        </p:nvSpPr>
        <p:spPr bwMode="auto">
          <a:xfrm>
            <a:off x="9926638" y="2098675"/>
            <a:ext cx="842962" cy="823913"/>
          </a:xfrm>
          <a:prstGeom prst="rect">
            <a:avLst/>
          </a:prstGeom>
          <a:noFill/>
          <a:ln w="9525">
            <a:noFill/>
            <a:miter lim="800000"/>
            <a:headEnd/>
            <a:tailEnd/>
          </a:ln>
        </p:spPr>
        <p:txBody>
          <a:bodyPr>
            <a:spAutoFit/>
          </a:bodyPr>
          <a:lstStyle/>
          <a:p>
            <a:pPr algn="ctr"/>
            <a:r>
              <a:rPr lang="en-US" altLang="zh-CN" sz="4800" b="1">
                <a:solidFill>
                  <a:schemeClr val="bg1"/>
                </a:solidFill>
                <a:latin typeface="Agency FB" pitchFamily="34" charset="0"/>
                <a:ea typeface="等线"/>
              </a:rPr>
              <a:t>03</a:t>
            </a:r>
            <a:endParaRPr lang="zh-CN" altLang="en-US" sz="4800" b="1">
              <a:solidFill>
                <a:schemeClr val="bg1"/>
              </a:solidFill>
              <a:latin typeface="Agency FB" pitchFamily="34" charset="0"/>
              <a:ea typeface="等线"/>
            </a:endParaRPr>
          </a:p>
        </p:txBody>
      </p:sp>
      <p:sp>
        <p:nvSpPr>
          <p:cNvPr id="77831" name="文本框 40"/>
          <p:cNvSpPr txBox="1">
            <a:spLocks noChangeArrowheads="1"/>
          </p:cNvSpPr>
          <p:nvPr/>
        </p:nvSpPr>
        <p:spPr bwMode="auto">
          <a:xfrm>
            <a:off x="4005263" y="3629025"/>
            <a:ext cx="7348537" cy="1736725"/>
          </a:xfrm>
          <a:prstGeom prst="rect">
            <a:avLst/>
          </a:prstGeom>
          <a:noFill/>
          <a:ln w="9525">
            <a:noFill/>
            <a:miter lim="800000"/>
            <a:headEnd/>
            <a:tailEnd/>
          </a:ln>
        </p:spPr>
        <p:txBody>
          <a:bodyPr>
            <a:spAutoFit/>
          </a:bodyPr>
          <a:lstStyle/>
          <a:p>
            <a:pPr algn="r"/>
            <a:r>
              <a:rPr lang="zh-CN" altLang="en-US" sz="5400" b="1">
                <a:solidFill>
                  <a:srgbClr val="0271BF"/>
                </a:solidFill>
                <a:latin typeface="华文中宋" pitchFamily="2" charset="-122"/>
                <a:ea typeface="华文中宋" pitchFamily="2" charset="-122"/>
              </a:rPr>
              <a:t>外资设立商务备案与工商登记一口办理</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1838325" y="2395538"/>
            <a:ext cx="8839200" cy="2289175"/>
          </a:xfrm>
          <a:prstGeom prst="rect">
            <a:avLst/>
          </a:prstGeom>
          <a:noFill/>
          <a:ln w="9525">
            <a:noFill/>
            <a:miter lim="800000"/>
            <a:headEnd/>
            <a:tailEnd/>
          </a:ln>
          <a:effectLst/>
        </p:spPr>
        <p:txBody>
          <a:bodyPr>
            <a:spAutoFit/>
          </a:bodyPr>
          <a:lstStyle/>
          <a:p>
            <a:pPr>
              <a:spcBef>
                <a:spcPct val="50000"/>
              </a:spcBef>
            </a:pPr>
            <a:r>
              <a:rPr lang="zh-CN" altLang="en-US" sz="3600">
                <a:solidFill>
                  <a:srgbClr val="0271BF"/>
                </a:solidFill>
                <a:latin typeface="微软雅黑" pitchFamily="34" charset="-122"/>
                <a:ea typeface="微软雅黑" pitchFamily="34" charset="-122"/>
              </a:rPr>
              <a:t>本市自</a:t>
            </a:r>
            <a:r>
              <a:rPr lang="en-US" altLang="zh-CN" sz="3600">
                <a:solidFill>
                  <a:srgbClr val="0271BF"/>
                </a:solidFill>
                <a:latin typeface="微软雅黑" pitchFamily="34" charset="-122"/>
                <a:ea typeface="微软雅黑" pitchFamily="34" charset="-122"/>
              </a:rPr>
              <a:t>6</a:t>
            </a:r>
            <a:r>
              <a:rPr lang="zh-CN" altLang="en-US" sz="3600">
                <a:solidFill>
                  <a:srgbClr val="0271BF"/>
                </a:solidFill>
                <a:latin typeface="微软雅黑" pitchFamily="34" charset="-122"/>
                <a:ea typeface="微软雅黑" pitchFamily="34" charset="-122"/>
              </a:rPr>
              <a:t>月</a:t>
            </a:r>
            <a:r>
              <a:rPr lang="en-US" altLang="zh-CN" sz="3600">
                <a:solidFill>
                  <a:srgbClr val="0271BF"/>
                </a:solidFill>
                <a:latin typeface="微软雅黑" pitchFamily="34" charset="-122"/>
                <a:ea typeface="微软雅黑" pitchFamily="34" charset="-122"/>
              </a:rPr>
              <a:t>30</a:t>
            </a:r>
            <a:r>
              <a:rPr lang="zh-CN" altLang="en-US" sz="3600">
                <a:solidFill>
                  <a:srgbClr val="0271BF"/>
                </a:solidFill>
                <a:latin typeface="微软雅黑" pitchFamily="34" charset="-122"/>
                <a:ea typeface="微软雅黑" pitchFamily="34" charset="-122"/>
              </a:rPr>
              <a:t>日起，对不涉及外商投资准入特别管理措施的外商投资企业设立实施商务备案与工商登记 “一套表格、一口办理”（以下称“一口办理”）。</a:t>
            </a:r>
          </a:p>
        </p:txBody>
      </p:sp>
      <p:sp>
        <p:nvSpPr>
          <p:cNvPr id="78851" name="文本框 96"/>
          <p:cNvSpPr txBox="1">
            <a:spLocks noChangeArrowheads="1"/>
          </p:cNvSpPr>
          <p:nvPr/>
        </p:nvSpPr>
        <p:spPr bwMode="auto">
          <a:xfrm>
            <a:off x="854075" y="766763"/>
            <a:ext cx="4894263" cy="276225"/>
          </a:xfrm>
          <a:prstGeom prst="rect">
            <a:avLst/>
          </a:prstGeom>
          <a:noFill/>
          <a:ln w="9525">
            <a:noFill/>
            <a:miter lim="800000"/>
            <a:headEnd/>
            <a:tailEnd/>
          </a:ln>
        </p:spPr>
        <p:txBody>
          <a:bodyPr>
            <a:spAutoFit/>
          </a:bodyPr>
          <a:lstStyle/>
          <a:p>
            <a:r>
              <a:rPr lang="zh-CN" altLang="en-US" sz="1200">
                <a:solidFill>
                  <a:srgbClr val="0271BF"/>
                </a:solidFill>
                <a:latin typeface="微软雅黑" pitchFamily="34" charset="-122"/>
                <a:ea typeface="微软雅黑" pitchFamily="34" charset="-122"/>
              </a:rPr>
              <a:t>外资设立商务备案与工商登记一口办理</a:t>
            </a:r>
          </a:p>
        </p:txBody>
      </p:sp>
    </p:spTree>
  </p:cSld>
  <p:clrMapOvr>
    <a:masterClrMapping/>
  </p:clrMapOvr>
  <p:transition>
    <p:pull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5" name="文本框 96"/>
          <p:cNvSpPr txBox="1">
            <a:spLocks noChangeArrowheads="1"/>
          </p:cNvSpPr>
          <p:nvPr/>
        </p:nvSpPr>
        <p:spPr bwMode="auto">
          <a:xfrm>
            <a:off x="854075" y="766763"/>
            <a:ext cx="4894263" cy="276225"/>
          </a:xfrm>
          <a:prstGeom prst="rect">
            <a:avLst/>
          </a:prstGeom>
          <a:noFill/>
          <a:ln w="9525">
            <a:noFill/>
            <a:miter lim="800000"/>
            <a:headEnd/>
            <a:tailEnd/>
          </a:ln>
        </p:spPr>
        <p:txBody>
          <a:bodyPr>
            <a:spAutoFit/>
          </a:bodyPr>
          <a:lstStyle/>
          <a:p>
            <a:r>
              <a:rPr lang="zh-CN" altLang="en-US" sz="1200">
                <a:solidFill>
                  <a:srgbClr val="0271BF"/>
                </a:solidFill>
                <a:latin typeface="微软雅黑" pitchFamily="34" charset="-122"/>
                <a:ea typeface="微软雅黑" pitchFamily="34" charset="-122"/>
              </a:rPr>
              <a:t>外资设立商务备案与工商登记一口办理</a:t>
            </a:r>
          </a:p>
        </p:txBody>
      </p:sp>
      <p:pic>
        <p:nvPicPr>
          <p:cNvPr id="79876" name="图片 12" descr="G:\图片\一窗通11.png"/>
          <p:cNvPicPr>
            <a:picLocks noChangeAspect="1" noChangeArrowheads="1"/>
          </p:cNvPicPr>
          <p:nvPr/>
        </p:nvPicPr>
        <p:blipFill>
          <a:blip r:embed="rId2"/>
          <a:srcRect t="13907" b="9492"/>
          <a:stretch>
            <a:fillRect/>
          </a:stretch>
        </p:blipFill>
        <p:spPr bwMode="auto">
          <a:xfrm>
            <a:off x="4632325" y="1246188"/>
            <a:ext cx="7091363" cy="4449762"/>
          </a:xfrm>
          <a:prstGeom prst="rect">
            <a:avLst/>
          </a:prstGeom>
          <a:noFill/>
          <a:ln w="9525">
            <a:noFill/>
            <a:miter lim="800000"/>
            <a:headEnd/>
            <a:tailEnd/>
          </a:ln>
        </p:spPr>
      </p:pic>
      <p:sp>
        <p:nvSpPr>
          <p:cNvPr id="79877" name="Text Box 5"/>
          <p:cNvSpPr txBox="1">
            <a:spLocks noChangeArrowheads="1"/>
          </p:cNvSpPr>
          <p:nvPr/>
        </p:nvSpPr>
        <p:spPr bwMode="auto">
          <a:xfrm>
            <a:off x="566738" y="2187575"/>
            <a:ext cx="3003550" cy="2530475"/>
          </a:xfrm>
          <a:prstGeom prst="rect">
            <a:avLst/>
          </a:prstGeom>
          <a:noFill/>
          <a:ln w="9525">
            <a:noFill/>
            <a:miter lim="800000"/>
            <a:headEnd/>
            <a:tailEnd/>
          </a:ln>
          <a:effectLst/>
        </p:spPr>
        <p:txBody>
          <a:bodyPr>
            <a:spAutoFit/>
          </a:bodyPr>
          <a:lstStyle/>
          <a:p>
            <a:pPr>
              <a:spcBef>
                <a:spcPct val="50000"/>
              </a:spcBef>
            </a:pPr>
            <a:r>
              <a:rPr lang="zh-CN" altLang="en-US" sz="2000">
                <a:solidFill>
                  <a:srgbClr val="0271BF"/>
                </a:solidFill>
                <a:latin typeface="微软雅黑" pitchFamily="34" charset="-122"/>
                <a:ea typeface="微软雅黑" pitchFamily="34" charset="-122"/>
                <a:cs typeface="宋体" charset="-122"/>
              </a:rPr>
              <a:t>外资企业通过“一窗通”完成工商登记信息填报后，进行商务备案信息填报。申请人阅读商务备案信息填报提示，勾选确认后进入“多证合一事项填报”界面，填报商务备案受理数据。</a:t>
            </a:r>
          </a:p>
        </p:txBody>
      </p:sp>
    </p:spTree>
  </p:cSld>
  <p:clrMapOvr>
    <a:masterClrMapping/>
  </p:clrMapOvr>
  <p:transition>
    <p:pull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文本框 96"/>
          <p:cNvSpPr txBox="1">
            <a:spLocks noChangeArrowheads="1"/>
          </p:cNvSpPr>
          <p:nvPr/>
        </p:nvSpPr>
        <p:spPr bwMode="auto">
          <a:xfrm>
            <a:off x="854075" y="766763"/>
            <a:ext cx="4894263" cy="276225"/>
          </a:xfrm>
          <a:prstGeom prst="rect">
            <a:avLst/>
          </a:prstGeom>
          <a:noFill/>
          <a:ln w="9525">
            <a:noFill/>
            <a:miter lim="800000"/>
            <a:headEnd/>
            <a:tailEnd/>
          </a:ln>
        </p:spPr>
        <p:txBody>
          <a:bodyPr>
            <a:spAutoFit/>
          </a:bodyPr>
          <a:lstStyle/>
          <a:p>
            <a:r>
              <a:rPr lang="zh-CN" altLang="en-US" sz="1200">
                <a:solidFill>
                  <a:srgbClr val="0271BF"/>
                </a:solidFill>
                <a:latin typeface="微软雅黑" pitchFamily="34" charset="-122"/>
                <a:ea typeface="微软雅黑" pitchFamily="34" charset="-122"/>
              </a:rPr>
              <a:t>外资设立商务备案与工商登记一口办理</a:t>
            </a:r>
          </a:p>
        </p:txBody>
      </p:sp>
      <p:sp>
        <p:nvSpPr>
          <p:cNvPr id="81924" name="Text Box 4"/>
          <p:cNvSpPr txBox="1">
            <a:spLocks noChangeArrowheads="1"/>
          </p:cNvSpPr>
          <p:nvPr/>
        </p:nvSpPr>
        <p:spPr bwMode="auto">
          <a:xfrm>
            <a:off x="587375" y="1403350"/>
            <a:ext cx="3940175" cy="4054475"/>
          </a:xfrm>
          <a:prstGeom prst="rect">
            <a:avLst/>
          </a:prstGeom>
          <a:noFill/>
          <a:ln w="9525">
            <a:noFill/>
            <a:miter lim="800000"/>
            <a:headEnd/>
            <a:tailEnd/>
          </a:ln>
          <a:effectLst/>
        </p:spPr>
        <p:txBody>
          <a:bodyPr>
            <a:spAutoFit/>
          </a:bodyPr>
          <a:lstStyle/>
          <a:p>
            <a:pPr>
              <a:spcBef>
                <a:spcPct val="50000"/>
              </a:spcBef>
            </a:pPr>
            <a:r>
              <a:rPr lang="zh-CN" altLang="en-US" sz="2000">
                <a:solidFill>
                  <a:srgbClr val="0271BF"/>
                </a:solidFill>
                <a:latin typeface="微软雅黑" pitchFamily="34" charset="-122"/>
                <a:ea typeface="微软雅黑" pitchFamily="34" charset="-122"/>
                <a:cs typeface="宋体" charset="-122"/>
              </a:rPr>
              <a:t>申请变更为外资企业的，应登录多证合一事项填报系统（直接进入网址：</a:t>
            </a:r>
            <a:r>
              <a:rPr lang="en-US" altLang="zh-CN" sz="2000">
                <a:solidFill>
                  <a:srgbClr val="0271BF"/>
                </a:solidFill>
                <a:latin typeface="微软雅黑" pitchFamily="34" charset="-122"/>
                <a:ea typeface="微软雅黑" pitchFamily="34" charset="-122"/>
                <a:cs typeface="宋体" charset="-122"/>
              </a:rPr>
              <a:t>http://yct.sh.gov.cn/netdzhy/login?op=login </a:t>
            </a:r>
            <a:r>
              <a:rPr lang="zh-CN" altLang="en-US" sz="2000">
                <a:solidFill>
                  <a:srgbClr val="0271BF"/>
                </a:solidFill>
                <a:latin typeface="微软雅黑" pitchFamily="34" charset="-122"/>
                <a:ea typeface="微软雅黑" pitchFamily="34" charset="-122"/>
                <a:cs typeface="宋体" charset="-122"/>
              </a:rPr>
              <a:t>或通过市工商局主页商事制度改革栏目下的多证合一事项填报按钮进入系统），勾选外商投资企业商务备案事项，并按提示补录信息，填报完成后系统自动生成“多证合一”申报凭证号，申请人递交书面材料时，应将凭证号告知登记机关工作人员。</a:t>
            </a:r>
          </a:p>
        </p:txBody>
      </p:sp>
      <p:pic>
        <p:nvPicPr>
          <p:cNvPr id="81925" name="图片 14" descr="G:\图片\外网\外网.png"/>
          <p:cNvPicPr>
            <a:picLocks noChangeAspect="1" noChangeArrowheads="1"/>
          </p:cNvPicPr>
          <p:nvPr/>
        </p:nvPicPr>
        <p:blipFill>
          <a:blip r:embed="rId2"/>
          <a:srcRect b="59962"/>
          <a:stretch>
            <a:fillRect/>
          </a:stretch>
        </p:blipFill>
        <p:spPr bwMode="auto">
          <a:xfrm>
            <a:off x="5491163" y="539750"/>
            <a:ext cx="6484937" cy="2927350"/>
          </a:xfrm>
          <a:prstGeom prst="rect">
            <a:avLst/>
          </a:prstGeom>
          <a:noFill/>
          <a:ln w="9525">
            <a:noFill/>
            <a:miter lim="800000"/>
            <a:headEnd/>
            <a:tailEnd/>
          </a:ln>
        </p:spPr>
      </p:pic>
      <p:pic>
        <p:nvPicPr>
          <p:cNvPr id="81926" name="图片 15" descr="G:\图片\外网\外网1.png"/>
          <p:cNvPicPr>
            <a:picLocks noChangeAspect="1" noChangeArrowheads="1"/>
          </p:cNvPicPr>
          <p:nvPr/>
        </p:nvPicPr>
        <p:blipFill>
          <a:blip r:embed="rId3"/>
          <a:srcRect b="19904"/>
          <a:stretch>
            <a:fillRect/>
          </a:stretch>
        </p:blipFill>
        <p:spPr bwMode="auto">
          <a:xfrm>
            <a:off x="5472113" y="3741738"/>
            <a:ext cx="6088062" cy="3116262"/>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2278063" y="1373188"/>
            <a:ext cx="5062537" cy="641350"/>
          </a:xfrm>
          <a:prstGeom prst="rect">
            <a:avLst/>
          </a:prstGeom>
          <a:noFill/>
          <a:ln w="9525">
            <a:noFill/>
            <a:miter lim="800000"/>
            <a:headEnd/>
            <a:tailEnd/>
          </a:ln>
        </p:spPr>
        <p:txBody>
          <a:bodyPr>
            <a:spAutoFit/>
          </a:bodyPr>
          <a:lstStyle/>
          <a:p>
            <a:r>
              <a:rPr lang="zh-CN" altLang="en-US" sz="3600">
                <a:solidFill>
                  <a:srgbClr val="0271BF"/>
                </a:solidFill>
                <a:latin typeface="微软雅黑" pitchFamily="34" charset="-122"/>
                <a:ea typeface="微软雅黑" pitchFamily="34" charset="-122"/>
              </a:rPr>
              <a:t>三、互动提问</a:t>
            </a:r>
          </a:p>
        </p:txBody>
      </p:sp>
      <p:sp>
        <p:nvSpPr>
          <p:cNvPr id="82947" name="文本框 4"/>
          <p:cNvSpPr txBox="1">
            <a:spLocks noChangeArrowheads="1"/>
          </p:cNvSpPr>
          <p:nvPr/>
        </p:nvSpPr>
        <p:spPr bwMode="auto">
          <a:xfrm>
            <a:off x="3429000" y="1993900"/>
            <a:ext cx="6934200" cy="639763"/>
          </a:xfrm>
          <a:prstGeom prst="rect">
            <a:avLst/>
          </a:prstGeom>
          <a:noFill/>
          <a:ln w="9525">
            <a:noFill/>
            <a:miter lim="800000"/>
            <a:headEnd/>
            <a:tailEnd/>
          </a:ln>
        </p:spPr>
        <p:txBody>
          <a:bodyPr>
            <a:spAutoFit/>
          </a:bodyPr>
          <a:lstStyle/>
          <a:p>
            <a:pPr marL="342900" indent="-342900">
              <a:lnSpc>
                <a:spcPct val="150000"/>
              </a:lnSpc>
              <a:buFont typeface="Arial" charset="0"/>
              <a:buChar char="•"/>
            </a:pPr>
            <a:endParaRPr lang="zh-CN" altLang="en-US" sz="2400">
              <a:solidFill>
                <a:srgbClr val="0271BF"/>
              </a:solidFill>
              <a:latin typeface="微软雅黑" pitchFamily="34" charset="-122"/>
              <a:ea typeface="微软雅黑" pitchFamily="34" charset="-122"/>
            </a:endParaRPr>
          </a:p>
        </p:txBody>
      </p:sp>
      <p:sp>
        <p:nvSpPr>
          <p:cNvPr id="82948" name="Text Box 4"/>
          <p:cNvSpPr txBox="1">
            <a:spLocks noChangeArrowheads="1"/>
          </p:cNvSpPr>
          <p:nvPr/>
        </p:nvSpPr>
        <p:spPr bwMode="auto">
          <a:xfrm>
            <a:off x="1905000" y="3014663"/>
            <a:ext cx="6389688" cy="823912"/>
          </a:xfrm>
          <a:prstGeom prst="rect">
            <a:avLst/>
          </a:prstGeom>
          <a:noFill/>
          <a:ln w="9525">
            <a:noFill/>
            <a:miter lim="800000"/>
            <a:headEnd/>
            <a:tailEnd/>
          </a:ln>
          <a:effectLst/>
        </p:spPr>
        <p:txBody>
          <a:bodyPr>
            <a:spAutoFit/>
          </a:bodyPr>
          <a:lstStyle/>
          <a:p>
            <a:pPr>
              <a:spcBef>
                <a:spcPct val="50000"/>
              </a:spcBef>
            </a:pPr>
            <a:r>
              <a:rPr lang="zh-CN" altLang="en-US" sz="4800">
                <a:solidFill>
                  <a:srgbClr val="0271BF"/>
                </a:solidFill>
                <a:latin typeface="微软雅黑" pitchFamily="34" charset="-122"/>
                <a:ea typeface="微软雅黑" pitchFamily="34" charset="-122"/>
                <a:cs typeface="宋体" charset="-122"/>
              </a:rPr>
              <a:t>欢迎大家提问！</a:t>
            </a:r>
          </a:p>
        </p:txBody>
      </p:sp>
      <p:sp>
        <p:nvSpPr>
          <p:cNvPr id="82957" name="Litebulb"/>
          <p:cNvSpPr>
            <a:spLocks noEditPoints="1" noChangeArrowheads="1"/>
          </p:cNvSpPr>
          <p:nvPr/>
        </p:nvSpPr>
        <p:spPr bwMode="auto">
          <a:xfrm>
            <a:off x="7300913" y="1282700"/>
            <a:ext cx="3076575" cy="4619625"/>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a:grpSpLocks/>
          </p:cNvGrpSpPr>
          <p:nvPr/>
        </p:nvGrpSpPr>
        <p:grpSpPr bwMode="auto">
          <a:xfrm>
            <a:off x="3478213" y="3079750"/>
            <a:ext cx="6002337" cy="1857375"/>
            <a:chOff x="1165764" y="3749053"/>
            <a:chExt cx="8111124" cy="1856857"/>
          </a:xfrm>
        </p:grpSpPr>
        <p:sp>
          <p:nvSpPr>
            <p:cNvPr id="1028" name="文本框 1027"/>
            <p:cNvSpPr txBox="1"/>
            <p:nvPr/>
          </p:nvSpPr>
          <p:spPr>
            <a:xfrm>
              <a:off x="1165764" y="3749053"/>
              <a:ext cx="8111124" cy="1015717"/>
            </a:xfrm>
            <a:prstGeom prst="rect">
              <a:avLst/>
            </a:prstGeom>
            <a:noFill/>
          </p:spPr>
          <p:txBody>
            <a:bodyPr>
              <a:spAutoFit/>
            </a:bodyPr>
            <a:lstStyle/>
            <a:p>
              <a:pPr algn="ctr" fontAlgn="auto">
                <a:spcBef>
                  <a:spcPts val="0"/>
                </a:spcBef>
                <a:spcAft>
                  <a:spcPts val="0"/>
                </a:spcAft>
                <a:defRPr/>
              </a:pPr>
              <a:r>
                <a:rPr lang="zh-CN" altLang="en-US" sz="6000" b="1" dirty="0">
                  <a:solidFill>
                    <a:srgbClr val="0271BF"/>
                  </a:solidFill>
                  <a:effectLst>
                    <a:outerShdw blurRad="50800" dist="38100" dir="16200000" rotWithShape="0">
                      <a:prstClr val="black">
                        <a:alpha val="16000"/>
                      </a:prstClr>
                    </a:outerShdw>
                  </a:effectLst>
                  <a:latin typeface="微软雅黑" panose="020B0503020204020204" pitchFamily="34" charset="-122"/>
                  <a:ea typeface="微软雅黑" panose="020B0503020204020204" pitchFamily="34" charset="-122"/>
                  <a:cs typeface="+mn-cs"/>
                </a:rPr>
                <a:t>谢 谢 大 家！</a:t>
              </a:r>
            </a:p>
          </p:txBody>
        </p:sp>
        <p:sp>
          <p:nvSpPr>
            <p:cNvPr id="1031" name="文本框 1030"/>
            <p:cNvSpPr txBox="1"/>
            <p:nvPr/>
          </p:nvSpPr>
          <p:spPr>
            <a:xfrm>
              <a:off x="3017099" y="4904431"/>
              <a:ext cx="4408454" cy="701479"/>
            </a:xfrm>
            <a:prstGeom prst="rect">
              <a:avLst/>
            </a:prstGeom>
            <a:noFill/>
          </p:spPr>
          <p:txBody>
            <a:bodyPr>
              <a:spAutoFit/>
            </a:bodyPr>
            <a:lstStyle/>
            <a:p>
              <a:pPr algn="ctr"/>
              <a:r>
                <a:rPr lang="zh-CN" altLang="en-US" sz="2000">
                  <a:solidFill>
                    <a:srgbClr val="595959"/>
                  </a:solidFill>
                  <a:latin typeface="微软雅黑" pitchFamily="34" charset="-122"/>
                  <a:ea typeface="微软雅黑" pitchFamily="34" charset="-122"/>
                </a:rPr>
                <a:t>虹口区市场监督管理局 </a:t>
              </a:r>
            </a:p>
            <a:p>
              <a:pPr algn="ctr"/>
              <a:r>
                <a:rPr lang="zh-CN" altLang="en-US" sz="2000">
                  <a:solidFill>
                    <a:srgbClr val="595959"/>
                  </a:solidFill>
                  <a:latin typeface="微软雅黑" pitchFamily="34" charset="-122"/>
                  <a:ea typeface="微软雅黑" pitchFamily="34" charset="-122"/>
                </a:rPr>
                <a:t>注册许可科</a:t>
              </a:r>
              <a:endParaRPr lang="zh-CN" altLang="en-US" sz="2000" b="1">
                <a:solidFill>
                  <a:srgbClr val="595959"/>
                </a:solidFill>
                <a:latin typeface="微软雅黑" pitchFamily="34" charset="-122"/>
                <a:ea typeface="微软雅黑" pitchFamily="34" charset="-122"/>
              </a:endParaRPr>
            </a:p>
          </p:txBody>
        </p:sp>
      </p:grpSp>
      <p:pic>
        <p:nvPicPr>
          <p:cNvPr id="42000" name="Picture 16" descr="徽章"/>
          <p:cNvPicPr>
            <a:picLocks noChangeAspect="1" noChangeArrowheads="1"/>
          </p:cNvPicPr>
          <p:nvPr/>
        </p:nvPicPr>
        <p:blipFill>
          <a:blip r:embed="rId2"/>
          <a:srcRect/>
          <a:stretch>
            <a:fillRect/>
          </a:stretch>
        </p:blipFill>
        <p:spPr bwMode="auto">
          <a:xfrm>
            <a:off x="885825" y="893763"/>
            <a:ext cx="1635125" cy="1652587"/>
          </a:xfrm>
          <a:prstGeom prst="rect">
            <a:avLst/>
          </a:prstGeom>
          <a:noFill/>
        </p:spPr>
      </p:pic>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组合 15"/>
          <p:cNvGrpSpPr>
            <a:grpSpLocks/>
          </p:cNvGrpSpPr>
          <p:nvPr/>
        </p:nvGrpSpPr>
        <p:grpSpPr bwMode="auto">
          <a:xfrm>
            <a:off x="9372600" y="1504950"/>
            <a:ext cx="1981200" cy="1976438"/>
            <a:chOff x="946625" y="1091252"/>
            <a:chExt cx="1981134" cy="1975212"/>
          </a:xfrm>
        </p:grpSpPr>
        <p:sp>
          <p:nvSpPr>
            <p:cNvPr id="35" name="Freeform 27"/>
            <p:cNvSpPr>
              <a:spLocks/>
            </p:cNvSpPr>
            <p:nvPr/>
          </p:nvSpPr>
          <p:spPr bwMode="auto">
            <a:xfrm>
              <a:off x="1089495" y="1230865"/>
              <a:ext cx="1693807" cy="1688052"/>
            </a:xfrm>
            <a:custGeom>
              <a:avLst/>
              <a:gdLst>
                <a:gd name="T0" fmla="*/ 654 w 795"/>
                <a:gd name="T1" fmla="*/ 141 h 795"/>
                <a:gd name="T2" fmla="*/ 141 w 795"/>
                <a:gd name="T3" fmla="*/ 141 h 795"/>
                <a:gd name="T4" fmla="*/ 141 w 795"/>
                <a:gd name="T5" fmla="*/ 653 h 795"/>
                <a:gd name="T6" fmla="*/ 654 w 795"/>
                <a:gd name="T7" fmla="*/ 653 h 795"/>
                <a:gd name="T8" fmla="*/ 654 w 795"/>
                <a:gd name="T9" fmla="*/ 141 h 795"/>
              </a:gdLst>
              <a:ahLst/>
              <a:cxnLst>
                <a:cxn ang="0">
                  <a:pos x="T0" y="T1"/>
                </a:cxn>
                <a:cxn ang="0">
                  <a:pos x="T2" y="T3"/>
                </a:cxn>
                <a:cxn ang="0">
                  <a:pos x="T4" y="T5"/>
                </a:cxn>
                <a:cxn ang="0">
                  <a:pos x="T6" y="T7"/>
                </a:cxn>
                <a:cxn ang="0">
                  <a:pos x="T8" y="T9"/>
                </a:cxn>
              </a:cxnLst>
              <a:rect l="0" t="0" r="r" b="b"/>
              <a:pathLst>
                <a:path w="795" h="795">
                  <a:moveTo>
                    <a:pt x="654" y="141"/>
                  </a:moveTo>
                  <a:cubicBezTo>
                    <a:pt x="512" y="0"/>
                    <a:pt x="283" y="0"/>
                    <a:pt x="141" y="141"/>
                  </a:cubicBezTo>
                  <a:cubicBezTo>
                    <a:pt x="0" y="282"/>
                    <a:pt x="0" y="512"/>
                    <a:pt x="141" y="653"/>
                  </a:cubicBezTo>
                  <a:cubicBezTo>
                    <a:pt x="283" y="795"/>
                    <a:pt x="512" y="795"/>
                    <a:pt x="654" y="653"/>
                  </a:cubicBezTo>
                  <a:cubicBezTo>
                    <a:pt x="795" y="512"/>
                    <a:pt x="795" y="282"/>
                    <a:pt x="654" y="141"/>
                  </a:cubicBezTo>
                  <a:close/>
                </a:path>
              </a:pathLst>
            </a:custGeom>
            <a:solidFill>
              <a:schemeClr val="accent1">
                <a:lumMod val="7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18438" name="Freeform 28"/>
            <p:cNvSpPr>
              <a:spLocks noEditPoints="1"/>
            </p:cNvSpPr>
            <p:nvPr/>
          </p:nvSpPr>
          <p:spPr bwMode="auto">
            <a:xfrm>
              <a:off x="946625" y="1091252"/>
              <a:ext cx="1981134" cy="1975212"/>
            </a:xfrm>
            <a:custGeom>
              <a:avLst/>
              <a:gdLst>
                <a:gd name="T0" fmla="*/ 989503 w 931"/>
                <a:gd name="T1" fmla="*/ 1975212 h 930"/>
                <a:gd name="T2" fmla="*/ 0 w 931"/>
                <a:gd name="T3" fmla="*/ 987606 h 930"/>
                <a:gd name="T4" fmla="*/ 989503 w 931"/>
                <a:gd name="T5" fmla="*/ 0 h 930"/>
                <a:gd name="T6" fmla="*/ 1981134 w 931"/>
                <a:gd name="T7" fmla="*/ 987606 h 930"/>
                <a:gd name="T8" fmla="*/ 989503 w 931"/>
                <a:gd name="T9" fmla="*/ 1975212 h 930"/>
                <a:gd name="T10" fmla="*/ 989503 w 931"/>
                <a:gd name="T11" fmla="*/ 25487 h 930"/>
                <a:gd name="T12" fmla="*/ 25536 w 931"/>
                <a:gd name="T13" fmla="*/ 987606 h 930"/>
                <a:gd name="T14" fmla="*/ 989503 w 931"/>
                <a:gd name="T15" fmla="*/ 1949725 h 930"/>
                <a:gd name="T16" fmla="*/ 1953470 w 931"/>
                <a:gd name="T17" fmla="*/ 987606 h 930"/>
                <a:gd name="T18" fmla="*/ 989503 w 931"/>
                <a:gd name="T19" fmla="*/ 25487 h 9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1"/>
                <a:gd name="T31" fmla="*/ 0 h 930"/>
                <a:gd name="T32" fmla="*/ 931 w 931"/>
                <a:gd name="T33" fmla="*/ 930 h 9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1" h="930">
                  <a:moveTo>
                    <a:pt x="465" y="930"/>
                  </a:moveTo>
                  <a:cubicBezTo>
                    <a:pt x="209" y="930"/>
                    <a:pt x="0" y="721"/>
                    <a:pt x="0" y="465"/>
                  </a:cubicBezTo>
                  <a:cubicBezTo>
                    <a:pt x="0" y="208"/>
                    <a:pt x="209" y="0"/>
                    <a:pt x="465" y="0"/>
                  </a:cubicBezTo>
                  <a:cubicBezTo>
                    <a:pt x="722" y="0"/>
                    <a:pt x="931" y="208"/>
                    <a:pt x="931" y="465"/>
                  </a:cubicBezTo>
                  <a:cubicBezTo>
                    <a:pt x="931" y="721"/>
                    <a:pt x="722" y="930"/>
                    <a:pt x="465" y="930"/>
                  </a:cubicBezTo>
                  <a:close/>
                  <a:moveTo>
                    <a:pt x="465" y="12"/>
                  </a:moveTo>
                  <a:cubicBezTo>
                    <a:pt x="216" y="12"/>
                    <a:pt x="12" y="215"/>
                    <a:pt x="12" y="465"/>
                  </a:cubicBezTo>
                  <a:cubicBezTo>
                    <a:pt x="12" y="715"/>
                    <a:pt x="216" y="918"/>
                    <a:pt x="465" y="918"/>
                  </a:cubicBezTo>
                  <a:cubicBezTo>
                    <a:pt x="715" y="918"/>
                    <a:pt x="918" y="715"/>
                    <a:pt x="918" y="465"/>
                  </a:cubicBezTo>
                  <a:cubicBezTo>
                    <a:pt x="918" y="215"/>
                    <a:pt x="715" y="12"/>
                    <a:pt x="465" y="12"/>
                  </a:cubicBezTo>
                  <a:close/>
                </a:path>
              </a:pathLst>
            </a:custGeom>
            <a:solidFill>
              <a:srgbClr val="333333"/>
            </a:solidFill>
            <a:ln w="9525">
              <a:noFill/>
              <a:miter lim="800000"/>
              <a:headEnd/>
              <a:tailEnd/>
            </a:ln>
          </p:spPr>
          <p:txBody>
            <a:bodyPr/>
            <a:lstStyle/>
            <a:p>
              <a:endParaRPr lang="zh-CN" altLang="en-US">
                <a:latin typeface="等线"/>
                <a:ea typeface="等线"/>
              </a:endParaRPr>
            </a:p>
          </p:txBody>
        </p:sp>
        <p:sp>
          <p:nvSpPr>
            <p:cNvPr id="18439" name="Freeform 29"/>
            <p:cNvSpPr>
              <a:spLocks noEditPoints="1"/>
            </p:cNvSpPr>
            <p:nvPr/>
          </p:nvSpPr>
          <p:spPr bwMode="auto">
            <a:xfrm>
              <a:off x="1097654" y="1242281"/>
              <a:ext cx="1676116" cy="1673155"/>
            </a:xfrm>
            <a:custGeom>
              <a:avLst/>
              <a:gdLst>
                <a:gd name="T0" fmla="*/ 839123 w 787"/>
                <a:gd name="T1" fmla="*/ 1673155 h 788"/>
                <a:gd name="T2" fmla="*/ 800787 w 787"/>
                <a:gd name="T3" fmla="*/ 1658292 h 788"/>
                <a:gd name="T4" fmla="*/ 996725 w 787"/>
                <a:gd name="T5" fmla="*/ 1658292 h 788"/>
                <a:gd name="T6" fmla="*/ 636796 w 787"/>
                <a:gd name="T7" fmla="*/ 1622196 h 788"/>
                <a:gd name="T8" fmla="*/ 1090434 w 787"/>
                <a:gd name="T9" fmla="*/ 1607333 h 788"/>
                <a:gd name="T10" fmla="*/ 530309 w 787"/>
                <a:gd name="T11" fmla="*/ 1613703 h 788"/>
                <a:gd name="T12" fmla="*/ 1130899 w 787"/>
                <a:gd name="T13" fmla="*/ 1605210 h 788"/>
                <a:gd name="T14" fmla="*/ 487714 w 787"/>
                <a:gd name="T15" fmla="*/ 1594593 h 788"/>
                <a:gd name="T16" fmla="*/ 487714 w 787"/>
                <a:gd name="T17" fmla="*/ 1594593 h 788"/>
                <a:gd name="T18" fmla="*/ 1241646 w 787"/>
                <a:gd name="T19" fmla="*/ 1569114 h 788"/>
                <a:gd name="T20" fmla="*/ 402523 w 787"/>
                <a:gd name="T21" fmla="*/ 1520278 h 788"/>
                <a:gd name="T22" fmla="*/ 1373691 w 787"/>
                <a:gd name="T23" fmla="*/ 1462949 h 788"/>
                <a:gd name="T24" fmla="*/ 264089 w 787"/>
                <a:gd name="T25" fmla="*/ 1426853 h 788"/>
                <a:gd name="T26" fmla="*/ 1394989 w 787"/>
                <a:gd name="T27" fmla="*/ 1426853 h 788"/>
                <a:gd name="T28" fmla="*/ 227884 w 787"/>
                <a:gd name="T29" fmla="*/ 1409867 h 788"/>
                <a:gd name="T30" fmla="*/ 1473789 w 787"/>
                <a:gd name="T31" fmla="*/ 1373771 h 788"/>
                <a:gd name="T32" fmla="*/ 1473789 w 787"/>
                <a:gd name="T33" fmla="*/ 1373771 h 788"/>
                <a:gd name="T34" fmla="*/ 178899 w 787"/>
                <a:gd name="T35" fmla="*/ 1331305 h 788"/>
                <a:gd name="T36" fmla="*/ 1573888 w 787"/>
                <a:gd name="T37" fmla="*/ 1237880 h 788"/>
                <a:gd name="T38" fmla="*/ 102228 w 787"/>
                <a:gd name="T39" fmla="*/ 1182674 h 788"/>
                <a:gd name="T40" fmla="*/ 1593056 w 787"/>
                <a:gd name="T41" fmla="*/ 1133839 h 788"/>
                <a:gd name="T42" fmla="*/ 40465 w 787"/>
                <a:gd name="T43" fmla="*/ 1095619 h 788"/>
                <a:gd name="T44" fmla="*/ 1618613 w 787"/>
                <a:gd name="T45" fmla="*/ 1101989 h 788"/>
                <a:gd name="T46" fmla="*/ 38336 w 787"/>
                <a:gd name="T47" fmla="*/ 1055277 h 788"/>
                <a:gd name="T48" fmla="*/ 38336 w 787"/>
                <a:gd name="T49" fmla="*/ 1055277 h 788"/>
                <a:gd name="T50" fmla="*/ 1661208 w 787"/>
                <a:gd name="T51" fmla="*/ 993701 h 788"/>
                <a:gd name="T52" fmla="*/ 31946 w 787"/>
                <a:gd name="T53" fmla="*/ 938496 h 788"/>
                <a:gd name="T54" fmla="*/ 1650559 w 787"/>
                <a:gd name="T55" fmla="*/ 832331 h 788"/>
                <a:gd name="T56" fmla="*/ 0 w 787"/>
                <a:gd name="T57" fmla="*/ 838701 h 788"/>
                <a:gd name="T58" fmla="*/ 1661208 w 787"/>
                <a:gd name="T59" fmla="*/ 794112 h 788"/>
                <a:gd name="T60" fmla="*/ 1661208 w 787"/>
                <a:gd name="T61" fmla="*/ 794112 h 788"/>
                <a:gd name="T62" fmla="*/ 31946 w 787"/>
                <a:gd name="T63" fmla="*/ 736783 h 788"/>
                <a:gd name="T64" fmla="*/ 1661208 w 787"/>
                <a:gd name="T65" fmla="*/ 677331 h 788"/>
                <a:gd name="T66" fmla="*/ 55374 w 787"/>
                <a:gd name="T67" fmla="*/ 571166 h 788"/>
                <a:gd name="T68" fmla="*/ 1599445 w 787"/>
                <a:gd name="T69" fmla="*/ 518083 h 788"/>
                <a:gd name="T70" fmla="*/ 57503 w 787"/>
                <a:gd name="T71" fmla="*/ 530823 h 788"/>
                <a:gd name="T72" fmla="*/ 1571758 w 787"/>
                <a:gd name="T73" fmla="*/ 488357 h 788"/>
                <a:gd name="T74" fmla="*/ 112877 w 787"/>
                <a:gd name="T75" fmla="*/ 454385 h 788"/>
                <a:gd name="T76" fmla="*/ 112877 w 787"/>
                <a:gd name="T77" fmla="*/ 454385 h 788"/>
                <a:gd name="T78" fmla="*/ 1539812 w 787"/>
                <a:gd name="T79" fmla="*/ 403426 h 788"/>
                <a:gd name="T80" fmla="*/ 210846 w 787"/>
                <a:gd name="T81" fmla="*/ 320617 h 788"/>
                <a:gd name="T82" fmla="*/ 1448232 w 787"/>
                <a:gd name="T83" fmla="*/ 261165 h 788"/>
                <a:gd name="T84" fmla="*/ 261960 w 787"/>
                <a:gd name="T85" fmla="*/ 227192 h 788"/>
                <a:gd name="T86" fmla="*/ 1354523 w 787"/>
                <a:gd name="T87" fmla="*/ 210206 h 788"/>
                <a:gd name="T88" fmla="*/ 300295 w 787"/>
                <a:gd name="T89" fmla="*/ 212329 h 788"/>
                <a:gd name="T90" fmla="*/ 1320447 w 787"/>
                <a:gd name="T91" fmla="*/ 182603 h 788"/>
                <a:gd name="T92" fmla="*/ 1320447 w 787"/>
                <a:gd name="T93" fmla="*/ 182603 h 788"/>
                <a:gd name="T94" fmla="*/ 400394 w 787"/>
                <a:gd name="T95" fmla="*/ 152877 h 788"/>
                <a:gd name="T96" fmla="*/ 1239517 w 787"/>
                <a:gd name="T97" fmla="*/ 101918 h 788"/>
                <a:gd name="T98" fmla="*/ 543087 w 787"/>
                <a:gd name="T99" fmla="*/ 65822 h 788"/>
                <a:gd name="T100" fmla="*/ 1077655 w 787"/>
                <a:gd name="T101" fmla="*/ 48836 h 788"/>
                <a:gd name="T102" fmla="*/ 577163 w 787"/>
                <a:gd name="T103" fmla="*/ 42466 h 788"/>
                <a:gd name="T104" fmla="*/ 1037190 w 787"/>
                <a:gd name="T105" fmla="*/ 50959 h 788"/>
                <a:gd name="T106" fmla="*/ 681521 w 787"/>
                <a:gd name="T107" fmla="*/ 40343 h 788"/>
                <a:gd name="T108" fmla="*/ 681521 w 787"/>
                <a:gd name="T109" fmla="*/ 40343 h 788"/>
                <a:gd name="T110" fmla="*/ 952000 w 787"/>
                <a:gd name="T111" fmla="*/ 21233 h 788"/>
                <a:gd name="T112" fmla="*/ 847642 w 787"/>
                <a:gd name="T113" fmla="*/ 12740 h 7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7"/>
                <a:gd name="T172" fmla="*/ 0 h 788"/>
                <a:gd name="T173" fmla="*/ 787 w 787"/>
                <a:gd name="T174" fmla="*/ 788 h 7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7" h="788">
                  <a:moveTo>
                    <a:pt x="394" y="788"/>
                  </a:moveTo>
                  <a:cubicBezTo>
                    <a:pt x="390" y="788"/>
                    <a:pt x="388" y="785"/>
                    <a:pt x="388" y="781"/>
                  </a:cubicBezTo>
                  <a:cubicBezTo>
                    <a:pt x="388" y="778"/>
                    <a:pt x="390" y="775"/>
                    <a:pt x="394" y="775"/>
                  </a:cubicBezTo>
                  <a:cubicBezTo>
                    <a:pt x="402" y="775"/>
                    <a:pt x="410" y="775"/>
                    <a:pt x="418" y="775"/>
                  </a:cubicBezTo>
                  <a:cubicBezTo>
                    <a:pt x="421" y="774"/>
                    <a:pt x="424" y="777"/>
                    <a:pt x="424" y="780"/>
                  </a:cubicBezTo>
                  <a:cubicBezTo>
                    <a:pt x="424" y="784"/>
                    <a:pt x="422" y="787"/>
                    <a:pt x="418" y="787"/>
                  </a:cubicBezTo>
                  <a:cubicBezTo>
                    <a:pt x="410" y="787"/>
                    <a:pt x="402" y="788"/>
                    <a:pt x="394" y="788"/>
                  </a:cubicBezTo>
                  <a:close/>
                  <a:moveTo>
                    <a:pt x="369" y="787"/>
                  </a:moveTo>
                  <a:cubicBezTo>
                    <a:pt x="369" y="787"/>
                    <a:pt x="369" y="787"/>
                    <a:pt x="369" y="787"/>
                  </a:cubicBezTo>
                  <a:cubicBezTo>
                    <a:pt x="361" y="786"/>
                    <a:pt x="353" y="786"/>
                    <a:pt x="344" y="785"/>
                  </a:cubicBezTo>
                  <a:cubicBezTo>
                    <a:pt x="341" y="784"/>
                    <a:pt x="339" y="781"/>
                    <a:pt x="339" y="778"/>
                  </a:cubicBezTo>
                  <a:cubicBezTo>
                    <a:pt x="340" y="774"/>
                    <a:pt x="343" y="772"/>
                    <a:pt x="346" y="772"/>
                  </a:cubicBezTo>
                  <a:cubicBezTo>
                    <a:pt x="354" y="773"/>
                    <a:pt x="362" y="774"/>
                    <a:pt x="370" y="775"/>
                  </a:cubicBezTo>
                  <a:cubicBezTo>
                    <a:pt x="373" y="775"/>
                    <a:pt x="376" y="778"/>
                    <a:pt x="376" y="781"/>
                  </a:cubicBezTo>
                  <a:cubicBezTo>
                    <a:pt x="375" y="784"/>
                    <a:pt x="373" y="787"/>
                    <a:pt x="369" y="787"/>
                  </a:cubicBezTo>
                  <a:close/>
                  <a:moveTo>
                    <a:pt x="442" y="784"/>
                  </a:moveTo>
                  <a:cubicBezTo>
                    <a:pt x="439" y="784"/>
                    <a:pt x="437" y="782"/>
                    <a:pt x="436" y="779"/>
                  </a:cubicBezTo>
                  <a:cubicBezTo>
                    <a:pt x="436" y="776"/>
                    <a:pt x="438" y="773"/>
                    <a:pt x="442" y="772"/>
                  </a:cubicBezTo>
                  <a:cubicBezTo>
                    <a:pt x="450" y="771"/>
                    <a:pt x="457" y="770"/>
                    <a:pt x="465" y="769"/>
                  </a:cubicBezTo>
                  <a:cubicBezTo>
                    <a:pt x="469" y="768"/>
                    <a:pt x="472" y="770"/>
                    <a:pt x="472" y="773"/>
                  </a:cubicBezTo>
                  <a:cubicBezTo>
                    <a:pt x="473" y="777"/>
                    <a:pt x="471" y="780"/>
                    <a:pt x="468" y="781"/>
                  </a:cubicBezTo>
                  <a:cubicBezTo>
                    <a:pt x="459" y="782"/>
                    <a:pt x="451" y="783"/>
                    <a:pt x="443" y="784"/>
                  </a:cubicBezTo>
                  <a:lnTo>
                    <a:pt x="442" y="784"/>
                  </a:lnTo>
                  <a:close/>
                  <a:moveTo>
                    <a:pt x="321" y="781"/>
                  </a:moveTo>
                  <a:cubicBezTo>
                    <a:pt x="321" y="781"/>
                    <a:pt x="320" y="781"/>
                    <a:pt x="320" y="781"/>
                  </a:cubicBezTo>
                  <a:cubicBezTo>
                    <a:pt x="312" y="779"/>
                    <a:pt x="304" y="777"/>
                    <a:pt x="296" y="775"/>
                  </a:cubicBezTo>
                  <a:cubicBezTo>
                    <a:pt x="293" y="775"/>
                    <a:pt x="291" y="771"/>
                    <a:pt x="291" y="768"/>
                  </a:cubicBezTo>
                  <a:cubicBezTo>
                    <a:pt x="292" y="765"/>
                    <a:pt x="296" y="763"/>
                    <a:pt x="299" y="764"/>
                  </a:cubicBezTo>
                  <a:cubicBezTo>
                    <a:pt x="307" y="765"/>
                    <a:pt x="314" y="767"/>
                    <a:pt x="322" y="769"/>
                  </a:cubicBezTo>
                  <a:cubicBezTo>
                    <a:pt x="326" y="769"/>
                    <a:pt x="328" y="773"/>
                    <a:pt x="327" y="776"/>
                  </a:cubicBezTo>
                  <a:cubicBezTo>
                    <a:pt x="327" y="779"/>
                    <a:pt x="324" y="781"/>
                    <a:pt x="321" y="781"/>
                  </a:cubicBezTo>
                  <a:close/>
                  <a:moveTo>
                    <a:pt x="490" y="775"/>
                  </a:moveTo>
                  <a:cubicBezTo>
                    <a:pt x="487" y="775"/>
                    <a:pt x="485" y="774"/>
                    <a:pt x="484" y="771"/>
                  </a:cubicBezTo>
                  <a:cubicBezTo>
                    <a:pt x="483" y="768"/>
                    <a:pt x="485" y="764"/>
                    <a:pt x="489" y="763"/>
                  </a:cubicBezTo>
                  <a:cubicBezTo>
                    <a:pt x="496" y="761"/>
                    <a:pt x="504" y="759"/>
                    <a:pt x="512" y="757"/>
                  </a:cubicBezTo>
                  <a:cubicBezTo>
                    <a:pt x="515" y="756"/>
                    <a:pt x="518" y="757"/>
                    <a:pt x="519" y="761"/>
                  </a:cubicBezTo>
                  <a:cubicBezTo>
                    <a:pt x="520" y="764"/>
                    <a:pt x="519" y="767"/>
                    <a:pt x="515" y="768"/>
                  </a:cubicBezTo>
                  <a:cubicBezTo>
                    <a:pt x="508" y="771"/>
                    <a:pt x="500" y="773"/>
                    <a:pt x="492" y="775"/>
                  </a:cubicBezTo>
                  <a:cubicBezTo>
                    <a:pt x="491" y="775"/>
                    <a:pt x="491" y="775"/>
                    <a:pt x="490" y="775"/>
                  </a:cubicBezTo>
                  <a:close/>
                  <a:moveTo>
                    <a:pt x="274" y="769"/>
                  </a:moveTo>
                  <a:cubicBezTo>
                    <a:pt x="273" y="769"/>
                    <a:pt x="273" y="769"/>
                    <a:pt x="272" y="769"/>
                  </a:cubicBezTo>
                  <a:cubicBezTo>
                    <a:pt x="264" y="766"/>
                    <a:pt x="257" y="763"/>
                    <a:pt x="249" y="760"/>
                  </a:cubicBezTo>
                  <a:cubicBezTo>
                    <a:pt x="246" y="759"/>
                    <a:pt x="244" y="755"/>
                    <a:pt x="245" y="752"/>
                  </a:cubicBezTo>
                  <a:cubicBezTo>
                    <a:pt x="247" y="749"/>
                    <a:pt x="250" y="748"/>
                    <a:pt x="253" y="749"/>
                  </a:cubicBezTo>
                  <a:cubicBezTo>
                    <a:pt x="261" y="752"/>
                    <a:pt x="268" y="754"/>
                    <a:pt x="276" y="757"/>
                  </a:cubicBezTo>
                  <a:cubicBezTo>
                    <a:pt x="279" y="758"/>
                    <a:pt x="281" y="761"/>
                    <a:pt x="280" y="765"/>
                  </a:cubicBezTo>
                  <a:cubicBezTo>
                    <a:pt x="279" y="767"/>
                    <a:pt x="277" y="769"/>
                    <a:pt x="274" y="769"/>
                  </a:cubicBezTo>
                  <a:close/>
                  <a:moveTo>
                    <a:pt x="536" y="760"/>
                  </a:moveTo>
                  <a:cubicBezTo>
                    <a:pt x="534" y="760"/>
                    <a:pt x="532" y="759"/>
                    <a:pt x="531" y="756"/>
                  </a:cubicBezTo>
                  <a:cubicBezTo>
                    <a:pt x="529" y="753"/>
                    <a:pt x="531" y="750"/>
                    <a:pt x="534" y="749"/>
                  </a:cubicBezTo>
                  <a:cubicBezTo>
                    <a:pt x="542" y="746"/>
                    <a:pt x="549" y="742"/>
                    <a:pt x="556" y="739"/>
                  </a:cubicBezTo>
                  <a:cubicBezTo>
                    <a:pt x="559" y="738"/>
                    <a:pt x="563" y="739"/>
                    <a:pt x="564" y="742"/>
                  </a:cubicBezTo>
                  <a:cubicBezTo>
                    <a:pt x="566" y="745"/>
                    <a:pt x="564" y="749"/>
                    <a:pt x="561" y="750"/>
                  </a:cubicBezTo>
                  <a:cubicBezTo>
                    <a:pt x="554" y="754"/>
                    <a:pt x="546" y="757"/>
                    <a:pt x="539" y="760"/>
                  </a:cubicBezTo>
                  <a:cubicBezTo>
                    <a:pt x="538" y="760"/>
                    <a:pt x="537" y="760"/>
                    <a:pt x="536" y="760"/>
                  </a:cubicBezTo>
                  <a:close/>
                  <a:moveTo>
                    <a:pt x="229" y="751"/>
                  </a:moveTo>
                  <a:cubicBezTo>
                    <a:pt x="228" y="751"/>
                    <a:pt x="227" y="751"/>
                    <a:pt x="226" y="750"/>
                  </a:cubicBezTo>
                  <a:cubicBezTo>
                    <a:pt x="219" y="747"/>
                    <a:pt x="211" y="743"/>
                    <a:pt x="204" y="739"/>
                  </a:cubicBezTo>
                  <a:cubicBezTo>
                    <a:pt x="201" y="738"/>
                    <a:pt x="200" y="734"/>
                    <a:pt x="202" y="731"/>
                  </a:cubicBezTo>
                  <a:cubicBezTo>
                    <a:pt x="203" y="728"/>
                    <a:pt x="207" y="727"/>
                    <a:pt x="210" y="728"/>
                  </a:cubicBezTo>
                  <a:cubicBezTo>
                    <a:pt x="217" y="732"/>
                    <a:pt x="224" y="736"/>
                    <a:pt x="231" y="739"/>
                  </a:cubicBezTo>
                  <a:cubicBezTo>
                    <a:pt x="234" y="741"/>
                    <a:pt x="236" y="744"/>
                    <a:pt x="234" y="747"/>
                  </a:cubicBezTo>
                  <a:cubicBezTo>
                    <a:pt x="233" y="750"/>
                    <a:pt x="231" y="751"/>
                    <a:pt x="229" y="751"/>
                  </a:cubicBezTo>
                  <a:close/>
                  <a:moveTo>
                    <a:pt x="580" y="740"/>
                  </a:moveTo>
                  <a:cubicBezTo>
                    <a:pt x="578" y="740"/>
                    <a:pt x="576" y="738"/>
                    <a:pt x="575" y="736"/>
                  </a:cubicBezTo>
                  <a:cubicBezTo>
                    <a:pt x="573" y="733"/>
                    <a:pt x="574" y="730"/>
                    <a:pt x="577" y="728"/>
                  </a:cubicBezTo>
                  <a:cubicBezTo>
                    <a:pt x="584" y="724"/>
                    <a:pt x="591" y="720"/>
                    <a:pt x="598" y="716"/>
                  </a:cubicBezTo>
                  <a:cubicBezTo>
                    <a:pt x="601" y="714"/>
                    <a:pt x="605" y="715"/>
                    <a:pt x="606" y="718"/>
                  </a:cubicBezTo>
                  <a:cubicBezTo>
                    <a:pt x="608" y="721"/>
                    <a:pt x="607" y="724"/>
                    <a:pt x="605" y="726"/>
                  </a:cubicBezTo>
                  <a:cubicBezTo>
                    <a:pt x="598" y="731"/>
                    <a:pt x="591" y="735"/>
                    <a:pt x="583" y="739"/>
                  </a:cubicBezTo>
                  <a:cubicBezTo>
                    <a:pt x="582" y="739"/>
                    <a:pt x="581" y="740"/>
                    <a:pt x="580" y="740"/>
                  </a:cubicBezTo>
                  <a:close/>
                  <a:moveTo>
                    <a:pt x="186" y="727"/>
                  </a:moveTo>
                  <a:cubicBezTo>
                    <a:pt x="185" y="727"/>
                    <a:pt x="184" y="727"/>
                    <a:pt x="183" y="727"/>
                  </a:cubicBezTo>
                  <a:cubicBezTo>
                    <a:pt x="176" y="722"/>
                    <a:pt x="169" y="717"/>
                    <a:pt x="162" y="713"/>
                  </a:cubicBezTo>
                  <a:cubicBezTo>
                    <a:pt x="160" y="711"/>
                    <a:pt x="159" y="707"/>
                    <a:pt x="161" y="704"/>
                  </a:cubicBezTo>
                  <a:cubicBezTo>
                    <a:pt x="163" y="701"/>
                    <a:pt x="167" y="701"/>
                    <a:pt x="169" y="703"/>
                  </a:cubicBezTo>
                  <a:cubicBezTo>
                    <a:pt x="176" y="707"/>
                    <a:pt x="183" y="712"/>
                    <a:pt x="189" y="716"/>
                  </a:cubicBezTo>
                  <a:cubicBezTo>
                    <a:pt x="192" y="718"/>
                    <a:pt x="193" y="722"/>
                    <a:pt x="191" y="725"/>
                  </a:cubicBezTo>
                  <a:cubicBezTo>
                    <a:pt x="190" y="726"/>
                    <a:pt x="188" y="727"/>
                    <a:pt x="186" y="727"/>
                  </a:cubicBezTo>
                  <a:close/>
                  <a:moveTo>
                    <a:pt x="621" y="713"/>
                  </a:moveTo>
                  <a:cubicBezTo>
                    <a:pt x="619" y="713"/>
                    <a:pt x="618" y="713"/>
                    <a:pt x="616" y="711"/>
                  </a:cubicBezTo>
                  <a:cubicBezTo>
                    <a:pt x="614" y="708"/>
                    <a:pt x="615" y="704"/>
                    <a:pt x="618" y="702"/>
                  </a:cubicBezTo>
                  <a:cubicBezTo>
                    <a:pt x="624" y="698"/>
                    <a:pt x="631" y="693"/>
                    <a:pt x="637" y="688"/>
                  </a:cubicBezTo>
                  <a:cubicBezTo>
                    <a:pt x="639" y="686"/>
                    <a:pt x="643" y="686"/>
                    <a:pt x="645" y="689"/>
                  </a:cubicBezTo>
                  <a:cubicBezTo>
                    <a:pt x="647" y="691"/>
                    <a:pt x="647" y="695"/>
                    <a:pt x="644" y="697"/>
                  </a:cubicBezTo>
                  <a:cubicBezTo>
                    <a:pt x="638" y="702"/>
                    <a:pt x="632" y="707"/>
                    <a:pt x="625" y="712"/>
                  </a:cubicBezTo>
                  <a:cubicBezTo>
                    <a:pt x="624" y="713"/>
                    <a:pt x="623" y="713"/>
                    <a:pt x="621" y="713"/>
                  </a:cubicBezTo>
                  <a:close/>
                  <a:moveTo>
                    <a:pt x="147" y="699"/>
                  </a:moveTo>
                  <a:cubicBezTo>
                    <a:pt x="145" y="699"/>
                    <a:pt x="144" y="698"/>
                    <a:pt x="143" y="697"/>
                  </a:cubicBezTo>
                  <a:cubicBezTo>
                    <a:pt x="136" y="692"/>
                    <a:pt x="130" y="687"/>
                    <a:pt x="124" y="681"/>
                  </a:cubicBezTo>
                  <a:cubicBezTo>
                    <a:pt x="122" y="679"/>
                    <a:pt x="122" y="675"/>
                    <a:pt x="124" y="672"/>
                  </a:cubicBezTo>
                  <a:cubicBezTo>
                    <a:pt x="126" y="670"/>
                    <a:pt x="130" y="670"/>
                    <a:pt x="133" y="672"/>
                  </a:cubicBezTo>
                  <a:cubicBezTo>
                    <a:pt x="138" y="678"/>
                    <a:pt x="144" y="683"/>
                    <a:pt x="151" y="688"/>
                  </a:cubicBezTo>
                  <a:cubicBezTo>
                    <a:pt x="153" y="690"/>
                    <a:pt x="153" y="694"/>
                    <a:pt x="151" y="697"/>
                  </a:cubicBezTo>
                  <a:cubicBezTo>
                    <a:pt x="150" y="698"/>
                    <a:pt x="148" y="699"/>
                    <a:pt x="147" y="699"/>
                  </a:cubicBezTo>
                  <a:close/>
                  <a:moveTo>
                    <a:pt x="659" y="682"/>
                  </a:moveTo>
                  <a:cubicBezTo>
                    <a:pt x="657" y="682"/>
                    <a:pt x="656" y="682"/>
                    <a:pt x="654" y="681"/>
                  </a:cubicBezTo>
                  <a:cubicBezTo>
                    <a:pt x="652" y="678"/>
                    <a:pt x="652" y="674"/>
                    <a:pt x="655" y="672"/>
                  </a:cubicBezTo>
                  <a:cubicBezTo>
                    <a:pt x="660" y="666"/>
                    <a:pt x="666" y="661"/>
                    <a:pt x="672" y="655"/>
                  </a:cubicBezTo>
                  <a:cubicBezTo>
                    <a:pt x="674" y="652"/>
                    <a:pt x="678" y="652"/>
                    <a:pt x="680" y="655"/>
                  </a:cubicBezTo>
                  <a:cubicBezTo>
                    <a:pt x="683" y="657"/>
                    <a:pt x="683" y="661"/>
                    <a:pt x="680" y="663"/>
                  </a:cubicBezTo>
                  <a:cubicBezTo>
                    <a:pt x="675" y="669"/>
                    <a:pt x="669" y="675"/>
                    <a:pt x="663" y="681"/>
                  </a:cubicBezTo>
                  <a:cubicBezTo>
                    <a:pt x="662" y="682"/>
                    <a:pt x="660" y="682"/>
                    <a:pt x="659" y="682"/>
                  </a:cubicBezTo>
                  <a:close/>
                  <a:moveTo>
                    <a:pt x="111" y="666"/>
                  </a:moveTo>
                  <a:cubicBezTo>
                    <a:pt x="109" y="666"/>
                    <a:pt x="108" y="665"/>
                    <a:pt x="107" y="664"/>
                  </a:cubicBezTo>
                  <a:cubicBezTo>
                    <a:pt x="101" y="658"/>
                    <a:pt x="96" y="651"/>
                    <a:pt x="90" y="645"/>
                  </a:cubicBezTo>
                  <a:cubicBezTo>
                    <a:pt x="88" y="643"/>
                    <a:pt x="88" y="639"/>
                    <a:pt x="91" y="637"/>
                  </a:cubicBezTo>
                  <a:cubicBezTo>
                    <a:pt x="94" y="634"/>
                    <a:pt x="98" y="635"/>
                    <a:pt x="100" y="637"/>
                  </a:cubicBezTo>
                  <a:cubicBezTo>
                    <a:pt x="105" y="643"/>
                    <a:pt x="110" y="649"/>
                    <a:pt x="116" y="655"/>
                  </a:cubicBezTo>
                  <a:cubicBezTo>
                    <a:pt x="118" y="658"/>
                    <a:pt x="118" y="662"/>
                    <a:pt x="115" y="664"/>
                  </a:cubicBezTo>
                  <a:cubicBezTo>
                    <a:pt x="114" y="665"/>
                    <a:pt x="113" y="666"/>
                    <a:pt x="111" y="666"/>
                  </a:cubicBezTo>
                  <a:close/>
                  <a:moveTo>
                    <a:pt x="692" y="647"/>
                  </a:moveTo>
                  <a:cubicBezTo>
                    <a:pt x="691" y="647"/>
                    <a:pt x="689" y="647"/>
                    <a:pt x="688" y="646"/>
                  </a:cubicBezTo>
                  <a:cubicBezTo>
                    <a:pt x="686" y="643"/>
                    <a:pt x="685" y="640"/>
                    <a:pt x="687" y="637"/>
                  </a:cubicBezTo>
                  <a:cubicBezTo>
                    <a:pt x="692" y="631"/>
                    <a:pt x="697" y="624"/>
                    <a:pt x="702" y="618"/>
                  </a:cubicBezTo>
                  <a:cubicBezTo>
                    <a:pt x="704" y="615"/>
                    <a:pt x="708" y="615"/>
                    <a:pt x="711" y="617"/>
                  </a:cubicBezTo>
                  <a:cubicBezTo>
                    <a:pt x="713" y="619"/>
                    <a:pt x="714" y="623"/>
                    <a:pt x="712" y="625"/>
                  </a:cubicBezTo>
                  <a:cubicBezTo>
                    <a:pt x="707" y="632"/>
                    <a:pt x="702" y="638"/>
                    <a:pt x="697" y="645"/>
                  </a:cubicBezTo>
                  <a:cubicBezTo>
                    <a:pt x="696" y="646"/>
                    <a:pt x="694" y="647"/>
                    <a:pt x="692" y="647"/>
                  </a:cubicBezTo>
                  <a:close/>
                  <a:moveTo>
                    <a:pt x="80" y="628"/>
                  </a:moveTo>
                  <a:cubicBezTo>
                    <a:pt x="78" y="628"/>
                    <a:pt x="76" y="627"/>
                    <a:pt x="75" y="626"/>
                  </a:cubicBezTo>
                  <a:cubicBezTo>
                    <a:pt x="70" y="619"/>
                    <a:pt x="66" y="612"/>
                    <a:pt x="61" y="605"/>
                  </a:cubicBezTo>
                  <a:cubicBezTo>
                    <a:pt x="59" y="602"/>
                    <a:pt x="60" y="599"/>
                    <a:pt x="63" y="597"/>
                  </a:cubicBezTo>
                  <a:cubicBezTo>
                    <a:pt x="66" y="595"/>
                    <a:pt x="70" y="596"/>
                    <a:pt x="71" y="599"/>
                  </a:cubicBezTo>
                  <a:cubicBezTo>
                    <a:pt x="76" y="605"/>
                    <a:pt x="80" y="612"/>
                    <a:pt x="85" y="618"/>
                  </a:cubicBezTo>
                  <a:cubicBezTo>
                    <a:pt x="87" y="621"/>
                    <a:pt x="86" y="625"/>
                    <a:pt x="84" y="627"/>
                  </a:cubicBezTo>
                  <a:cubicBezTo>
                    <a:pt x="83" y="628"/>
                    <a:pt x="81" y="628"/>
                    <a:pt x="80" y="628"/>
                  </a:cubicBezTo>
                  <a:close/>
                  <a:moveTo>
                    <a:pt x="721" y="608"/>
                  </a:moveTo>
                  <a:cubicBezTo>
                    <a:pt x="720" y="608"/>
                    <a:pt x="718" y="607"/>
                    <a:pt x="717" y="607"/>
                  </a:cubicBezTo>
                  <a:cubicBezTo>
                    <a:pt x="715" y="605"/>
                    <a:pt x="714" y="601"/>
                    <a:pt x="716" y="598"/>
                  </a:cubicBezTo>
                  <a:cubicBezTo>
                    <a:pt x="720" y="591"/>
                    <a:pt x="724" y="585"/>
                    <a:pt x="728" y="578"/>
                  </a:cubicBezTo>
                  <a:cubicBezTo>
                    <a:pt x="729" y="575"/>
                    <a:pt x="733" y="574"/>
                    <a:pt x="736" y="575"/>
                  </a:cubicBezTo>
                  <a:cubicBezTo>
                    <a:pt x="739" y="577"/>
                    <a:pt x="740" y="581"/>
                    <a:pt x="739" y="583"/>
                  </a:cubicBezTo>
                  <a:cubicBezTo>
                    <a:pt x="735" y="591"/>
                    <a:pt x="730" y="598"/>
                    <a:pt x="726" y="605"/>
                  </a:cubicBezTo>
                  <a:cubicBezTo>
                    <a:pt x="725" y="607"/>
                    <a:pt x="723" y="608"/>
                    <a:pt x="721" y="608"/>
                  </a:cubicBezTo>
                  <a:close/>
                  <a:moveTo>
                    <a:pt x="54" y="587"/>
                  </a:moveTo>
                  <a:cubicBezTo>
                    <a:pt x="52" y="587"/>
                    <a:pt x="50" y="586"/>
                    <a:pt x="49" y="584"/>
                  </a:cubicBezTo>
                  <a:cubicBezTo>
                    <a:pt x="45" y="577"/>
                    <a:pt x="41" y="570"/>
                    <a:pt x="37" y="562"/>
                  </a:cubicBezTo>
                  <a:cubicBezTo>
                    <a:pt x="36" y="559"/>
                    <a:pt x="37" y="555"/>
                    <a:pt x="40" y="554"/>
                  </a:cubicBezTo>
                  <a:cubicBezTo>
                    <a:pt x="43" y="552"/>
                    <a:pt x="47" y="554"/>
                    <a:pt x="48" y="557"/>
                  </a:cubicBezTo>
                  <a:cubicBezTo>
                    <a:pt x="52" y="564"/>
                    <a:pt x="55" y="571"/>
                    <a:pt x="59" y="578"/>
                  </a:cubicBezTo>
                  <a:cubicBezTo>
                    <a:pt x="61" y="581"/>
                    <a:pt x="60" y="585"/>
                    <a:pt x="57" y="586"/>
                  </a:cubicBezTo>
                  <a:cubicBezTo>
                    <a:pt x="56" y="587"/>
                    <a:pt x="55" y="587"/>
                    <a:pt x="54" y="587"/>
                  </a:cubicBezTo>
                  <a:close/>
                  <a:moveTo>
                    <a:pt x="744" y="565"/>
                  </a:moveTo>
                  <a:cubicBezTo>
                    <a:pt x="743" y="565"/>
                    <a:pt x="742" y="565"/>
                    <a:pt x="742" y="564"/>
                  </a:cubicBezTo>
                  <a:cubicBezTo>
                    <a:pt x="739" y="563"/>
                    <a:pt x="737" y="559"/>
                    <a:pt x="739" y="556"/>
                  </a:cubicBezTo>
                  <a:cubicBezTo>
                    <a:pt x="742" y="549"/>
                    <a:pt x="745" y="542"/>
                    <a:pt x="748" y="534"/>
                  </a:cubicBezTo>
                  <a:cubicBezTo>
                    <a:pt x="749" y="531"/>
                    <a:pt x="753" y="530"/>
                    <a:pt x="756" y="531"/>
                  </a:cubicBezTo>
                  <a:cubicBezTo>
                    <a:pt x="759" y="532"/>
                    <a:pt x="761" y="536"/>
                    <a:pt x="760" y="539"/>
                  </a:cubicBezTo>
                  <a:cubicBezTo>
                    <a:pt x="757" y="546"/>
                    <a:pt x="753" y="554"/>
                    <a:pt x="750" y="561"/>
                  </a:cubicBezTo>
                  <a:cubicBezTo>
                    <a:pt x="749" y="564"/>
                    <a:pt x="747" y="565"/>
                    <a:pt x="744" y="565"/>
                  </a:cubicBezTo>
                  <a:close/>
                  <a:moveTo>
                    <a:pt x="33" y="543"/>
                  </a:moveTo>
                  <a:cubicBezTo>
                    <a:pt x="31" y="543"/>
                    <a:pt x="28" y="542"/>
                    <a:pt x="27" y="539"/>
                  </a:cubicBezTo>
                  <a:cubicBezTo>
                    <a:pt x="24" y="532"/>
                    <a:pt x="22" y="524"/>
                    <a:pt x="19" y="516"/>
                  </a:cubicBezTo>
                  <a:cubicBezTo>
                    <a:pt x="18" y="513"/>
                    <a:pt x="20" y="509"/>
                    <a:pt x="23" y="508"/>
                  </a:cubicBezTo>
                  <a:cubicBezTo>
                    <a:pt x="26" y="507"/>
                    <a:pt x="30" y="509"/>
                    <a:pt x="31" y="512"/>
                  </a:cubicBezTo>
                  <a:cubicBezTo>
                    <a:pt x="33" y="520"/>
                    <a:pt x="36" y="527"/>
                    <a:pt x="39" y="535"/>
                  </a:cubicBezTo>
                  <a:cubicBezTo>
                    <a:pt x="40" y="538"/>
                    <a:pt x="39" y="542"/>
                    <a:pt x="35" y="543"/>
                  </a:cubicBezTo>
                  <a:cubicBezTo>
                    <a:pt x="35" y="543"/>
                    <a:pt x="34" y="543"/>
                    <a:pt x="33" y="543"/>
                  </a:cubicBezTo>
                  <a:close/>
                  <a:moveTo>
                    <a:pt x="762" y="520"/>
                  </a:moveTo>
                  <a:cubicBezTo>
                    <a:pt x="762" y="520"/>
                    <a:pt x="761" y="520"/>
                    <a:pt x="760" y="519"/>
                  </a:cubicBezTo>
                  <a:cubicBezTo>
                    <a:pt x="757" y="518"/>
                    <a:pt x="755" y="515"/>
                    <a:pt x="756" y="512"/>
                  </a:cubicBezTo>
                  <a:cubicBezTo>
                    <a:pt x="759" y="504"/>
                    <a:pt x="761" y="496"/>
                    <a:pt x="763" y="489"/>
                  </a:cubicBezTo>
                  <a:cubicBezTo>
                    <a:pt x="764" y="485"/>
                    <a:pt x="767" y="483"/>
                    <a:pt x="771" y="484"/>
                  </a:cubicBezTo>
                  <a:cubicBezTo>
                    <a:pt x="774" y="485"/>
                    <a:pt x="776" y="488"/>
                    <a:pt x="775" y="492"/>
                  </a:cubicBezTo>
                  <a:cubicBezTo>
                    <a:pt x="773" y="500"/>
                    <a:pt x="771" y="508"/>
                    <a:pt x="768" y="515"/>
                  </a:cubicBezTo>
                  <a:cubicBezTo>
                    <a:pt x="767" y="518"/>
                    <a:pt x="765" y="520"/>
                    <a:pt x="762" y="520"/>
                  </a:cubicBezTo>
                  <a:close/>
                  <a:moveTo>
                    <a:pt x="18" y="497"/>
                  </a:moveTo>
                  <a:cubicBezTo>
                    <a:pt x="15" y="497"/>
                    <a:pt x="13" y="495"/>
                    <a:pt x="12" y="492"/>
                  </a:cubicBezTo>
                  <a:cubicBezTo>
                    <a:pt x="10" y="484"/>
                    <a:pt x="8" y="476"/>
                    <a:pt x="7" y="468"/>
                  </a:cubicBezTo>
                  <a:cubicBezTo>
                    <a:pt x="6" y="465"/>
                    <a:pt x="8" y="462"/>
                    <a:pt x="12" y="461"/>
                  </a:cubicBezTo>
                  <a:cubicBezTo>
                    <a:pt x="15" y="461"/>
                    <a:pt x="18" y="463"/>
                    <a:pt x="19" y="466"/>
                  </a:cubicBezTo>
                  <a:cubicBezTo>
                    <a:pt x="20" y="474"/>
                    <a:pt x="22" y="482"/>
                    <a:pt x="24" y="489"/>
                  </a:cubicBezTo>
                  <a:cubicBezTo>
                    <a:pt x="25" y="493"/>
                    <a:pt x="23" y="496"/>
                    <a:pt x="20" y="497"/>
                  </a:cubicBezTo>
                  <a:cubicBezTo>
                    <a:pt x="19" y="497"/>
                    <a:pt x="18" y="497"/>
                    <a:pt x="18" y="497"/>
                  </a:cubicBezTo>
                  <a:close/>
                  <a:moveTo>
                    <a:pt x="774" y="473"/>
                  </a:moveTo>
                  <a:cubicBezTo>
                    <a:pt x="774" y="473"/>
                    <a:pt x="774" y="472"/>
                    <a:pt x="773" y="472"/>
                  </a:cubicBezTo>
                  <a:cubicBezTo>
                    <a:pt x="770" y="472"/>
                    <a:pt x="768" y="469"/>
                    <a:pt x="768" y="465"/>
                  </a:cubicBezTo>
                  <a:cubicBezTo>
                    <a:pt x="770" y="457"/>
                    <a:pt x="771" y="450"/>
                    <a:pt x="772" y="442"/>
                  </a:cubicBezTo>
                  <a:cubicBezTo>
                    <a:pt x="772" y="438"/>
                    <a:pt x="775" y="436"/>
                    <a:pt x="779" y="436"/>
                  </a:cubicBezTo>
                  <a:cubicBezTo>
                    <a:pt x="782" y="437"/>
                    <a:pt x="785" y="440"/>
                    <a:pt x="784" y="443"/>
                  </a:cubicBezTo>
                  <a:cubicBezTo>
                    <a:pt x="783" y="451"/>
                    <a:pt x="782" y="459"/>
                    <a:pt x="780" y="468"/>
                  </a:cubicBezTo>
                  <a:cubicBezTo>
                    <a:pt x="780" y="470"/>
                    <a:pt x="777" y="473"/>
                    <a:pt x="774" y="473"/>
                  </a:cubicBezTo>
                  <a:close/>
                  <a:moveTo>
                    <a:pt x="9" y="449"/>
                  </a:moveTo>
                  <a:cubicBezTo>
                    <a:pt x="6" y="449"/>
                    <a:pt x="3" y="447"/>
                    <a:pt x="3" y="444"/>
                  </a:cubicBezTo>
                  <a:cubicBezTo>
                    <a:pt x="2" y="436"/>
                    <a:pt x="1" y="428"/>
                    <a:pt x="0" y="419"/>
                  </a:cubicBezTo>
                  <a:cubicBezTo>
                    <a:pt x="0" y="416"/>
                    <a:pt x="3" y="413"/>
                    <a:pt x="6" y="413"/>
                  </a:cubicBezTo>
                  <a:cubicBezTo>
                    <a:pt x="9" y="413"/>
                    <a:pt x="12" y="415"/>
                    <a:pt x="13" y="418"/>
                  </a:cubicBezTo>
                  <a:cubicBezTo>
                    <a:pt x="13" y="427"/>
                    <a:pt x="14" y="434"/>
                    <a:pt x="15" y="442"/>
                  </a:cubicBezTo>
                  <a:cubicBezTo>
                    <a:pt x="15" y="446"/>
                    <a:pt x="13" y="449"/>
                    <a:pt x="10" y="449"/>
                  </a:cubicBezTo>
                  <a:lnTo>
                    <a:pt x="9" y="449"/>
                  </a:lnTo>
                  <a:close/>
                  <a:moveTo>
                    <a:pt x="780" y="424"/>
                  </a:moveTo>
                  <a:cubicBezTo>
                    <a:pt x="780" y="424"/>
                    <a:pt x="780" y="424"/>
                    <a:pt x="780" y="424"/>
                  </a:cubicBezTo>
                  <a:cubicBezTo>
                    <a:pt x="777" y="424"/>
                    <a:pt x="774" y="421"/>
                    <a:pt x="774" y="418"/>
                  </a:cubicBezTo>
                  <a:cubicBezTo>
                    <a:pt x="775" y="410"/>
                    <a:pt x="775" y="402"/>
                    <a:pt x="775" y="394"/>
                  </a:cubicBezTo>
                  <a:cubicBezTo>
                    <a:pt x="775" y="392"/>
                    <a:pt x="775" y="392"/>
                    <a:pt x="775" y="392"/>
                  </a:cubicBezTo>
                  <a:cubicBezTo>
                    <a:pt x="775" y="389"/>
                    <a:pt x="778" y="386"/>
                    <a:pt x="781" y="386"/>
                  </a:cubicBezTo>
                  <a:cubicBezTo>
                    <a:pt x="784" y="386"/>
                    <a:pt x="787" y="389"/>
                    <a:pt x="787" y="392"/>
                  </a:cubicBezTo>
                  <a:cubicBezTo>
                    <a:pt x="787" y="394"/>
                    <a:pt x="787" y="394"/>
                    <a:pt x="787" y="394"/>
                  </a:cubicBezTo>
                  <a:cubicBezTo>
                    <a:pt x="787" y="402"/>
                    <a:pt x="787" y="410"/>
                    <a:pt x="786" y="418"/>
                  </a:cubicBezTo>
                  <a:cubicBezTo>
                    <a:pt x="786" y="422"/>
                    <a:pt x="784" y="424"/>
                    <a:pt x="780" y="424"/>
                  </a:cubicBezTo>
                  <a:close/>
                  <a:moveTo>
                    <a:pt x="6" y="400"/>
                  </a:moveTo>
                  <a:cubicBezTo>
                    <a:pt x="2" y="400"/>
                    <a:pt x="0" y="398"/>
                    <a:pt x="0" y="395"/>
                  </a:cubicBezTo>
                  <a:cubicBezTo>
                    <a:pt x="0" y="394"/>
                    <a:pt x="0" y="394"/>
                    <a:pt x="0" y="394"/>
                  </a:cubicBezTo>
                  <a:cubicBezTo>
                    <a:pt x="0" y="386"/>
                    <a:pt x="0" y="378"/>
                    <a:pt x="0" y="370"/>
                  </a:cubicBezTo>
                  <a:cubicBezTo>
                    <a:pt x="1" y="367"/>
                    <a:pt x="4" y="364"/>
                    <a:pt x="7" y="364"/>
                  </a:cubicBezTo>
                  <a:cubicBezTo>
                    <a:pt x="10" y="364"/>
                    <a:pt x="13" y="367"/>
                    <a:pt x="13" y="371"/>
                  </a:cubicBezTo>
                  <a:cubicBezTo>
                    <a:pt x="12" y="378"/>
                    <a:pt x="12" y="386"/>
                    <a:pt x="12" y="394"/>
                  </a:cubicBezTo>
                  <a:cubicBezTo>
                    <a:pt x="12" y="397"/>
                    <a:pt x="9" y="400"/>
                    <a:pt x="6" y="400"/>
                  </a:cubicBezTo>
                  <a:close/>
                  <a:moveTo>
                    <a:pt x="780" y="374"/>
                  </a:moveTo>
                  <a:cubicBezTo>
                    <a:pt x="777" y="374"/>
                    <a:pt x="774" y="372"/>
                    <a:pt x="774" y="368"/>
                  </a:cubicBezTo>
                  <a:cubicBezTo>
                    <a:pt x="774" y="360"/>
                    <a:pt x="773" y="352"/>
                    <a:pt x="772" y="344"/>
                  </a:cubicBezTo>
                  <a:cubicBezTo>
                    <a:pt x="771" y="341"/>
                    <a:pt x="774" y="338"/>
                    <a:pt x="777" y="338"/>
                  </a:cubicBezTo>
                  <a:cubicBezTo>
                    <a:pt x="780" y="337"/>
                    <a:pt x="783" y="340"/>
                    <a:pt x="784" y="343"/>
                  </a:cubicBezTo>
                  <a:cubicBezTo>
                    <a:pt x="785" y="351"/>
                    <a:pt x="786" y="359"/>
                    <a:pt x="786" y="368"/>
                  </a:cubicBezTo>
                  <a:cubicBezTo>
                    <a:pt x="787" y="371"/>
                    <a:pt x="784" y="374"/>
                    <a:pt x="781" y="374"/>
                  </a:cubicBezTo>
                  <a:lnTo>
                    <a:pt x="780" y="374"/>
                  </a:lnTo>
                  <a:close/>
                  <a:moveTo>
                    <a:pt x="9" y="352"/>
                  </a:moveTo>
                  <a:cubicBezTo>
                    <a:pt x="8" y="352"/>
                    <a:pt x="8" y="352"/>
                    <a:pt x="8" y="352"/>
                  </a:cubicBezTo>
                  <a:cubicBezTo>
                    <a:pt x="5" y="352"/>
                    <a:pt x="2" y="349"/>
                    <a:pt x="3" y="345"/>
                  </a:cubicBezTo>
                  <a:cubicBezTo>
                    <a:pt x="4" y="337"/>
                    <a:pt x="5" y="329"/>
                    <a:pt x="6" y="321"/>
                  </a:cubicBezTo>
                  <a:cubicBezTo>
                    <a:pt x="7" y="318"/>
                    <a:pt x="10" y="315"/>
                    <a:pt x="14" y="316"/>
                  </a:cubicBezTo>
                  <a:cubicBezTo>
                    <a:pt x="17" y="317"/>
                    <a:pt x="19" y="320"/>
                    <a:pt x="18" y="323"/>
                  </a:cubicBezTo>
                  <a:cubicBezTo>
                    <a:pt x="17" y="331"/>
                    <a:pt x="16" y="339"/>
                    <a:pt x="15" y="347"/>
                  </a:cubicBezTo>
                  <a:cubicBezTo>
                    <a:pt x="14" y="350"/>
                    <a:pt x="12" y="352"/>
                    <a:pt x="9" y="352"/>
                  </a:cubicBezTo>
                  <a:close/>
                  <a:moveTo>
                    <a:pt x="774" y="326"/>
                  </a:moveTo>
                  <a:cubicBezTo>
                    <a:pt x="771" y="326"/>
                    <a:pt x="769" y="324"/>
                    <a:pt x="768" y="321"/>
                  </a:cubicBezTo>
                  <a:cubicBezTo>
                    <a:pt x="766" y="313"/>
                    <a:pt x="765" y="305"/>
                    <a:pt x="763" y="297"/>
                  </a:cubicBezTo>
                  <a:cubicBezTo>
                    <a:pt x="762" y="294"/>
                    <a:pt x="764" y="291"/>
                    <a:pt x="767" y="290"/>
                  </a:cubicBezTo>
                  <a:cubicBezTo>
                    <a:pt x="770" y="289"/>
                    <a:pt x="774" y="291"/>
                    <a:pt x="775" y="294"/>
                  </a:cubicBezTo>
                  <a:cubicBezTo>
                    <a:pt x="777" y="302"/>
                    <a:pt x="778" y="310"/>
                    <a:pt x="780" y="319"/>
                  </a:cubicBezTo>
                  <a:cubicBezTo>
                    <a:pt x="781" y="322"/>
                    <a:pt x="778" y="325"/>
                    <a:pt x="775" y="326"/>
                  </a:cubicBezTo>
                  <a:cubicBezTo>
                    <a:pt x="775" y="326"/>
                    <a:pt x="774" y="326"/>
                    <a:pt x="774" y="326"/>
                  </a:cubicBezTo>
                  <a:close/>
                  <a:moveTo>
                    <a:pt x="18" y="304"/>
                  </a:moveTo>
                  <a:cubicBezTo>
                    <a:pt x="17" y="304"/>
                    <a:pt x="17" y="304"/>
                    <a:pt x="16" y="304"/>
                  </a:cubicBezTo>
                  <a:cubicBezTo>
                    <a:pt x="13" y="303"/>
                    <a:pt x="11" y="300"/>
                    <a:pt x="12" y="297"/>
                  </a:cubicBezTo>
                  <a:cubicBezTo>
                    <a:pt x="14" y="289"/>
                    <a:pt x="16" y="281"/>
                    <a:pt x="19" y="273"/>
                  </a:cubicBezTo>
                  <a:cubicBezTo>
                    <a:pt x="20" y="270"/>
                    <a:pt x="23" y="268"/>
                    <a:pt x="26" y="269"/>
                  </a:cubicBezTo>
                  <a:cubicBezTo>
                    <a:pt x="29" y="270"/>
                    <a:pt x="31" y="273"/>
                    <a:pt x="30" y="277"/>
                  </a:cubicBezTo>
                  <a:cubicBezTo>
                    <a:pt x="28" y="284"/>
                    <a:pt x="26" y="292"/>
                    <a:pt x="24" y="300"/>
                  </a:cubicBezTo>
                  <a:cubicBezTo>
                    <a:pt x="23" y="302"/>
                    <a:pt x="20" y="304"/>
                    <a:pt x="18" y="304"/>
                  </a:cubicBezTo>
                  <a:close/>
                  <a:moveTo>
                    <a:pt x="762" y="279"/>
                  </a:moveTo>
                  <a:cubicBezTo>
                    <a:pt x="759" y="279"/>
                    <a:pt x="757" y="277"/>
                    <a:pt x="756" y="274"/>
                  </a:cubicBezTo>
                  <a:cubicBezTo>
                    <a:pt x="753" y="267"/>
                    <a:pt x="751" y="259"/>
                    <a:pt x="748" y="252"/>
                  </a:cubicBezTo>
                  <a:cubicBezTo>
                    <a:pt x="746" y="249"/>
                    <a:pt x="748" y="245"/>
                    <a:pt x="751" y="244"/>
                  </a:cubicBezTo>
                  <a:cubicBezTo>
                    <a:pt x="754" y="243"/>
                    <a:pt x="758" y="244"/>
                    <a:pt x="759" y="247"/>
                  </a:cubicBezTo>
                  <a:cubicBezTo>
                    <a:pt x="762" y="255"/>
                    <a:pt x="765" y="263"/>
                    <a:pt x="768" y="271"/>
                  </a:cubicBezTo>
                  <a:cubicBezTo>
                    <a:pt x="769" y="274"/>
                    <a:pt x="767" y="277"/>
                    <a:pt x="764" y="278"/>
                  </a:cubicBezTo>
                  <a:cubicBezTo>
                    <a:pt x="763" y="279"/>
                    <a:pt x="762" y="279"/>
                    <a:pt x="762" y="279"/>
                  </a:cubicBezTo>
                  <a:close/>
                  <a:moveTo>
                    <a:pt x="33" y="258"/>
                  </a:moveTo>
                  <a:cubicBezTo>
                    <a:pt x="32" y="258"/>
                    <a:pt x="31" y="258"/>
                    <a:pt x="30" y="258"/>
                  </a:cubicBezTo>
                  <a:cubicBezTo>
                    <a:pt x="27" y="256"/>
                    <a:pt x="26" y="253"/>
                    <a:pt x="27" y="250"/>
                  </a:cubicBezTo>
                  <a:cubicBezTo>
                    <a:pt x="30" y="242"/>
                    <a:pt x="33" y="234"/>
                    <a:pt x="37" y="227"/>
                  </a:cubicBezTo>
                  <a:cubicBezTo>
                    <a:pt x="38" y="224"/>
                    <a:pt x="42" y="222"/>
                    <a:pt x="45" y="224"/>
                  </a:cubicBezTo>
                  <a:cubicBezTo>
                    <a:pt x="48" y="225"/>
                    <a:pt x="49" y="229"/>
                    <a:pt x="48" y="232"/>
                  </a:cubicBezTo>
                  <a:cubicBezTo>
                    <a:pt x="44" y="239"/>
                    <a:pt x="41" y="247"/>
                    <a:pt x="38" y="254"/>
                  </a:cubicBezTo>
                  <a:cubicBezTo>
                    <a:pt x="37" y="256"/>
                    <a:pt x="35" y="258"/>
                    <a:pt x="33" y="258"/>
                  </a:cubicBezTo>
                  <a:close/>
                  <a:moveTo>
                    <a:pt x="744" y="234"/>
                  </a:moveTo>
                  <a:cubicBezTo>
                    <a:pt x="741" y="234"/>
                    <a:pt x="739" y="232"/>
                    <a:pt x="738" y="230"/>
                  </a:cubicBezTo>
                  <a:cubicBezTo>
                    <a:pt x="735" y="223"/>
                    <a:pt x="731" y="216"/>
                    <a:pt x="727" y="209"/>
                  </a:cubicBezTo>
                  <a:cubicBezTo>
                    <a:pt x="726" y="206"/>
                    <a:pt x="727" y="202"/>
                    <a:pt x="730" y="200"/>
                  </a:cubicBezTo>
                  <a:cubicBezTo>
                    <a:pt x="732" y="199"/>
                    <a:pt x="736" y="200"/>
                    <a:pt x="738" y="203"/>
                  </a:cubicBezTo>
                  <a:cubicBezTo>
                    <a:pt x="742" y="210"/>
                    <a:pt x="746" y="217"/>
                    <a:pt x="749" y="225"/>
                  </a:cubicBezTo>
                  <a:cubicBezTo>
                    <a:pt x="751" y="228"/>
                    <a:pt x="749" y="232"/>
                    <a:pt x="746" y="233"/>
                  </a:cubicBezTo>
                  <a:cubicBezTo>
                    <a:pt x="745" y="233"/>
                    <a:pt x="745" y="234"/>
                    <a:pt x="744" y="234"/>
                  </a:cubicBezTo>
                  <a:close/>
                  <a:moveTo>
                    <a:pt x="53" y="214"/>
                  </a:moveTo>
                  <a:cubicBezTo>
                    <a:pt x="52" y="214"/>
                    <a:pt x="51" y="214"/>
                    <a:pt x="50" y="213"/>
                  </a:cubicBezTo>
                  <a:cubicBezTo>
                    <a:pt x="47" y="211"/>
                    <a:pt x="46" y="208"/>
                    <a:pt x="48" y="205"/>
                  </a:cubicBezTo>
                  <a:cubicBezTo>
                    <a:pt x="52" y="198"/>
                    <a:pt x="56" y="190"/>
                    <a:pt x="60" y="183"/>
                  </a:cubicBezTo>
                  <a:cubicBezTo>
                    <a:pt x="62" y="181"/>
                    <a:pt x="66" y="180"/>
                    <a:pt x="69" y="182"/>
                  </a:cubicBezTo>
                  <a:cubicBezTo>
                    <a:pt x="72" y="183"/>
                    <a:pt x="73" y="187"/>
                    <a:pt x="71" y="190"/>
                  </a:cubicBezTo>
                  <a:cubicBezTo>
                    <a:pt x="67" y="197"/>
                    <a:pt x="62" y="204"/>
                    <a:pt x="59" y="211"/>
                  </a:cubicBezTo>
                  <a:cubicBezTo>
                    <a:pt x="57" y="213"/>
                    <a:pt x="55" y="214"/>
                    <a:pt x="53" y="214"/>
                  </a:cubicBezTo>
                  <a:close/>
                  <a:moveTo>
                    <a:pt x="720" y="191"/>
                  </a:moveTo>
                  <a:cubicBezTo>
                    <a:pt x="718" y="191"/>
                    <a:pt x="716" y="190"/>
                    <a:pt x="715" y="188"/>
                  </a:cubicBezTo>
                  <a:cubicBezTo>
                    <a:pt x="711" y="182"/>
                    <a:pt x="706" y="175"/>
                    <a:pt x="701" y="169"/>
                  </a:cubicBezTo>
                  <a:cubicBezTo>
                    <a:pt x="699" y="166"/>
                    <a:pt x="700" y="162"/>
                    <a:pt x="703" y="160"/>
                  </a:cubicBezTo>
                  <a:cubicBezTo>
                    <a:pt x="705" y="158"/>
                    <a:pt x="709" y="159"/>
                    <a:pt x="711" y="161"/>
                  </a:cubicBezTo>
                  <a:cubicBezTo>
                    <a:pt x="716" y="168"/>
                    <a:pt x="721" y="175"/>
                    <a:pt x="725" y="182"/>
                  </a:cubicBezTo>
                  <a:cubicBezTo>
                    <a:pt x="727" y="184"/>
                    <a:pt x="726" y="188"/>
                    <a:pt x="723" y="190"/>
                  </a:cubicBezTo>
                  <a:cubicBezTo>
                    <a:pt x="722" y="191"/>
                    <a:pt x="721" y="191"/>
                    <a:pt x="720" y="191"/>
                  </a:cubicBezTo>
                  <a:close/>
                  <a:moveTo>
                    <a:pt x="79" y="173"/>
                  </a:moveTo>
                  <a:cubicBezTo>
                    <a:pt x="78" y="173"/>
                    <a:pt x="77" y="172"/>
                    <a:pt x="76" y="172"/>
                  </a:cubicBezTo>
                  <a:cubicBezTo>
                    <a:pt x="73" y="170"/>
                    <a:pt x="72" y="166"/>
                    <a:pt x="74" y="163"/>
                  </a:cubicBezTo>
                  <a:cubicBezTo>
                    <a:pt x="79" y="156"/>
                    <a:pt x="84" y="150"/>
                    <a:pt x="89" y="143"/>
                  </a:cubicBezTo>
                  <a:cubicBezTo>
                    <a:pt x="92" y="141"/>
                    <a:pt x="95" y="140"/>
                    <a:pt x="98" y="143"/>
                  </a:cubicBezTo>
                  <a:cubicBezTo>
                    <a:pt x="101" y="145"/>
                    <a:pt x="101" y="149"/>
                    <a:pt x="99" y="151"/>
                  </a:cubicBezTo>
                  <a:cubicBezTo>
                    <a:pt x="94" y="157"/>
                    <a:pt x="89" y="164"/>
                    <a:pt x="84" y="170"/>
                  </a:cubicBezTo>
                  <a:cubicBezTo>
                    <a:pt x="83" y="172"/>
                    <a:pt x="81" y="173"/>
                    <a:pt x="79" y="173"/>
                  </a:cubicBezTo>
                  <a:close/>
                  <a:moveTo>
                    <a:pt x="691" y="152"/>
                  </a:moveTo>
                  <a:cubicBezTo>
                    <a:pt x="690" y="152"/>
                    <a:pt x="688" y="151"/>
                    <a:pt x="687" y="150"/>
                  </a:cubicBezTo>
                  <a:cubicBezTo>
                    <a:pt x="681" y="144"/>
                    <a:pt x="676" y="138"/>
                    <a:pt x="671" y="132"/>
                  </a:cubicBezTo>
                  <a:cubicBezTo>
                    <a:pt x="668" y="129"/>
                    <a:pt x="668" y="125"/>
                    <a:pt x="671" y="123"/>
                  </a:cubicBezTo>
                  <a:cubicBezTo>
                    <a:pt x="673" y="121"/>
                    <a:pt x="677" y="121"/>
                    <a:pt x="680" y="123"/>
                  </a:cubicBezTo>
                  <a:cubicBezTo>
                    <a:pt x="685" y="129"/>
                    <a:pt x="691" y="135"/>
                    <a:pt x="696" y="142"/>
                  </a:cubicBezTo>
                  <a:cubicBezTo>
                    <a:pt x="698" y="144"/>
                    <a:pt x="698" y="148"/>
                    <a:pt x="695" y="150"/>
                  </a:cubicBezTo>
                  <a:cubicBezTo>
                    <a:pt x="694" y="151"/>
                    <a:pt x="693" y="152"/>
                    <a:pt x="691" y="152"/>
                  </a:cubicBezTo>
                  <a:close/>
                  <a:moveTo>
                    <a:pt x="110" y="135"/>
                  </a:moveTo>
                  <a:cubicBezTo>
                    <a:pt x="109" y="135"/>
                    <a:pt x="107" y="135"/>
                    <a:pt x="106" y="133"/>
                  </a:cubicBezTo>
                  <a:cubicBezTo>
                    <a:pt x="104" y="131"/>
                    <a:pt x="103" y="127"/>
                    <a:pt x="106" y="125"/>
                  </a:cubicBezTo>
                  <a:cubicBezTo>
                    <a:pt x="111" y="119"/>
                    <a:pt x="117" y="113"/>
                    <a:pt x="123" y="107"/>
                  </a:cubicBezTo>
                  <a:cubicBezTo>
                    <a:pt x="126" y="105"/>
                    <a:pt x="130" y="105"/>
                    <a:pt x="132" y="108"/>
                  </a:cubicBezTo>
                  <a:cubicBezTo>
                    <a:pt x="134" y="110"/>
                    <a:pt x="134" y="114"/>
                    <a:pt x="132" y="116"/>
                  </a:cubicBezTo>
                  <a:cubicBezTo>
                    <a:pt x="126" y="122"/>
                    <a:pt x="120" y="127"/>
                    <a:pt x="115" y="133"/>
                  </a:cubicBezTo>
                  <a:cubicBezTo>
                    <a:pt x="114" y="134"/>
                    <a:pt x="112" y="135"/>
                    <a:pt x="110" y="135"/>
                  </a:cubicBezTo>
                  <a:close/>
                  <a:moveTo>
                    <a:pt x="658" y="116"/>
                  </a:moveTo>
                  <a:cubicBezTo>
                    <a:pt x="656" y="116"/>
                    <a:pt x="655" y="116"/>
                    <a:pt x="654" y="115"/>
                  </a:cubicBezTo>
                  <a:cubicBezTo>
                    <a:pt x="648" y="109"/>
                    <a:pt x="642" y="104"/>
                    <a:pt x="636" y="99"/>
                  </a:cubicBezTo>
                  <a:cubicBezTo>
                    <a:pt x="633" y="97"/>
                    <a:pt x="633" y="93"/>
                    <a:pt x="635" y="90"/>
                  </a:cubicBezTo>
                  <a:cubicBezTo>
                    <a:pt x="637" y="88"/>
                    <a:pt x="641" y="87"/>
                    <a:pt x="643" y="90"/>
                  </a:cubicBezTo>
                  <a:cubicBezTo>
                    <a:pt x="650" y="95"/>
                    <a:pt x="656" y="100"/>
                    <a:pt x="662" y="106"/>
                  </a:cubicBezTo>
                  <a:cubicBezTo>
                    <a:pt x="665" y="108"/>
                    <a:pt x="665" y="112"/>
                    <a:pt x="662" y="115"/>
                  </a:cubicBezTo>
                  <a:cubicBezTo>
                    <a:pt x="661" y="116"/>
                    <a:pt x="660" y="116"/>
                    <a:pt x="658" y="116"/>
                  </a:cubicBezTo>
                  <a:close/>
                  <a:moveTo>
                    <a:pt x="146" y="102"/>
                  </a:moveTo>
                  <a:cubicBezTo>
                    <a:pt x="144" y="102"/>
                    <a:pt x="142" y="101"/>
                    <a:pt x="141" y="100"/>
                  </a:cubicBezTo>
                  <a:cubicBezTo>
                    <a:pt x="139" y="97"/>
                    <a:pt x="139" y="93"/>
                    <a:pt x="142" y="91"/>
                  </a:cubicBezTo>
                  <a:cubicBezTo>
                    <a:pt x="148" y="86"/>
                    <a:pt x="155" y="81"/>
                    <a:pt x="161" y="76"/>
                  </a:cubicBezTo>
                  <a:cubicBezTo>
                    <a:pt x="164" y="74"/>
                    <a:pt x="168" y="74"/>
                    <a:pt x="170" y="77"/>
                  </a:cubicBezTo>
                  <a:cubicBezTo>
                    <a:pt x="172" y="80"/>
                    <a:pt x="171" y="84"/>
                    <a:pt x="168" y="86"/>
                  </a:cubicBezTo>
                  <a:cubicBezTo>
                    <a:pt x="162" y="90"/>
                    <a:pt x="156" y="95"/>
                    <a:pt x="150" y="100"/>
                  </a:cubicBezTo>
                  <a:cubicBezTo>
                    <a:pt x="148" y="101"/>
                    <a:pt x="147" y="102"/>
                    <a:pt x="146" y="102"/>
                  </a:cubicBezTo>
                  <a:close/>
                  <a:moveTo>
                    <a:pt x="620" y="86"/>
                  </a:moveTo>
                  <a:cubicBezTo>
                    <a:pt x="619" y="86"/>
                    <a:pt x="618" y="85"/>
                    <a:pt x="617" y="84"/>
                  </a:cubicBezTo>
                  <a:cubicBezTo>
                    <a:pt x="610" y="80"/>
                    <a:pt x="604" y="75"/>
                    <a:pt x="597" y="71"/>
                  </a:cubicBezTo>
                  <a:cubicBezTo>
                    <a:pt x="594" y="69"/>
                    <a:pt x="593" y="65"/>
                    <a:pt x="595" y="63"/>
                  </a:cubicBezTo>
                  <a:cubicBezTo>
                    <a:pt x="597" y="60"/>
                    <a:pt x="601" y="59"/>
                    <a:pt x="603" y="61"/>
                  </a:cubicBezTo>
                  <a:cubicBezTo>
                    <a:pt x="610" y="65"/>
                    <a:pt x="617" y="70"/>
                    <a:pt x="624" y="74"/>
                  </a:cubicBezTo>
                  <a:cubicBezTo>
                    <a:pt x="627" y="76"/>
                    <a:pt x="627" y="80"/>
                    <a:pt x="625" y="83"/>
                  </a:cubicBezTo>
                  <a:cubicBezTo>
                    <a:pt x="624" y="85"/>
                    <a:pt x="622" y="86"/>
                    <a:pt x="620" y="86"/>
                  </a:cubicBezTo>
                  <a:close/>
                  <a:moveTo>
                    <a:pt x="185" y="73"/>
                  </a:moveTo>
                  <a:cubicBezTo>
                    <a:pt x="183" y="73"/>
                    <a:pt x="181" y="72"/>
                    <a:pt x="180" y="70"/>
                  </a:cubicBezTo>
                  <a:cubicBezTo>
                    <a:pt x="178" y="67"/>
                    <a:pt x="179" y="64"/>
                    <a:pt x="182" y="62"/>
                  </a:cubicBezTo>
                  <a:cubicBezTo>
                    <a:pt x="189" y="57"/>
                    <a:pt x="196" y="53"/>
                    <a:pt x="203" y="49"/>
                  </a:cubicBezTo>
                  <a:cubicBezTo>
                    <a:pt x="206" y="48"/>
                    <a:pt x="209" y="49"/>
                    <a:pt x="211" y="52"/>
                  </a:cubicBezTo>
                  <a:cubicBezTo>
                    <a:pt x="213" y="54"/>
                    <a:pt x="212" y="58"/>
                    <a:pt x="209" y="60"/>
                  </a:cubicBezTo>
                  <a:cubicBezTo>
                    <a:pt x="202" y="64"/>
                    <a:pt x="195" y="68"/>
                    <a:pt x="188" y="72"/>
                  </a:cubicBezTo>
                  <a:cubicBezTo>
                    <a:pt x="187" y="73"/>
                    <a:pt x="186" y="73"/>
                    <a:pt x="185" y="73"/>
                  </a:cubicBezTo>
                  <a:close/>
                  <a:moveTo>
                    <a:pt x="579" y="60"/>
                  </a:moveTo>
                  <a:cubicBezTo>
                    <a:pt x="578" y="60"/>
                    <a:pt x="577" y="59"/>
                    <a:pt x="576" y="59"/>
                  </a:cubicBezTo>
                  <a:cubicBezTo>
                    <a:pt x="569" y="55"/>
                    <a:pt x="562" y="51"/>
                    <a:pt x="555" y="48"/>
                  </a:cubicBezTo>
                  <a:cubicBezTo>
                    <a:pt x="552" y="47"/>
                    <a:pt x="550" y="43"/>
                    <a:pt x="552" y="40"/>
                  </a:cubicBezTo>
                  <a:cubicBezTo>
                    <a:pt x="553" y="37"/>
                    <a:pt x="557" y="35"/>
                    <a:pt x="560" y="37"/>
                  </a:cubicBezTo>
                  <a:cubicBezTo>
                    <a:pt x="567" y="40"/>
                    <a:pt x="575" y="44"/>
                    <a:pt x="582" y="48"/>
                  </a:cubicBezTo>
                  <a:cubicBezTo>
                    <a:pt x="585" y="50"/>
                    <a:pt x="586" y="53"/>
                    <a:pt x="584" y="56"/>
                  </a:cubicBezTo>
                  <a:cubicBezTo>
                    <a:pt x="583" y="58"/>
                    <a:pt x="581" y="60"/>
                    <a:pt x="579" y="60"/>
                  </a:cubicBezTo>
                  <a:close/>
                  <a:moveTo>
                    <a:pt x="227" y="49"/>
                  </a:moveTo>
                  <a:cubicBezTo>
                    <a:pt x="225" y="49"/>
                    <a:pt x="223" y="48"/>
                    <a:pt x="222" y="46"/>
                  </a:cubicBezTo>
                  <a:cubicBezTo>
                    <a:pt x="220" y="43"/>
                    <a:pt x="222" y="39"/>
                    <a:pt x="225" y="38"/>
                  </a:cubicBezTo>
                  <a:cubicBezTo>
                    <a:pt x="232" y="34"/>
                    <a:pt x="240" y="31"/>
                    <a:pt x="247" y="28"/>
                  </a:cubicBezTo>
                  <a:cubicBezTo>
                    <a:pt x="251" y="27"/>
                    <a:pt x="254" y="28"/>
                    <a:pt x="255" y="31"/>
                  </a:cubicBezTo>
                  <a:cubicBezTo>
                    <a:pt x="257" y="35"/>
                    <a:pt x="255" y="38"/>
                    <a:pt x="252" y="39"/>
                  </a:cubicBezTo>
                  <a:cubicBezTo>
                    <a:pt x="245" y="42"/>
                    <a:pt x="237" y="45"/>
                    <a:pt x="230" y="49"/>
                  </a:cubicBezTo>
                  <a:cubicBezTo>
                    <a:pt x="229" y="49"/>
                    <a:pt x="228" y="49"/>
                    <a:pt x="227" y="49"/>
                  </a:cubicBezTo>
                  <a:close/>
                  <a:moveTo>
                    <a:pt x="535" y="39"/>
                  </a:moveTo>
                  <a:cubicBezTo>
                    <a:pt x="534" y="39"/>
                    <a:pt x="533" y="39"/>
                    <a:pt x="533" y="39"/>
                  </a:cubicBezTo>
                  <a:cubicBezTo>
                    <a:pt x="525" y="36"/>
                    <a:pt x="518" y="33"/>
                    <a:pt x="510" y="30"/>
                  </a:cubicBezTo>
                  <a:cubicBezTo>
                    <a:pt x="507" y="29"/>
                    <a:pt x="505" y="26"/>
                    <a:pt x="506" y="23"/>
                  </a:cubicBezTo>
                  <a:cubicBezTo>
                    <a:pt x="507" y="20"/>
                    <a:pt x="511" y="18"/>
                    <a:pt x="514" y="19"/>
                  </a:cubicBezTo>
                  <a:cubicBezTo>
                    <a:pt x="522" y="21"/>
                    <a:pt x="530" y="24"/>
                    <a:pt x="537" y="27"/>
                  </a:cubicBezTo>
                  <a:cubicBezTo>
                    <a:pt x="540" y="28"/>
                    <a:pt x="542" y="32"/>
                    <a:pt x="541" y="35"/>
                  </a:cubicBezTo>
                  <a:cubicBezTo>
                    <a:pt x="540" y="37"/>
                    <a:pt x="537" y="39"/>
                    <a:pt x="535" y="39"/>
                  </a:cubicBezTo>
                  <a:close/>
                  <a:moveTo>
                    <a:pt x="273" y="31"/>
                  </a:moveTo>
                  <a:cubicBezTo>
                    <a:pt x="270" y="31"/>
                    <a:pt x="268" y="30"/>
                    <a:pt x="267" y="27"/>
                  </a:cubicBezTo>
                  <a:cubicBezTo>
                    <a:pt x="266" y="24"/>
                    <a:pt x="267" y="21"/>
                    <a:pt x="271" y="20"/>
                  </a:cubicBezTo>
                  <a:cubicBezTo>
                    <a:pt x="278" y="17"/>
                    <a:pt x="286" y="15"/>
                    <a:pt x="294" y="13"/>
                  </a:cubicBezTo>
                  <a:cubicBezTo>
                    <a:pt x="298" y="12"/>
                    <a:pt x="301" y="14"/>
                    <a:pt x="302" y="17"/>
                  </a:cubicBezTo>
                  <a:cubicBezTo>
                    <a:pt x="303" y="20"/>
                    <a:pt x="301" y="24"/>
                    <a:pt x="297" y="24"/>
                  </a:cubicBezTo>
                  <a:cubicBezTo>
                    <a:pt x="290" y="26"/>
                    <a:pt x="282" y="29"/>
                    <a:pt x="274" y="31"/>
                  </a:cubicBezTo>
                  <a:cubicBezTo>
                    <a:pt x="274" y="31"/>
                    <a:pt x="273" y="31"/>
                    <a:pt x="273" y="31"/>
                  </a:cubicBezTo>
                  <a:close/>
                  <a:moveTo>
                    <a:pt x="489" y="24"/>
                  </a:moveTo>
                  <a:cubicBezTo>
                    <a:pt x="488" y="24"/>
                    <a:pt x="488" y="24"/>
                    <a:pt x="487" y="24"/>
                  </a:cubicBezTo>
                  <a:cubicBezTo>
                    <a:pt x="479" y="22"/>
                    <a:pt x="472" y="20"/>
                    <a:pt x="464" y="19"/>
                  </a:cubicBezTo>
                  <a:cubicBezTo>
                    <a:pt x="460" y="18"/>
                    <a:pt x="458" y="15"/>
                    <a:pt x="459" y="12"/>
                  </a:cubicBezTo>
                  <a:cubicBezTo>
                    <a:pt x="459" y="8"/>
                    <a:pt x="463" y="6"/>
                    <a:pt x="466" y="7"/>
                  </a:cubicBezTo>
                  <a:cubicBezTo>
                    <a:pt x="474" y="8"/>
                    <a:pt x="482" y="10"/>
                    <a:pt x="490" y="12"/>
                  </a:cubicBezTo>
                  <a:cubicBezTo>
                    <a:pt x="493" y="13"/>
                    <a:pt x="495" y="16"/>
                    <a:pt x="495" y="19"/>
                  </a:cubicBezTo>
                  <a:cubicBezTo>
                    <a:pt x="494" y="22"/>
                    <a:pt x="491" y="24"/>
                    <a:pt x="489" y="24"/>
                  </a:cubicBezTo>
                  <a:close/>
                  <a:moveTo>
                    <a:pt x="320" y="19"/>
                  </a:moveTo>
                  <a:cubicBezTo>
                    <a:pt x="317" y="19"/>
                    <a:pt x="314" y="17"/>
                    <a:pt x="314" y="14"/>
                  </a:cubicBezTo>
                  <a:cubicBezTo>
                    <a:pt x="313" y="11"/>
                    <a:pt x="315" y="8"/>
                    <a:pt x="318" y="7"/>
                  </a:cubicBezTo>
                  <a:cubicBezTo>
                    <a:pt x="327" y="6"/>
                    <a:pt x="335" y="4"/>
                    <a:pt x="343" y="3"/>
                  </a:cubicBezTo>
                  <a:cubicBezTo>
                    <a:pt x="346" y="3"/>
                    <a:pt x="349" y="5"/>
                    <a:pt x="350" y="9"/>
                  </a:cubicBezTo>
                  <a:cubicBezTo>
                    <a:pt x="350" y="12"/>
                    <a:pt x="348" y="15"/>
                    <a:pt x="344" y="15"/>
                  </a:cubicBezTo>
                  <a:cubicBezTo>
                    <a:pt x="336" y="16"/>
                    <a:pt x="329" y="18"/>
                    <a:pt x="321" y="19"/>
                  </a:cubicBezTo>
                  <a:cubicBezTo>
                    <a:pt x="320" y="19"/>
                    <a:pt x="320" y="19"/>
                    <a:pt x="320" y="19"/>
                  </a:cubicBezTo>
                  <a:close/>
                  <a:moveTo>
                    <a:pt x="441" y="15"/>
                  </a:moveTo>
                  <a:cubicBezTo>
                    <a:pt x="440" y="15"/>
                    <a:pt x="440" y="15"/>
                    <a:pt x="440" y="15"/>
                  </a:cubicBezTo>
                  <a:cubicBezTo>
                    <a:pt x="432" y="14"/>
                    <a:pt x="424" y="13"/>
                    <a:pt x="416" y="13"/>
                  </a:cubicBezTo>
                  <a:cubicBezTo>
                    <a:pt x="413" y="13"/>
                    <a:pt x="410" y="10"/>
                    <a:pt x="410" y="6"/>
                  </a:cubicBezTo>
                  <a:cubicBezTo>
                    <a:pt x="411" y="3"/>
                    <a:pt x="414" y="0"/>
                    <a:pt x="417" y="1"/>
                  </a:cubicBezTo>
                  <a:cubicBezTo>
                    <a:pt x="425" y="1"/>
                    <a:pt x="433" y="2"/>
                    <a:pt x="442" y="3"/>
                  </a:cubicBezTo>
                  <a:cubicBezTo>
                    <a:pt x="445" y="3"/>
                    <a:pt x="447" y="6"/>
                    <a:pt x="447" y="10"/>
                  </a:cubicBezTo>
                  <a:cubicBezTo>
                    <a:pt x="446" y="13"/>
                    <a:pt x="444" y="15"/>
                    <a:pt x="441" y="15"/>
                  </a:cubicBezTo>
                  <a:close/>
                  <a:moveTo>
                    <a:pt x="368" y="13"/>
                  </a:moveTo>
                  <a:cubicBezTo>
                    <a:pt x="365" y="13"/>
                    <a:pt x="362" y="11"/>
                    <a:pt x="362" y="7"/>
                  </a:cubicBezTo>
                  <a:cubicBezTo>
                    <a:pt x="362" y="4"/>
                    <a:pt x="364" y="1"/>
                    <a:pt x="368" y="1"/>
                  </a:cubicBezTo>
                  <a:cubicBezTo>
                    <a:pt x="376" y="0"/>
                    <a:pt x="384" y="0"/>
                    <a:pt x="392" y="0"/>
                  </a:cubicBezTo>
                  <a:cubicBezTo>
                    <a:pt x="392" y="0"/>
                    <a:pt x="392" y="0"/>
                    <a:pt x="392" y="0"/>
                  </a:cubicBezTo>
                  <a:cubicBezTo>
                    <a:pt x="396" y="0"/>
                    <a:pt x="398" y="3"/>
                    <a:pt x="398" y="6"/>
                  </a:cubicBezTo>
                  <a:cubicBezTo>
                    <a:pt x="398" y="10"/>
                    <a:pt x="396" y="12"/>
                    <a:pt x="392" y="12"/>
                  </a:cubicBezTo>
                  <a:cubicBezTo>
                    <a:pt x="384" y="12"/>
                    <a:pt x="376" y="13"/>
                    <a:pt x="368" y="13"/>
                  </a:cubicBezTo>
                  <a:close/>
                </a:path>
              </a:pathLst>
            </a:custGeom>
            <a:solidFill>
              <a:srgbClr val="333333"/>
            </a:solidFill>
            <a:ln w="9525">
              <a:noFill/>
              <a:miter lim="800000"/>
              <a:headEnd/>
              <a:tailEnd/>
            </a:ln>
          </p:spPr>
          <p:txBody>
            <a:bodyPr/>
            <a:lstStyle/>
            <a:p>
              <a:endParaRPr lang="zh-CN" altLang="en-US">
                <a:latin typeface="等线"/>
                <a:ea typeface="等线"/>
              </a:endParaRPr>
            </a:p>
          </p:txBody>
        </p:sp>
      </p:grpSp>
      <p:sp>
        <p:nvSpPr>
          <p:cNvPr id="18435" name="文本框 16"/>
          <p:cNvSpPr txBox="1">
            <a:spLocks noChangeArrowheads="1"/>
          </p:cNvSpPr>
          <p:nvPr/>
        </p:nvSpPr>
        <p:spPr bwMode="auto">
          <a:xfrm>
            <a:off x="9926638" y="2098675"/>
            <a:ext cx="842962" cy="830263"/>
          </a:xfrm>
          <a:prstGeom prst="rect">
            <a:avLst/>
          </a:prstGeom>
          <a:noFill/>
          <a:ln w="9525">
            <a:noFill/>
            <a:miter lim="800000"/>
            <a:headEnd/>
            <a:tailEnd/>
          </a:ln>
        </p:spPr>
        <p:txBody>
          <a:bodyPr>
            <a:spAutoFit/>
          </a:bodyPr>
          <a:lstStyle/>
          <a:p>
            <a:pPr algn="ctr"/>
            <a:r>
              <a:rPr lang="en-US" altLang="zh-CN" sz="4800" b="1">
                <a:solidFill>
                  <a:schemeClr val="bg1"/>
                </a:solidFill>
                <a:latin typeface="Agency FB" pitchFamily="34" charset="0"/>
                <a:ea typeface="等线"/>
              </a:rPr>
              <a:t>02</a:t>
            </a:r>
            <a:endParaRPr lang="zh-CN" altLang="en-US" sz="4800" b="1">
              <a:solidFill>
                <a:schemeClr val="bg1"/>
              </a:solidFill>
              <a:latin typeface="Agency FB" pitchFamily="34" charset="0"/>
              <a:ea typeface="等线"/>
            </a:endParaRPr>
          </a:p>
        </p:txBody>
      </p:sp>
      <p:sp>
        <p:nvSpPr>
          <p:cNvPr id="18436" name="文本框 40"/>
          <p:cNvSpPr txBox="1">
            <a:spLocks noChangeArrowheads="1"/>
          </p:cNvSpPr>
          <p:nvPr/>
        </p:nvSpPr>
        <p:spPr bwMode="auto">
          <a:xfrm>
            <a:off x="3086100" y="3629025"/>
            <a:ext cx="8267700" cy="1754188"/>
          </a:xfrm>
          <a:prstGeom prst="rect">
            <a:avLst/>
          </a:prstGeom>
          <a:noFill/>
          <a:ln w="9525">
            <a:noFill/>
            <a:miter lim="800000"/>
            <a:headEnd/>
            <a:tailEnd/>
          </a:ln>
        </p:spPr>
        <p:txBody>
          <a:bodyPr>
            <a:spAutoFit/>
          </a:bodyPr>
          <a:lstStyle/>
          <a:p>
            <a:pPr algn="r"/>
            <a:r>
              <a:rPr lang="zh-CN" altLang="en-US" sz="5400" b="1">
                <a:solidFill>
                  <a:srgbClr val="0271BF"/>
                </a:solidFill>
                <a:latin typeface="华文中宋" pitchFamily="2" charset="-122"/>
                <a:ea typeface="华文中宋" pitchFamily="2" charset="-122"/>
              </a:rPr>
              <a:t>优化开办企业指标的</a:t>
            </a:r>
            <a:endParaRPr lang="en-US" altLang="zh-CN" sz="5400" b="1">
              <a:solidFill>
                <a:srgbClr val="0271BF"/>
              </a:solidFill>
              <a:latin typeface="华文中宋" pitchFamily="2" charset="-122"/>
              <a:ea typeface="华文中宋" pitchFamily="2" charset="-122"/>
            </a:endParaRPr>
          </a:p>
          <a:p>
            <a:pPr algn="r"/>
            <a:r>
              <a:rPr lang="zh-CN" altLang="en-US" sz="5400" b="1">
                <a:solidFill>
                  <a:srgbClr val="0271BF"/>
                </a:solidFill>
                <a:latin typeface="华文中宋" pitchFamily="2" charset="-122"/>
                <a:ea typeface="华文中宋" pitchFamily="2" charset="-122"/>
              </a:rPr>
              <a:t>思路和基本原则</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组合 52"/>
          <p:cNvGrpSpPr>
            <a:grpSpLocks/>
          </p:cNvGrpSpPr>
          <p:nvPr/>
        </p:nvGrpSpPr>
        <p:grpSpPr bwMode="auto">
          <a:xfrm rot="10800000">
            <a:off x="0" y="6265863"/>
            <a:ext cx="12192000" cy="606425"/>
            <a:chOff x="0" y="-9535"/>
            <a:chExt cx="9725025" cy="2950142"/>
          </a:xfrm>
        </p:grpSpPr>
        <p:sp>
          <p:nvSpPr>
            <p:cNvPr id="19480" name="Freeform 5"/>
            <p:cNvSpPr>
              <a:spLocks/>
            </p:cNvSpPr>
            <p:nvPr/>
          </p:nvSpPr>
          <p:spPr bwMode="auto">
            <a:xfrm>
              <a:off x="0" y="0"/>
              <a:ext cx="1489553" cy="2182505"/>
            </a:xfrm>
            <a:custGeom>
              <a:avLst/>
              <a:gdLst>
                <a:gd name="T0" fmla="*/ 0 w 503"/>
                <a:gd name="T1" fmla="*/ 0 h 737"/>
                <a:gd name="T2" fmla="*/ 1489553 w 503"/>
                <a:gd name="T3" fmla="*/ 2182505 h 737"/>
                <a:gd name="T4" fmla="*/ 0 w 503"/>
                <a:gd name="T5" fmla="*/ 1187496 h 737"/>
                <a:gd name="T6" fmla="*/ 0 w 503"/>
                <a:gd name="T7" fmla="*/ 0 h 737"/>
                <a:gd name="T8" fmla="*/ 0 60000 65536"/>
                <a:gd name="T9" fmla="*/ 0 60000 65536"/>
                <a:gd name="T10" fmla="*/ 0 60000 65536"/>
                <a:gd name="T11" fmla="*/ 0 60000 65536"/>
                <a:gd name="T12" fmla="*/ 0 w 503"/>
                <a:gd name="T13" fmla="*/ 0 h 737"/>
                <a:gd name="T14" fmla="*/ 503 w 503"/>
                <a:gd name="T15" fmla="*/ 737 h 737"/>
              </a:gdLst>
              <a:ahLst/>
              <a:cxnLst>
                <a:cxn ang="T8">
                  <a:pos x="T0" y="T1"/>
                </a:cxn>
                <a:cxn ang="T9">
                  <a:pos x="T2" y="T3"/>
                </a:cxn>
                <a:cxn ang="T10">
                  <a:pos x="T4" y="T5"/>
                </a:cxn>
                <a:cxn ang="T11">
                  <a:pos x="T6" y="T7"/>
                </a:cxn>
              </a:cxnLst>
              <a:rect l="T12" t="T13" r="T14" b="T15"/>
              <a:pathLst>
                <a:path w="503" h="737">
                  <a:moveTo>
                    <a:pt x="0" y="0"/>
                  </a:moveTo>
                  <a:lnTo>
                    <a:pt x="503" y="737"/>
                  </a:lnTo>
                  <a:lnTo>
                    <a:pt x="0" y="401"/>
                  </a:lnTo>
                  <a:lnTo>
                    <a:pt x="0" y="0"/>
                  </a:lnTo>
                  <a:close/>
                </a:path>
              </a:pathLst>
            </a:custGeom>
            <a:solidFill>
              <a:srgbClr val="0271BF"/>
            </a:solidFill>
            <a:ln w="9525">
              <a:noFill/>
              <a:miter lim="800000"/>
              <a:headEnd/>
              <a:tailEnd/>
            </a:ln>
          </p:spPr>
          <p:txBody>
            <a:bodyPr/>
            <a:lstStyle/>
            <a:p>
              <a:endParaRPr lang="zh-CN" altLang="en-US">
                <a:solidFill>
                  <a:srgbClr val="000000"/>
                </a:solidFill>
                <a:latin typeface="等线"/>
                <a:ea typeface="等线"/>
              </a:endParaRPr>
            </a:p>
          </p:txBody>
        </p:sp>
        <p:sp>
          <p:nvSpPr>
            <p:cNvPr id="19481" name="Freeform 7"/>
            <p:cNvSpPr>
              <a:spLocks/>
            </p:cNvSpPr>
            <p:nvPr/>
          </p:nvSpPr>
          <p:spPr bwMode="auto">
            <a:xfrm>
              <a:off x="6728154" y="0"/>
              <a:ext cx="2996871" cy="2940607"/>
            </a:xfrm>
            <a:custGeom>
              <a:avLst/>
              <a:gdLst>
                <a:gd name="T0" fmla="*/ 0 w 1012"/>
                <a:gd name="T1" fmla="*/ 0 h 993"/>
                <a:gd name="T2" fmla="*/ 2996871 w 1012"/>
                <a:gd name="T3" fmla="*/ 0 h 993"/>
                <a:gd name="T4" fmla="*/ 2996871 w 1012"/>
                <a:gd name="T5" fmla="*/ 2940607 h 993"/>
                <a:gd name="T6" fmla="*/ 0 w 1012"/>
                <a:gd name="T7" fmla="*/ 0 h 993"/>
                <a:gd name="T8" fmla="*/ 0 60000 65536"/>
                <a:gd name="T9" fmla="*/ 0 60000 65536"/>
                <a:gd name="T10" fmla="*/ 0 60000 65536"/>
                <a:gd name="T11" fmla="*/ 0 60000 65536"/>
                <a:gd name="T12" fmla="*/ 0 w 1012"/>
                <a:gd name="T13" fmla="*/ 0 h 993"/>
                <a:gd name="T14" fmla="*/ 1012 w 1012"/>
                <a:gd name="T15" fmla="*/ 993 h 993"/>
              </a:gdLst>
              <a:ahLst/>
              <a:cxnLst>
                <a:cxn ang="T8">
                  <a:pos x="T0" y="T1"/>
                </a:cxn>
                <a:cxn ang="T9">
                  <a:pos x="T2" y="T3"/>
                </a:cxn>
                <a:cxn ang="T10">
                  <a:pos x="T4" y="T5"/>
                </a:cxn>
                <a:cxn ang="T11">
                  <a:pos x="T6" y="T7"/>
                </a:cxn>
              </a:cxnLst>
              <a:rect l="T12" t="T13" r="T14" b="T15"/>
              <a:pathLst>
                <a:path w="1012" h="993">
                  <a:moveTo>
                    <a:pt x="0" y="0"/>
                  </a:moveTo>
                  <a:lnTo>
                    <a:pt x="1012" y="0"/>
                  </a:lnTo>
                  <a:lnTo>
                    <a:pt x="1012" y="993"/>
                  </a:lnTo>
                  <a:lnTo>
                    <a:pt x="0" y="0"/>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19482" name="Freeform 8"/>
            <p:cNvSpPr>
              <a:spLocks/>
            </p:cNvSpPr>
            <p:nvPr/>
          </p:nvSpPr>
          <p:spPr bwMode="auto">
            <a:xfrm>
              <a:off x="2" y="1"/>
              <a:ext cx="4963198" cy="870631"/>
            </a:xfrm>
            <a:custGeom>
              <a:avLst/>
              <a:gdLst>
                <a:gd name="T0" fmla="*/ 0 w 1676"/>
                <a:gd name="T1" fmla="*/ 0 h 294"/>
                <a:gd name="T2" fmla="*/ 586344 w 1676"/>
                <a:gd name="T3" fmla="*/ 870631 h 294"/>
                <a:gd name="T4" fmla="*/ 4963198 w 1676"/>
                <a:gd name="T5" fmla="*/ 0 h 294"/>
                <a:gd name="T6" fmla="*/ 0 w 1676"/>
                <a:gd name="T7" fmla="*/ 0 h 294"/>
                <a:gd name="T8" fmla="*/ 0 60000 65536"/>
                <a:gd name="T9" fmla="*/ 0 60000 65536"/>
                <a:gd name="T10" fmla="*/ 0 60000 65536"/>
                <a:gd name="T11" fmla="*/ 0 60000 65536"/>
                <a:gd name="T12" fmla="*/ 0 w 1676"/>
                <a:gd name="T13" fmla="*/ 0 h 294"/>
                <a:gd name="T14" fmla="*/ 1676 w 1676"/>
                <a:gd name="T15" fmla="*/ 294 h 294"/>
              </a:gdLst>
              <a:ahLst/>
              <a:cxnLst>
                <a:cxn ang="T8">
                  <a:pos x="T0" y="T1"/>
                </a:cxn>
                <a:cxn ang="T9">
                  <a:pos x="T2" y="T3"/>
                </a:cxn>
                <a:cxn ang="T10">
                  <a:pos x="T4" y="T5"/>
                </a:cxn>
                <a:cxn ang="T11">
                  <a:pos x="T6" y="T7"/>
                </a:cxn>
              </a:cxnLst>
              <a:rect l="T12" t="T13" r="T14" b="T15"/>
              <a:pathLst>
                <a:path w="1676" h="294">
                  <a:moveTo>
                    <a:pt x="0" y="0"/>
                  </a:moveTo>
                  <a:lnTo>
                    <a:pt x="198" y="294"/>
                  </a:lnTo>
                  <a:lnTo>
                    <a:pt x="1676" y="0"/>
                  </a:lnTo>
                  <a:lnTo>
                    <a:pt x="0" y="0"/>
                  </a:lnTo>
                  <a:close/>
                </a:path>
              </a:pathLst>
            </a:custGeom>
            <a:solidFill>
              <a:srgbClr val="025B98"/>
            </a:solidFill>
            <a:ln w="9525">
              <a:noFill/>
              <a:miter lim="800000"/>
              <a:headEnd/>
              <a:tailEnd/>
            </a:ln>
          </p:spPr>
          <p:txBody>
            <a:bodyPr/>
            <a:lstStyle/>
            <a:p>
              <a:endParaRPr lang="zh-CN" altLang="en-US">
                <a:solidFill>
                  <a:srgbClr val="000000"/>
                </a:solidFill>
                <a:latin typeface="等线"/>
                <a:ea typeface="等线"/>
              </a:endParaRPr>
            </a:p>
          </p:txBody>
        </p:sp>
        <p:sp>
          <p:nvSpPr>
            <p:cNvPr id="19483" name="Freeform 9"/>
            <p:cNvSpPr>
              <a:spLocks/>
            </p:cNvSpPr>
            <p:nvPr/>
          </p:nvSpPr>
          <p:spPr bwMode="auto">
            <a:xfrm>
              <a:off x="578747" y="-9535"/>
              <a:ext cx="4376854" cy="2182503"/>
            </a:xfrm>
            <a:custGeom>
              <a:avLst/>
              <a:gdLst>
                <a:gd name="T0" fmla="*/ 0 w 1478"/>
                <a:gd name="T1" fmla="*/ 870632 h 737"/>
                <a:gd name="T2" fmla="*/ 4376854 w 1478"/>
                <a:gd name="T3" fmla="*/ 0 h 737"/>
                <a:gd name="T4" fmla="*/ 903207 w 1478"/>
                <a:gd name="T5" fmla="*/ 2182503 h 737"/>
                <a:gd name="T6" fmla="*/ 0 w 1478"/>
                <a:gd name="T7" fmla="*/ 870632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close/>
                </a:path>
              </a:pathLst>
            </a:custGeom>
            <a:solidFill>
              <a:srgbClr val="024D80"/>
            </a:solidFill>
            <a:ln w="9525">
              <a:noFill/>
              <a:miter lim="800000"/>
              <a:headEnd/>
              <a:tailEnd/>
            </a:ln>
          </p:spPr>
          <p:txBody>
            <a:bodyPr/>
            <a:lstStyle/>
            <a:p>
              <a:endParaRPr lang="zh-CN" altLang="en-US">
                <a:solidFill>
                  <a:srgbClr val="000000"/>
                </a:solidFill>
                <a:latin typeface="等线"/>
                <a:ea typeface="等线"/>
              </a:endParaRPr>
            </a:p>
          </p:txBody>
        </p:sp>
        <p:sp>
          <p:nvSpPr>
            <p:cNvPr id="19484" name="Freeform 10"/>
            <p:cNvSpPr>
              <a:spLocks/>
            </p:cNvSpPr>
            <p:nvPr/>
          </p:nvSpPr>
          <p:spPr bwMode="auto">
            <a:xfrm>
              <a:off x="586344" y="0"/>
              <a:ext cx="4376854" cy="2182505"/>
            </a:xfrm>
            <a:custGeom>
              <a:avLst/>
              <a:gdLst>
                <a:gd name="T0" fmla="*/ 0 w 1478"/>
                <a:gd name="T1" fmla="*/ 870633 h 737"/>
                <a:gd name="T2" fmla="*/ 4376854 w 1478"/>
                <a:gd name="T3" fmla="*/ 0 h 737"/>
                <a:gd name="T4" fmla="*/ 903207 w 1478"/>
                <a:gd name="T5" fmla="*/ 2182505 h 737"/>
                <a:gd name="T6" fmla="*/ 0 w 1478"/>
                <a:gd name="T7" fmla="*/ 870633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19485" name="Freeform 15"/>
            <p:cNvSpPr>
              <a:spLocks/>
            </p:cNvSpPr>
            <p:nvPr/>
          </p:nvSpPr>
          <p:spPr bwMode="auto">
            <a:xfrm>
              <a:off x="1474357" y="0"/>
              <a:ext cx="8235474" cy="2182505"/>
            </a:xfrm>
            <a:custGeom>
              <a:avLst/>
              <a:gdLst>
                <a:gd name="T0" fmla="*/ 0 w 2781"/>
                <a:gd name="T1" fmla="*/ 2182505 h 737"/>
                <a:gd name="T2" fmla="*/ 8235474 w 2781"/>
                <a:gd name="T3" fmla="*/ 0 h 737"/>
                <a:gd name="T4" fmla="*/ 3473647 w 2781"/>
                <a:gd name="T5" fmla="*/ 0 h 737"/>
                <a:gd name="T6" fmla="*/ 0 w 2781"/>
                <a:gd name="T7" fmla="*/ 2182505 h 737"/>
                <a:gd name="T8" fmla="*/ 0 60000 65536"/>
                <a:gd name="T9" fmla="*/ 0 60000 65536"/>
                <a:gd name="T10" fmla="*/ 0 60000 65536"/>
                <a:gd name="T11" fmla="*/ 0 60000 65536"/>
                <a:gd name="T12" fmla="*/ 0 w 2781"/>
                <a:gd name="T13" fmla="*/ 0 h 737"/>
                <a:gd name="T14" fmla="*/ 2781 w 2781"/>
                <a:gd name="T15" fmla="*/ 737 h 737"/>
              </a:gdLst>
              <a:ahLst/>
              <a:cxnLst>
                <a:cxn ang="T8">
                  <a:pos x="T0" y="T1"/>
                </a:cxn>
                <a:cxn ang="T9">
                  <a:pos x="T2" y="T3"/>
                </a:cxn>
                <a:cxn ang="T10">
                  <a:pos x="T4" y="T5"/>
                </a:cxn>
                <a:cxn ang="T11">
                  <a:pos x="T6" y="T7"/>
                </a:cxn>
              </a:cxnLst>
              <a:rect l="T12" t="T13" r="T14" b="T15"/>
              <a:pathLst>
                <a:path w="2781" h="737">
                  <a:moveTo>
                    <a:pt x="0" y="737"/>
                  </a:moveTo>
                  <a:lnTo>
                    <a:pt x="2781" y="0"/>
                  </a:lnTo>
                  <a:lnTo>
                    <a:pt x="1173" y="0"/>
                  </a:lnTo>
                  <a:lnTo>
                    <a:pt x="0" y="737"/>
                  </a:lnTo>
                  <a:close/>
                </a:path>
              </a:pathLst>
            </a:custGeom>
            <a:solidFill>
              <a:srgbClr val="0271BF"/>
            </a:solidFill>
            <a:ln w="9525">
              <a:noFill/>
              <a:miter lim="800000"/>
              <a:headEnd/>
              <a:tailEnd/>
            </a:ln>
          </p:spPr>
          <p:txBody>
            <a:bodyPr/>
            <a:lstStyle/>
            <a:p>
              <a:endParaRPr lang="zh-CN" altLang="en-US">
                <a:solidFill>
                  <a:srgbClr val="000000"/>
                </a:solidFill>
                <a:latin typeface="等线"/>
                <a:ea typeface="等线"/>
              </a:endParaRPr>
            </a:p>
          </p:txBody>
        </p:sp>
      </p:grpSp>
      <p:grpSp>
        <p:nvGrpSpPr>
          <p:cNvPr id="5" name="组合 4"/>
          <p:cNvGrpSpPr>
            <a:grpSpLocks/>
          </p:cNvGrpSpPr>
          <p:nvPr/>
        </p:nvGrpSpPr>
        <p:grpSpPr bwMode="auto">
          <a:xfrm>
            <a:off x="539750" y="2481263"/>
            <a:ext cx="2954338" cy="2162175"/>
            <a:chOff x="578729" y="2715972"/>
            <a:chExt cx="2954655" cy="2160820"/>
          </a:xfrm>
        </p:grpSpPr>
        <p:sp>
          <p:nvSpPr>
            <p:cNvPr id="267" name="矩形 266">
              <a:extLst>
                <a:ext uri="{FF2B5EF4-FFF2-40B4-BE49-F238E27FC236}"/>
              </a:extLst>
            </p:cNvPr>
            <p:cNvSpPr/>
            <p:nvPr/>
          </p:nvSpPr>
          <p:spPr>
            <a:xfrm>
              <a:off x="578729" y="2715972"/>
              <a:ext cx="2954655" cy="923346"/>
            </a:xfrm>
            <a:prstGeom prst="rect">
              <a:avLst/>
            </a:prstGeom>
          </p:spPr>
          <p:txBody>
            <a:bodyPr wrap="none">
              <a:spAutoFit/>
            </a:bodyPr>
            <a:lstStyle/>
            <a:p>
              <a:pPr fontAlgn="auto">
                <a:spcBef>
                  <a:spcPts val="0"/>
                </a:spcBef>
                <a:spcAft>
                  <a:spcPts val="0"/>
                </a:spcAft>
                <a:defRPr/>
              </a:pPr>
              <a:r>
                <a:rPr lang="zh-CN" altLang="en-US" sz="5400" dirty="0">
                  <a:solidFill>
                    <a:schemeClr val="accent1">
                      <a:lumMod val="75000"/>
                    </a:schemeClr>
                  </a:solidFill>
                  <a:latin typeface="微软雅黑" panose="020B0503020204020204" pitchFamily="34" charset="-122"/>
                  <a:ea typeface="微软雅黑" panose="020B0503020204020204" pitchFamily="34" charset="-122"/>
                  <a:cs typeface="+mn-cs"/>
                </a:rPr>
                <a:t>解放思想</a:t>
              </a:r>
              <a:endParaRPr lang="en-US" altLang="zh-CN" sz="5400" dirty="0">
                <a:solidFill>
                  <a:schemeClr val="accent1">
                    <a:lumMod val="75000"/>
                  </a:schemeClr>
                </a:solidFill>
                <a:latin typeface="微软雅黑" panose="020B0503020204020204" pitchFamily="34" charset="-122"/>
                <a:ea typeface="微软雅黑" panose="020B0503020204020204" pitchFamily="34" charset="-122"/>
                <a:cs typeface="+mn-cs"/>
              </a:endParaRPr>
            </a:p>
          </p:txBody>
        </p:sp>
        <p:grpSp>
          <p:nvGrpSpPr>
            <p:cNvPr id="19477" name="组合 2"/>
            <p:cNvGrpSpPr>
              <a:grpSpLocks/>
            </p:cNvGrpSpPr>
            <p:nvPr/>
          </p:nvGrpSpPr>
          <p:grpSpPr bwMode="auto">
            <a:xfrm>
              <a:off x="1084633" y="3676463"/>
              <a:ext cx="1958883" cy="1200329"/>
              <a:chOff x="1084633" y="3676463"/>
              <a:chExt cx="1958883" cy="1200329"/>
            </a:xfrm>
          </p:grpSpPr>
          <p:sp>
            <p:nvSpPr>
              <p:cNvPr id="19478" name="Freeform 371"/>
              <p:cNvSpPr>
                <a:spLocks/>
              </p:cNvSpPr>
              <p:nvPr/>
            </p:nvSpPr>
            <p:spPr bwMode="auto">
              <a:xfrm>
                <a:off x="1084633" y="3819300"/>
                <a:ext cx="1958883" cy="975870"/>
              </a:xfrm>
              <a:custGeom>
                <a:avLst/>
                <a:gdLst>
                  <a:gd name="T0" fmla="*/ 979441 w 580"/>
                  <a:gd name="T1" fmla="*/ 975870 h 289"/>
                  <a:gd name="T2" fmla="*/ 1958883 w 580"/>
                  <a:gd name="T3" fmla="*/ 0 h 289"/>
                  <a:gd name="T4" fmla="*/ 0 w 580"/>
                  <a:gd name="T5" fmla="*/ 0 h 289"/>
                  <a:gd name="T6" fmla="*/ 979441 w 580"/>
                  <a:gd name="T7" fmla="*/ 975870 h 289"/>
                  <a:gd name="T8" fmla="*/ 0 60000 65536"/>
                  <a:gd name="T9" fmla="*/ 0 60000 65536"/>
                  <a:gd name="T10" fmla="*/ 0 60000 65536"/>
                  <a:gd name="T11" fmla="*/ 0 60000 65536"/>
                  <a:gd name="T12" fmla="*/ 0 w 580"/>
                  <a:gd name="T13" fmla="*/ 0 h 289"/>
                  <a:gd name="T14" fmla="*/ 580 w 580"/>
                  <a:gd name="T15" fmla="*/ 289 h 289"/>
                </a:gdLst>
                <a:ahLst/>
                <a:cxnLst>
                  <a:cxn ang="T8">
                    <a:pos x="T0" y="T1"/>
                  </a:cxn>
                  <a:cxn ang="T9">
                    <a:pos x="T2" y="T3"/>
                  </a:cxn>
                  <a:cxn ang="T10">
                    <a:pos x="T4" y="T5"/>
                  </a:cxn>
                  <a:cxn ang="T11">
                    <a:pos x="T6" y="T7"/>
                  </a:cxn>
                </a:cxnLst>
                <a:rect l="T12" t="T13" r="T14" b="T15"/>
                <a:pathLst>
                  <a:path w="580" h="289">
                    <a:moveTo>
                      <a:pt x="290" y="289"/>
                    </a:moveTo>
                    <a:cubicBezTo>
                      <a:pt x="450" y="289"/>
                      <a:pt x="580" y="160"/>
                      <a:pt x="580" y="0"/>
                    </a:cubicBezTo>
                    <a:cubicBezTo>
                      <a:pt x="0" y="0"/>
                      <a:pt x="0" y="0"/>
                      <a:pt x="0" y="0"/>
                    </a:cubicBezTo>
                    <a:cubicBezTo>
                      <a:pt x="0" y="160"/>
                      <a:pt x="130" y="289"/>
                      <a:pt x="290" y="289"/>
                    </a:cubicBezTo>
                    <a:close/>
                  </a:path>
                </a:pathLst>
              </a:custGeom>
              <a:solidFill>
                <a:srgbClr val="0070C0"/>
              </a:solidFill>
              <a:ln w="9525">
                <a:noFill/>
                <a:miter lim="800000"/>
                <a:headEnd/>
                <a:tailEnd/>
              </a:ln>
            </p:spPr>
            <p:txBody>
              <a:bodyPr/>
              <a:lstStyle/>
              <a:p>
                <a:endParaRPr lang="zh-CN" altLang="en-US">
                  <a:solidFill>
                    <a:srgbClr val="000000"/>
                  </a:solidFill>
                  <a:latin typeface="等线"/>
                  <a:ea typeface="等线"/>
                </a:endParaRPr>
              </a:p>
            </p:txBody>
          </p:sp>
          <p:sp>
            <p:nvSpPr>
              <p:cNvPr id="19479" name="文本框 1"/>
              <p:cNvSpPr txBox="1">
                <a:spLocks noChangeArrowheads="1"/>
              </p:cNvSpPr>
              <p:nvPr/>
            </p:nvSpPr>
            <p:spPr bwMode="auto">
              <a:xfrm>
                <a:off x="1684440" y="3676463"/>
                <a:ext cx="780983" cy="1200329"/>
              </a:xfrm>
              <a:prstGeom prst="rect">
                <a:avLst/>
              </a:prstGeom>
              <a:noFill/>
              <a:ln w="9525">
                <a:noFill/>
                <a:miter lim="800000"/>
                <a:headEnd/>
                <a:tailEnd/>
              </a:ln>
            </p:spPr>
            <p:txBody>
              <a:bodyPr wrap="none">
                <a:spAutoFit/>
              </a:bodyPr>
              <a:lstStyle/>
              <a:p>
                <a:r>
                  <a:rPr lang="en-US" altLang="zh-CN" sz="7200">
                    <a:solidFill>
                      <a:schemeClr val="bg1"/>
                    </a:solidFill>
                    <a:latin typeface="Broadway"/>
                    <a:ea typeface="等线"/>
                  </a:rPr>
                  <a:t>1</a:t>
                </a:r>
                <a:endParaRPr lang="zh-CN" altLang="en-US" sz="3200">
                  <a:solidFill>
                    <a:schemeClr val="bg1"/>
                  </a:solidFill>
                  <a:latin typeface="Broadway"/>
                  <a:ea typeface="等线"/>
                </a:endParaRPr>
              </a:p>
            </p:txBody>
          </p:sp>
        </p:grpSp>
      </p:grpSp>
      <p:grpSp>
        <p:nvGrpSpPr>
          <p:cNvPr id="8" name="组合 7"/>
          <p:cNvGrpSpPr>
            <a:grpSpLocks/>
          </p:cNvGrpSpPr>
          <p:nvPr/>
        </p:nvGrpSpPr>
        <p:grpSpPr bwMode="auto">
          <a:xfrm>
            <a:off x="5881688" y="2400300"/>
            <a:ext cx="2954337" cy="2320925"/>
            <a:chOff x="5734633" y="2626658"/>
            <a:chExt cx="2954655" cy="2319684"/>
          </a:xfrm>
        </p:grpSpPr>
        <p:sp>
          <p:nvSpPr>
            <p:cNvPr id="75" name="矩形 74">
              <a:extLst>
                <a:ext uri="{FF2B5EF4-FFF2-40B4-BE49-F238E27FC236}"/>
              </a:extLst>
            </p:cNvPr>
            <p:cNvSpPr/>
            <p:nvPr/>
          </p:nvSpPr>
          <p:spPr>
            <a:xfrm>
              <a:off x="5734633" y="2626658"/>
              <a:ext cx="2954655" cy="923431"/>
            </a:xfrm>
            <a:prstGeom prst="rect">
              <a:avLst/>
            </a:prstGeom>
          </p:spPr>
          <p:txBody>
            <a:bodyPr wrap="none">
              <a:spAutoFit/>
            </a:bodyPr>
            <a:lstStyle/>
            <a:p>
              <a:pPr fontAlgn="auto">
                <a:spcBef>
                  <a:spcPts val="0"/>
                </a:spcBef>
                <a:spcAft>
                  <a:spcPts val="0"/>
                </a:spcAft>
                <a:defRPr/>
              </a:pPr>
              <a:r>
                <a:rPr lang="zh-CN" altLang="en-US" sz="5400" dirty="0">
                  <a:solidFill>
                    <a:schemeClr val="accent1">
                      <a:lumMod val="75000"/>
                    </a:schemeClr>
                  </a:solidFill>
                  <a:latin typeface="微软雅黑" panose="020B0503020204020204" pitchFamily="34" charset="-122"/>
                  <a:ea typeface="微软雅黑" panose="020B0503020204020204" pitchFamily="34" charset="-122"/>
                  <a:cs typeface="+mn-cs"/>
                </a:rPr>
                <a:t>整合协同</a:t>
              </a:r>
              <a:endParaRPr lang="en-US" altLang="zh-CN" sz="5400" dirty="0">
                <a:solidFill>
                  <a:schemeClr val="accent1">
                    <a:lumMod val="75000"/>
                  </a:schemeClr>
                </a:solidFill>
                <a:latin typeface="微软雅黑" panose="020B0503020204020204" pitchFamily="34" charset="-122"/>
                <a:ea typeface="微软雅黑" panose="020B0503020204020204" pitchFamily="34" charset="-122"/>
                <a:cs typeface="+mn-cs"/>
              </a:endParaRPr>
            </a:p>
          </p:txBody>
        </p:sp>
        <p:grpSp>
          <p:nvGrpSpPr>
            <p:cNvPr id="19473" name="组合 6"/>
            <p:cNvGrpSpPr>
              <a:grpSpLocks/>
            </p:cNvGrpSpPr>
            <p:nvPr/>
          </p:nvGrpSpPr>
          <p:grpSpPr bwMode="auto">
            <a:xfrm>
              <a:off x="6175222" y="3746013"/>
              <a:ext cx="1958884" cy="1200329"/>
              <a:chOff x="6175222" y="3746013"/>
              <a:chExt cx="1958884" cy="1200329"/>
            </a:xfrm>
          </p:grpSpPr>
          <p:sp>
            <p:nvSpPr>
              <p:cNvPr id="73" name="Freeform 371">
                <a:extLst>
                  <a:ext uri="{FF2B5EF4-FFF2-40B4-BE49-F238E27FC236}"/>
                </a:extLst>
              </p:cNvPr>
              <p:cNvSpPr>
                <a:spLocks/>
              </p:cNvSpPr>
              <p:nvPr/>
            </p:nvSpPr>
            <p:spPr bwMode="auto">
              <a:xfrm>
                <a:off x="6176005" y="3918192"/>
                <a:ext cx="1957598" cy="975791"/>
              </a:xfrm>
              <a:custGeom>
                <a:avLst/>
                <a:gdLst>
                  <a:gd name="T0" fmla="*/ 290 w 580"/>
                  <a:gd name="T1" fmla="*/ 289 h 289"/>
                  <a:gd name="T2" fmla="*/ 580 w 580"/>
                  <a:gd name="T3" fmla="*/ 0 h 289"/>
                  <a:gd name="T4" fmla="*/ 0 w 580"/>
                  <a:gd name="T5" fmla="*/ 0 h 289"/>
                  <a:gd name="T6" fmla="*/ 290 w 580"/>
                  <a:gd name="T7" fmla="*/ 289 h 289"/>
                </a:gdLst>
                <a:ahLst/>
                <a:cxnLst>
                  <a:cxn ang="0">
                    <a:pos x="T0" y="T1"/>
                  </a:cxn>
                  <a:cxn ang="0">
                    <a:pos x="T2" y="T3"/>
                  </a:cxn>
                  <a:cxn ang="0">
                    <a:pos x="T4" y="T5"/>
                  </a:cxn>
                  <a:cxn ang="0">
                    <a:pos x="T6" y="T7"/>
                  </a:cxn>
                </a:cxnLst>
                <a:rect l="0" t="0" r="r" b="b"/>
                <a:pathLst>
                  <a:path w="580" h="289">
                    <a:moveTo>
                      <a:pt x="290" y="289"/>
                    </a:moveTo>
                    <a:cubicBezTo>
                      <a:pt x="450" y="289"/>
                      <a:pt x="580" y="160"/>
                      <a:pt x="580" y="0"/>
                    </a:cubicBezTo>
                    <a:cubicBezTo>
                      <a:pt x="0" y="0"/>
                      <a:pt x="0" y="0"/>
                      <a:pt x="0" y="0"/>
                    </a:cubicBezTo>
                    <a:cubicBezTo>
                      <a:pt x="0" y="160"/>
                      <a:pt x="130" y="289"/>
                      <a:pt x="290" y="289"/>
                    </a:cubicBezTo>
                    <a:close/>
                  </a:path>
                </a:pathLst>
              </a:custGeom>
              <a:solidFill>
                <a:schemeClr val="accent5"/>
              </a:solidFill>
              <a:ln>
                <a:noFill/>
              </a:ln>
              <a:extLst>
                <a:ext uri="{91240B29-F687-4F45-9708-019B960494DF}"/>
              </a:extLst>
            </p:spPr>
            <p:txBody>
              <a:bodyPr/>
              <a:lstStyle/>
              <a:p>
                <a:pPr fontAlgn="auto">
                  <a:spcBef>
                    <a:spcPts val="0"/>
                  </a:spcBef>
                  <a:spcAft>
                    <a:spcPts val="0"/>
                  </a:spcAft>
                  <a:defRPr/>
                </a:pPr>
                <a:endParaRPr lang="zh-CN" altLang="en-US">
                  <a:solidFill>
                    <a:prstClr val="black"/>
                  </a:solidFill>
                  <a:latin typeface="+mn-lt"/>
                  <a:ea typeface="+mn-ea"/>
                  <a:cs typeface="+mn-cs"/>
                </a:endParaRPr>
              </a:p>
            </p:txBody>
          </p:sp>
          <p:sp>
            <p:nvSpPr>
              <p:cNvPr id="19475" name="文本框 76"/>
              <p:cNvSpPr txBox="1">
                <a:spLocks noChangeArrowheads="1"/>
              </p:cNvSpPr>
              <p:nvPr/>
            </p:nvSpPr>
            <p:spPr bwMode="auto">
              <a:xfrm>
                <a:off x="6819387" y="3746013"/>
                <a:ext cx="780983" cy="1200329"/>
              </a:xfrm>
              <a:prstGeom prst="rect">
                <a:avLst/>
              </a:prstGeom>
              <a:noFill/>
              <a:ln w="9525">
                <a:noFill/>
                <a:miter lim="800000"/>
                <a:headEnd/>
                <a:tailEnd/>
              </a:ln>
            </p:spPr>
            <p:txBody>
              <a:bodyPr wrap="none">
                <a:spAutoFit/>
              </a:bodyPr>
              <a:lstStyle/>
              <a:p>
                <a:r>
                  <a:rPr lang="en-US" altLang="zh-CN" sz="7200">
                    <a:solidFill>
                      <a:schemeClr val="bg1"/>
                    </a:solidFill>
                    <a:latin typeface="Broadway"/>
                    <a:ea typeface="等线"/>
                  </a:rPr>
                  <a:t>3</a:t>
                </a:r>
                <a:endParaRPr lang="zh-CN" altLang="en-US" sz="7200">
                  <a:solidFill>
                    <a:schemeClr val="bg1"/>
                  </a:solidFill>
                  <a:latin typeface="Broadway"/>
                  <a:ea typeface="等线"/>
                </a:endParaRPr>
              </a:p>
            </p:txBody>
          </p:sp>
        </p:grpSp>
      </p:grpSp>
      <p:grpSp>
        <p:nvGrpSpPr>
          <p:cNvPr id="6" name="组合 5"/>
          <p:cNvGrpSpPr>
            <a:grpSpLocks/>
          </p:cNvGrpSpPr>
          <p:nvPr/>
        </p:nvGrpSpPr>
        <p:grpSpPr bwMode="auto">
          <a:xfrm>
            <a:off x="3143250" y="2482850"/>
            <a:ext cx="2954338" cy="2203450"/>
            <a:chOff x="3026051" y="2718099"/>
            <a:chExt cx="2954655" cy="2202732"/>
          </a:xfrm>
        </p:grpSpPr>
        <p:sp>
          <p:nvSpPr>
            <p:cNvPr id="74" name="矩形 73">
              <a:extLst>
                <a:ext uri="{FF2B5EF4-FFF2-40B4-BE49-F238E27FC236}"/>
              </a:extLst>
            </p:cNvPr>
            <p:cNvSpPr/>
            <p:nvPr/>
          </p:nvSpPr>
          <p:spPr>
            <a:xfrm>
              <a:off x="3026051" y="3997207"/>
              <a:ext cx="2954655" cy="923624"/>
            </a:xfrm>
            <a:prstGeom prst="rect">
              <a:avLst/>
            </a:prstGeom>
          </p:spPr>
          <p:txBody>
            <a:bodyPr wrap="none">
              <a:spAutoFit/>
            </a:bodyPr>
            <a:lstStyle/>
            <a:p>
              <a:pPr fontAlgn="auto">
                <a:spcBef>
                  <a:spcPts val="0"/>
                </a:spcBef>
                <a:spcAft>
                  <a:spcPts val="0"/>
                </a:spcAft>
                <a:defRPr/>
              </a:pPr>
              <a:r>
                <a:rPr lang="zh-CN" altLang="en-US" sz="5400" dirty="0">
                  <a:solidFill>
                    <a:schemeClr val="accent1">
                      <a:lumMod val="75000"/>
                    </a:schemeClr>
                  </a:solidFill>
                  <a:latin typeface="微软雅黑" panose="020B0503020204020204" pitchFamily="34" charset="-122"/>
                  <a:ea typeface="微软雅黑" panose="020B0503020204020204" pitchFamily="34" charset="-122"/>
                  <a:cs typeface="+mn-cs"/>
                </a:rPr>
                <a:t>主动对标</a:t>
              </a:r>
              <a:endParaRPr lang="en-US" altLang="zh-CN" sz="5400" dirty="0">
                <a:solidFill>
                  <a:schemeClr val="accent1">
                    <a:lumMod val="75000"/>
                  </a:schemeClr>
                </a:solidFill>
                <a:latin typeface="微软雅黑" panose="020B0503020204020204" pitchFamily="34" charset="-122"/>
                <a:ea typeface="微软雅黑" panose="020B0503020204020204" pitchFamily="34" charset="-122"/>
                <a:cs typeface="+mn-cs"/>
              </a:endParaRPr>
            </a:p>
          </p:txBody>
        </p:sp>
        <p:grpSp>
          <p:nvGrpSpPr>
            <p:cNvPr id="19469" name="组合 3"/>
            <p:cNvGrpSpPr>
              <a:grpSpLocks/>
            </p:cNvGrpSpPr>
            <p:nvPr/>
          </p:nvGrpSpPr>
          <p:grpSpPr bwMode="auto">
            <a:xfrm>
              <a:off x="3664013" y="2718099"/>
              <a:ext cx="1956027" cy="1200329"/>
              <a:chOff x="3664013" y="2718099"/>
              <a:chExt cx="1956027" cy="1200329"/>
            </a:xfrm>
          </p:grpSpPr>
          <p:sp>
            <p:nvSpPr>
              <p:cNvPr id="19470" name="Freeform 370"/>
              <p:cNvSpPr>
                <a:spLocks/>
              </p:cNvSpPr>
              <p:nvPr/>
            </p:nvSpPr>
            <p:spPr bwMode="auto">
              <a:xfrm>
                <a:off x="3664013" y="2840572"/>
                <a:ext cx="1956027" cy="978728"/>
              </a:xfrm>
              <a:custGeom>
                <a:avLst/>
                <a:gdLst>
                  <a:gd name="T0" fmla="*/ 976324 w 579"/>
                  <a:gd name="T1" fmla="*/ 0 h 290"/>
                  <a:gd name="T2" fmla="*/ 0 w 579"/>
                  <a:gd name="T3" fmla="*/ 978728 h 290"/>
                  <a:gd name="T4" fmla="*/ 1956027 w 579"/>
                  <a:gd name="T5" fmla="*/ 978728 h 290"/>
                  <a:gd name="T6" fmla="*/ 976324 w 579"/>
                  <a:gd name="T7" fmla="*/ 0 h 290"/>
                  <a:gd name="T8" fmla="*/ 0 60000 65536"/>
                  <a:gd name="T9" fmla="*/ 0 60000 65536"/>
                  <a:gd name="T10" fmla="*/ 0 60000 65536"/>
                  <a:gd name="T11" fmla="*/ 0 60000 65536"/>
                  <a:gd name="T12" fmla="*/ 0 w 579"/>
                  <a:gd name="T13" fmla="*/ 0 h 290"/>
                  <a:gd name="T14" fmla="*/ 579 w 579"/>
                  <a:gd name="T15" fmla="*/ 290 h 290"/>
                </a:gdLst>
                <a:ahLst/>
                <a:cxnLst>
                  <a:cxn ang="T8">
                    <a:pos x="T0" y="T1"/>
                  </a:cxn>
                  <a:cxn ang="T9">
                    <a:pos x="T2" y="T3"/>
                  </a:cxn>
                  <a:cxn ang="T10">
                    <a:pos x="T4" y="T5"/>
                  </a:cxn>
                  <a:cxn ang="T11">
                    <a:pos x="T6" y="T7"/>
                  </a:cxn>
                </a:cxnLst>
                <a:rect l="T12" t="T13" r="T14" b="T15"/>
                <a:pathLst>
                  <a:path w="579" h="290">
                    <a:moveTo>
                      <a:pt x="289" y="0"/>
                    </a:moveTo>
                    <a:cubicBezTo>
                      <a:pt x="129" y="0"/>
                      <a:pt x="0" y="130"/>
                      <a:pt x="0" y="290"/>
                    </a:cubicBezTo>
                    <a:cubicBezTo>
                      <a:pt x="579" y="290"/>
                      <a:pt x="579" y="290"/>
                      <a:pt x="579" y="290"/>
                    </a:cubicBezTo>
                    <a:cubicBezTo>
                      <a:pt x="579" y="130"/>
                      <a:pt x="449" y="0"/>
                      <a:pt x="289" y="0"/>
                    </a:cubicBezTo>
                    <a:close/>
                  </a:path>
                </a:pathLst>
              </a:custGeom>
              <a:solidFill>
                <a:srgbClr val="00B0F0"/>
              </a:solidFill>
              <a:ln w="9525">
                <a:noFill/>
                <a:miter lim="800000"/>
                <a:headEnd/>
                <a:tailEnd/>
              </a:ln>
            </p:spPr>
            <p:txBody>
              <a:bodyPr/>
              <a:lstStyle/>
              <a:p>
                <a:endParaRPr lang="zh-CN" altLang="en-US">
                  <a:solidFill>
                    <a:srgbClr val="000000"/>
                  </a:solidFill>
                  <a:latin typeface="等线"/>
                  <a:ea typeface="等线"/>
                </a:endParaRPr>
              </a:p>
            </p:txBody>
          </p:sp>
          <p:sp>
            <p:nvSpPr>
              <p:cNvPr id="19471" name="文本框 77"/>
              <p:cNvSpPr txBox="1">
                <a:spLocks noChangeArrowheads="1"/>
              </p:cNvSpPr>
              <p:nvPr/>
            </p:nvSpPr>
            <p:spPr bwMode="auto">
              <a:xfrm>
                <a:off x="4247784" y="2718099"/>
                <a:ext cx="780983" cy="1200329"/>
              </a:xfrm>
              <a:prstGeom prst="rect">
                <a:avLst/>
              </a:prstGeom>
              <a:noFill/>
              <a:ln w="9525">
                <a:noFill/>
                <a:miter lim="800000"/>
                <a:headEnd/>
                <a:tailEnd/>
              </a:ln>
            </p:spPr>
            <p:txBody>
              <a:bodyPr wrap="none">
                <a:spAutoFit/>
              </a:bodyPr>
              <a:lstStyle/>
              <a:p>
                <a:r>
                  <a:rPr lang="en-US" altLang="zh-CN" sz="7200">
                    <a:solidFill>
                      <a:schemeClr val="bg1"/>
                    </a:solidFill>
                    <a:latin typeface="Broadway"/>
                    <a:ea typeface="等线"/>
                  </a:rPr>
                  <a:t>2</a:t>
                </a:r>
                <a:endParaRPr lang="zh-CN" altLang="en-US" sz="7200">
                  <a:solidFill>
                    <a:schemeClr val="bg1"/>
                  </a:solidFill>
                  <a:latin typeface="Broadway"/>
                  <a:ea typeface="等线"/>
                </a:endParaRPr>
              </a:p>
            </p:txBody>
          </p:sp>
        </p:grpSp>
      </p:grpSp>
      <p:grpSp>
        <p:nvGrpSpPr>
          <p:cNvPr id="10" name="组合 9"/>
          <p:cNvGrpSpPr>
            <a:grpSpLocks/>
          </p:cNvGrpSpPr>
          <p:nvPr/>
        </p:nvGrpSpPr>
        <p:grpSpPr bwMode="auto">
          <a:xfrm>
            <a:off x="8707438" y="2500313"/>
            <a:ext cx="2954337" cy="2058987"/>
            <a:chOff x="8511785" y="2810235"/>
            <a:chExt cx="2954655" cy="2057729"/>
          </a:xfrm>
        </p:grpSpPr>
        <p:sp>
          <p:nvSpPr>
            <p:cNvPr id="76" name="矩形 75">
              <a:extLst>
                <a:ext uri="{FF2B5EF4-FFF2-40B4-BE49-F238E27FC236}"/>
              </a:extLst>
            </p:cNvPr>
            <p:cNvSpPr/>
            <p:nvPr/>
          </p:nvSpPr>
          <p:spPr>
            <a:xfrm>
              <a:off x="8511785" y="3944603"/>
              <a:ext cx="2954655" cy="923361"/>
            </a:xfrm>
            <a:prstGeom prst="rect">
              <a:avLst/>
            </a:prstGeom>
          </p:spPr>
          <p:txBody>
            <a:bodyPr wrap="none">
              <a:spAutoFit/>
            </a:bodyPr>
            <a:lstStyle/>
            <a:p>
              <a:pPr fontAlgn="auto">
                <a:spcBef>
                  <a:spcPts val="0"/>
                </a:spcBef>
                <a:spcAft>
                  <a:spcPts val="0"/>
                </a:spcAft>
                <a:defRPr/>
              </a:pPr>
              <a:r>
                <a:rPr lang="zh-CN" altLang="en-US" sz="5400" dirty="0">
                  <a:solidFill>
                    <a:schemeClr val="accent1">
                      <a:lumMod val="75000"/>
                    </a:schemeClr>
                  </a:solidFill>
                  <a:latin typeface="微软雅黑" panose="020B0503020204020204" pitchFamily="34" charset="-122"/>
                  <a:ea typeface="微软雅黑" panose="020B0503020204020204" pitchFamily="34" charset="-122"/>
                  <a:cs typeface="+mn-cs"/>
                </a:rPr>
                <a:t>落实到位</a:t>
              </a:r>
              <a:endParaRPr lang="en-US" altLang="zh-CN" sz="5400" dirty="0">
                <a:solidFill>
                  <a:schemeClr val="accent1">
                    <a:lumMod val="75000"/>
                  </a:schemeClr>
                </a:solidFill>
                <a:latin typeface="微软雅黑" panose="020B0503020204020204" pitchFamily="34" charset="-122"/>
                <a:ea typeface="微软雅黑" panose="020B0503020204020204" pitchFamily="34" charset="-122"/>
                <a:cs typeface="+mn-cs"/>
              </a:endParaRPr>
            </a:p>
          </p:txBody>
        </p:sp>
        <p:grpSp>
          <p:nvGrpSpPr>
            <p:cNvPr id="19465" name="组合 8"/>
            <p:cNvGrpSpPr>
              <a:grpSpLocks/>
            </p:cNvGrpSpPr>
            <p:nvPr/>
          </p:nvGrpSpPr>
          <p:grpSpPr bwMode="auto">
            <a:xfrm>
              <a:off x="8934510" y="2810235"/>
              <a:ext cx="1956027" cy="1200329"/>
              <a:chOff x="8934510" y="2810235"/>
              <a:chExt cx="1956027" cy="1200329"/>
            </a:xfrm>
          </p:grpSpPr>
          <p:sp>
            <p:nvSpPr>
              <p:cNvPr id="19466" name="Freeform 370"/>
              <p:cNvSpPr>
                <a:spLocks/>
              </p:cNvSpPr>
              <p:nvPr/>
            </p:nvSpPr>
            <p:spPr bwMode="auto">
              <a:xfrm>
                <a:off x="8934510" y="2939636"/>
                <a:ext cx="1956027" cy="978728"/>
              </a:xfrm>
              <a:custGeom>
                <a:avLst/>
                <a:gdLst>
                  <a:gd name="T0" fmla="*/ 976324 w 579"/>
                  <a:gd name="T1" fmla="*/ 0 h 290"/>
                  <a:gd name="T2" fmla="*/ 0 w 579"/>
                  <a:gd name="T3" fmla="*/ 978728 h 290"/>
                  <a:gd name="T4" fmla="*/ 1956027 w 579"/>
                  <a:gd name="T5" fmla="*/ 978728 h 290"/>
                  <a:gd name="T6" fmla="*/ 976324 w 579"/>
                  <a:gd name="T7" fmla="*/ 0 h 290"/>
                  <a:gd name="T8" fmla="*/ 0 60000 65536"/>
                  <a:gd name="T9" fmla="*/ 0 60000 65536"/>
                  <a:gd name="T10" fmla="*/ 0 60000 65536"/>
                  <a:gd name="T11" fmla="*/ 0 60000 65536"/>
                  <a:gd name="T12" fmla="*/ 0 w 579"/>
                  <a:gd name="T13" fmla="*/ 0 h 290"/>
                  <a:gd name="T14" fmla="*/ 579 w 579"/>
                  <a:gd name="T15" fmla="*/ 290 h 290"/>
                </a:gdLst>
                <a:ahLst/>
                <a:cxnLst>
                  <a:cxn ang="T8">
                    <a:pos x="T0" y="T1"/>
                  </a:cxn>
                  <a:cxn ang="T9">
                    <a:pos x="T2" y="T3"/>
                  </a:cxn>
                  <a:cxn ang="T10">
                    <a:pos x="T4" y="T5"/>
                  </a:cxn>
                  <a:cxn ang="T11">
                    <a:pos x="T6" y="T7"/>
                  </a:cxn>
                </a:cxnLst>
                <a:rect l="T12" t="T13" r="T14" b="T15"/>
                <a:pathLst>
                  <a:path w="579" h="290">
                    <a:moveTo>
                      <a:pt x="289" y="0"/>
                    </a:moveTo>
                    <a:cubicBezTo>
                      <a:pt x="129" y="0"/>
                      <a:pt x="0" y="130"/>
                      <a:pt x="0" y="290"/>
                    </a:cubicBezTo>
                    <a:cubicBezTo>
                      <a:pt x="579" y="290"/>
                      <a:pt x="579" y="290"/>
                      <a:pt x="579" y="290"/>
                    </a:cubicBezTo>
                    <a:cubicBezTo>
                      <a:pt x="579" y="130"/>
                      <a:pt x="449" y="0"/>
                      <a:pt x="289" y="0"/>
                    </a:cubicBezTo>
                    <a:close/>
                  </a:path>
                </a:pathLst>
              </a:custGeom>
              <a:solidFill>
                <a:schemeClr val="accent1"/>
              </a:solidFill>
              <a:ln w="9525">
                <a:noFill/>
                <a:miter lim="800000"/>
                <a:headEnd/>
                <a:tailEnd/>
              </a:ln>
            </p:spPr>
            <p:txBody>
              <a:bodyPr/>
              <a:lstStyle/>
              <a:p>
                <a:endParaRPr lang="zh-CN" altLang="en-US">
                  <a:solidFill>
                    <a:srgbClr val="000000"/>
                  </a:solidFill>
                  <a:latin typeface="等线"/>
                  <a:ea typeface="等线"/>
                </a:endParaRPr>
              </a:p>
            </p:txBody>
          </p:sp>
          <p:sp>
            <p:nvSpPr>
              <p:cNvPr id="19467" name="文本框 78"/>
              <p:cNvSpPr txBox="1">
                <a:spLocks noChangeArrowheads="1"/>
              </p:cNvSpPr>
              <p:nvPr/>
            </p:nvSpPr>
            <p:spPr bwMode="auto">
              <a:xfrm>
                <a:off x="9475717" y="2810235"/>
                <a:ext cx="780983" cy="1200329"/>
              </a:xfrm>
              <a:prstGeom prst="rect">
                <a:avLst/>
              </a:prstGeom>
              <a:noFill/>
              <a:ln w="9525">
                <a:noFill/>
                <a:miter lim="800000"/>
                <a:headEnd/>
                <a:tailEnd/>
              </a:ln>
            </p:spPr>
            <p:txBody>
              <a:bodyPr wrap="none">
                <a:spAutoFit/>
              </a:bodyPr>
              <a:lstStyle/>
              <a:p>
                <a:r>
                  <a:rPr lang="en-US" altLang="zh-CN" sz="7200">
                    <a:solidFill>
                      <a:schemeClr val="bg1"/>
                    </a:solidFill>
                    <a:latin typeface="Broadway"/>
                    <a:ea typeface="等线"/>
                  </a:rPr>
                  <a:t>4</a:t>
                </a:r>
                <a:endParaRPr lang="zh-CN" altLang="en-US" sz="7200">
                  <a:solidFill>
                    <a:schemeClr val="bg1"/>
                  </a:solidFill>
                  <a:latin typeface="Broadway"/>
                  <a:ea typeface="等线"/>
                </a:endParaRPr>
              </a:p>
            </p:txBody>
          </p:sp>
        </p:grpSp>
      </p:grpSp>
      <p:sp>
        <p:nvSpPr>
          <p:cNvPr id="19462" name="文本框 79"/>
          <p:cNvSpPr txBox="1">
            <a:spLocks noChangeArrowheads="1"/>
          </p:cNvSpPr>
          <p:nvPr/>
        </p:nvSpPr>
        <p:spPr bwMode="auto">
          <a:xfrm>
            <a:off x="817563" y="623888"/>
            <a:ext cx="2787650" cy="276225"/>
          </a:xfrm>
          <a:prstGeom prst="rect">
            <a:avLst/>
          </a:prstGeom>
          <a:noFill/>
          <a:ln w="9525">
            <a:noFill/>
            <a:miter lim="800000"/>
            <a:headEnd/>
            <a:tailEnd/>
          </a:ln>
        </p:spPr>
        <p:txBody>
          <a:bodyPr>
            <a:spAutoFit/>
          </a:bodyPr>
          <a:lstStyle/>
          <a:p>
            <a:r>
              <a:rPr lang="zh-CN" altLang="en-US" sz="1200">
                <a:solidFill>
                  <a:srgbClr val="0271BF"/>
                </a:solidFill>
                <a:latin typeface="微软雅黑" pitchFamily="34" charset="-122"/>
                <a:ea typeface="微软雅黑" pitchFamily="34" charset="-122"/>
              </a:rPr>
              <a:t>优化开办企业指标的思路和基本原则</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组合 15"/>
          <p:cNvGrpSpPr>
            <a:grpSpLocks/>
          </p:cNvGrpSpPr>
          <p:nvPr/>
        </p:nvGrpSpPr>
        <p:grpSpPr bwMode="auto">
          <a:xfrm>
            <a:off x="9372600" y="1504950"/>
            <a:ext cx="1981200" cy="1976438"/>
            <a:chOff x="946625" y="1091252"/>
            <a:chExt cx="1981134" cy="1975212"/>
          </a:xfrm>
        </p:grpSpPr>
        <p:sp>
          <p:nvSpPr>
            <p:cNvPr id="35" name="Freeform 27"/>
            <p:cNvSpPr>
              <a:spLocks/>
            </p:cNvSpPr>
            <p:nvPr/>
          </p:nvSpPr>
          <p:spPr bwMode="auto">
            <a:xfrm>
              <a:off x="1089495" y="1230865"/>
              <a:ext cx="1693807" cy="1688052"/>
            </a:xfrm>
            <a:custGeom>
              <a:avLst/>
              <a:gdLst>
                <a:gd name="T0" fmla="*/ 654 w 795"/>
                <a:gd name="T1" fmla="*/ 141 h 795"/>
                <a:gd name="T2" fmla="*/ 141 w 795"/>
                <a:gd name="T3" fmla="*/ 141 h 795"/>
                <a:gd name="T4" fmla="*/ 141 w 795"/>
                <a:gd name="T5" fmla="*/ 653 h 795"/>
                <a:gd name="T6" fmla="*/ 654 w 795"/>
                <a:gd name="T7" fmla="*/ 653 h 795"/>
                <a:gd name="T8" fmla="*/ 654 w 795"/>
                <a:gd name="T9" fmla="*/ 141 h 795"/>
              </a:gdLst>
              <a:ahLst/>
              <a:cxnLst>
                <a:cxn ang="0">
                  <a:pos x="T0" y="T1"/>
                </a:cxn>
                <a:cxn ang="0">
                  <a:pos x="T2" y="T3"/>
                </a:cxn>
                <a:cxn ang="0">
                  <a:pos x="T4" y="T5"/>
                </a:cxn>
                <a:cxn ang="0">
                  <a:pos x="T6" y="T7"/>
                </a:cxn>
                <a:cxn ang="0">
                  <a:pos x="T8" y="T9"/>
                </a:cxn>
              </a:cxnLst>
              <a:rect l="0" t="0" r="r" b="b"/>
              <a:pathLst>
                <a:path w="795" h="795">
                  <a:moveTo>
                    <a:pt x="654" y="141"/>
                  </a:moveTo>
                  <a:cubicBezTo>
                    <a:pt x="512" y="0"/>
                    <a:pt x="283" y="0"/>
                    <a:pt x="141" y="141"/>
                  </a:cubicBezTo>
                  <a:cubicBezTo>
                    <a:pt x="0" y="282"/>
                    <a:pt x="0" y="512"/>
                    <a:pt x="141" y="653"/>
                  </a:cubicBezTo>
                  <a:cubicBezTo>
                    <a:pt x="283" y="795"/>
                    <a:pt x="512" y="795"/>
                    <a:pt x="654" y="653"/>
                  </a:cubicBezTo>
                  <a:cubicBezTo>
                    <a:pt x="795" y="512"/>
                    <a:pt x="795" y="282"/>
                    <a:pt x="654" y="141"/>
                  </a:cubicBezTo>
                  <a:close/>
                </a:path>
              </a:pathLst>
            </a:custGeom>
            <a:solidFill>
              <a:schemeClr val="accent1">
                <a:lumMod val="75000"/>
              </a:schemeClr>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20486" name="Freeform 28"/>
            <p:cNvSpPr>
              <a:spLocks noEditPoints="1"/>
            </p:cNvSpPr>
            <p:nvPr/>
          </p:nvSpPr>
          <p:spPr bwMode="auto">
            <a:xfrm>
              <a:off x="946625" y="1091252"/>
              <a:ext cx="1981134" cy="1975212"/>
            </a:xfrm>
            <a:custGeom>
              <a:avLst/>
              <a:gdLst>
                <a:gd name="T0" fmla="*/ 989503 w 931"/>
                <a:gd name="T1" fmla="*/ 1975212 h 930"/>
                <a:gd name="T2" fmla="*/ 0 w 931"/>
                <a:gd name="T3" fmla="*/ 987606 h 930"/>
                <a:gd name="T4" fmla="*/ 989503 w 931"/>
                <a:gd name="T5" fmla="*/ 0 h 930"/>
                <a:gd name="T6" fmla="*/ 1981134 w 931"/>
                <a:gd name="T7" fmla="*/ 987606 h 930"/>
                <a:gd name="T8" fmla="*/ 989503 w 931"/>
                <a:gd name="T9" fmla="*/ 1975212 h 930"/>
                <a:gd name="T10" fmla="*/ 989503 w 931"/>
                <a:gd name="T11" fmla="*/ 25487 h 930"/>
                <a:gd name="T12" fmla="*/ 25536 w 931"/>
                <a:gd name="T13" fmla="*/ 987606 h 930"/>
                <a:gd name="T14" fmla="*/ 989503 w 931"/>
                <a:gd name="T15" fmla="*/ 1949725 h 930"/>
                <a:gd name="T16" fmla="*/ 1953470 w 931"/>
                <a:gd name="T17" fmla="*/ 987606 h 930"/>
                <a:gd name="T18" fmla="*/ 989503 w 931"/>
                <a:gd name="T19" fmla="*/ 25487 h 9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1"/>
                <a:gd name="T31" fmla="*/ 0 h 930"/>
                <a:gd name="T32" fmla="*/ 931 w 931"/>
                <a:gd name="T33" fmla="*/ 930 h 9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1" h="930">
                  <a:moveTo>
                    <a:pt x="465" y="930"/>
                  </a:moveTo>
                  <a:cubicBezTo>
                    <a:pt x="209" y="930"/>
                    <a:pt x="0" y="721"/>
                    <a:pt x="0" y="465"/>
                  </a:cubicBezTo>
                  <a:cubicBezTo>
                    <a:pt x="0" y="208"/>
                    <a:pt x="209" y="0"/>
                    <a:pt x="465" y="0"/>
                  </a:cubicBezTo>
                  <a:cubicBezTo>
                    <a:pt x="722" y="0"/>
                    <a:pt x="931" y="208"/>
                    <a:pt x="931" y="465"/>
                  </a:cubicBezTo>
                  <a:cubicBezTo>
                    <a:pt x="931" y="721"/>
                    <a:pt x="722" y="930"/>
                    <a:pt x="465" y="930"/>
                  </a:cubicBezTo>
                  <a:close/>
                  <a:moveTo>
                    <a:pt x="465" y="12"/>
                  </a:moveTo>
                  <a:cubicBezTo>
                    <a:pt x="216" y="12"/>
                    <a:pt x="12" y="215"/>
                    <a:pt x="12" y="465"/>
                  </a:cubicBezTo>
                  <a:cubicBezTo>
                    <a:pt x="12" y="715"/>
                    <a:pt x="216" y="918"/>
                    <a:pt x="465" y="918"/>
                  </a:cubicBezTo>
                  <a:cubicBezTo>
                    <a:pt x="715" y="918"/>
                    <a:pt x="918" y="715"/>
                    <a:pt x="918" y="465"/>
                  </a:cubicBezTo>
                  <a:cubicBezTo>
                    <a:pt x="918" y="215"/>
                    <a:pt x="715" y="12"/>
                    <a:pt x="465" y="12"/>
                  </a:cubicBezTo>
                  <a:close/>
                </a:path>
              </a:pathLst>
            </a:custGeom>
            <a:solidFill>
              <a:srgbClr val="333333"/>
            </a:solidFill>
            <a:ln w="9525">
              <a:noFill/>
              <a:miter lim="800000"/>
              <a:headEnd/>
              <a:tailEnd/>
            </a:ln>
          </p:spPr>
          <p:txBody>
            <a:bodyPr/>
            <a:lstStyle/>
            <a:p>
              <a:endParaRPr lang="zh-CN" altLang="en-US">
                <a:latin typeface="等线"/>
                <a:ea typeface="等线"/>
              </a:endParaRPr>
            </a:p>
          </p:txBody>
        </p:sp>
        <p:sp>
          <p:nvSpPr>
            <p:cNvPr id="20487" name="Freeform 29"/>
            <p:cNvSpPr>
              <a:spLocks noEditPoints="1"/>
            </p:cNvSpPr>
            <p:nvPr/>
          </p:nvSpPr>
          <p:spPr bwMode="auto">
            <a:xfrm>
              <a:off x="1097654" y="1242281"/>
              <a:ext cx="1676116" cy="1673155"/>
            </a:xfrm>
            <a:custGeom>
              <a:avLst/>
              <a:gdLst>
                <a:gd name="T0" fmla="*/ 839123 w 787"/>
                <a:gd name="T1" fmla="*/ 1673155 h 788"/>
                <a:gd name="T2" fmla="*/ 800787 w 787"/>
                <a:gd name="T3" fmla="*/ 1658292 h 788"/>
                <a:gd name="T4" fmla="*/ 996725 w 787"/>
                <a:gd name="T5" fmla="*/ 1658292 h 788"/>
                <a:gd name="T6" fmla="*/ 636796 w 787"/>
                <a:gd name="T7" fmla="*/ 1622196 h 788"/>
                <a:gd name="T8" fmla="*/ 1090434 w 787"/>
                <a:gd name="T9" fmla="*/ 1607333 h 788"/>
                <a:gd name="T10" fmla="*/ 530309 w 787"/>
                <a:gd name="T11" fmla="*/ 1613703 h 788"/>
                <a:gd name="T12" fmla="*/ 1130899 w 787"/>
                <a:gd name="T13" fmla="*/ 1605210 h 788"/>
                <a:gd name="T14" fmla="*/ 487714 w 787"/>
                <a:gd name="T15" fmla="*/ 1594593 h 788"/>
                <a:gd name="T16" fmla="*/ 487714 w 787"/>
                <a:gd name="T17" fmla="*/ 1594593 h 788"/>
                <a:gd name="T18" fmla="*/ 1241646 w 787"/>
                <a:gd name="T19" fmla="*/ 1569114 h 788"/>
                <a:gd name="T20" fmla="*/ 402523 w 787"/>
                <a:gd name="T21" fmla="*/ 1520278 h 788"/>
                <a:gd name="T22" fmla="*/ 1373691 w 787"/>
                <a:gd name="T23" fmla="*/ 1462949 h 788"/>
                <a:gd name="T24" fmla="*/ 264089 w 787"/>
                <a:gd name="T25" fmla="*/ 1426853 h 788"/>
                <a:gd name="T26" fmla="*/ 1394989 w 787"/>
                <a:gd name="T27" fmla="*/ 1426853 h 788"/>
                <a:gd name="T28" fmla="*/ 227884 w 787"/>
                <a:gd name="T29" fmla="*/ 1409867 h 788"/>
                <a:gd name="T30" fmla="*/ 1473789 w 787"/>
                <a:gd name="T31" fmla="*/ 1373771 h 788"/>
                <a:gd name="T32" fmla="*/ 1473789 w 787"/>
                <a:gd name="T33" fmla="*/ 1373771 h 788"/>
                <a:gd name="T34" fmla="*/ 178899 w 787"/>
                <a:gd name="T35" fmla="*/ 1331305 h 788"/>
                <a:gd name="T36" fmla="*/ 1573888 w 787"/>
                <a:gd name="T37" fmla="*/ 1237880 h 788"/>
                <a:gd name="T38" fmla="*/ 102228 w 787"/>
                <a:gd name="T39" fmla="*/ 1182674 h 788"/>
                <a:gd name="T40" fmla="*/ 1593056 w 787"/>
                <a:gd name="T41" fmla="*/ 1133839 h 788"/>
                <a:gd name="T42" fmla="*/ 40465 w 787"/>
                <a:gd name="T43" fmla="*/ 1095619 h 788"/>
                <a:gd name="T44" fmla="*/ 1618613 w 787"/>
                <a:gd name="T45" fmla="*/ 1101989 h 788"/>
                <a:gd name="T46" fmla="*/ 38336 w 787"/>
                <a:gd name="T47" fmla="*/ 1055277 h 788"/>
                <a:gd name="T48" fmla="*/ 38336 w 787"/>
                <a:gd name="T49" fmla="*/ 1055277 h 788"/>
                <a:gd name="T50" fmla="*/ 1661208 w 787"/>
                <a:gd name="T51" fmla="*/ 993701 h 788"/>
                <a:gd name="T52" fmla="*/ 31946 w 787"/>
                <a:gd name="T53" fmla="*/ 938496 h 788"/>
                <a:gd name="T54" fmla="*/ 1650559 w 787"/>
                <a:gd name="T55" fmla="*/ 832331 h 788"/>
                <a:gd name="T56" fmla="*/ 0 w 787"/>
                <a:gd name="T57" fmla="*/ 838701 h 788"/>
                <a:gd name="T58" fmla="*/ 1661208 w 787"/>
                <a:gd name="T59" fmla="*/ 794112 h 788"/>
                <a:gd name="T60" fmla="*/ 1661208 w 787"/>
                <a:gd name="T61" fmla="*/ 794112 h 788"/>
                <a:gd name="T62" fmla="*/ 31946 w 787"/>
                <a:gd name="T63" fmla="*/ 736783 h 788"/>
                <a:gd name="T64" fmla="*/ 1661208 w 787"/>
                <a:gd name="T65" fmla="*/ 677331 h 788"/>
                <a:gd name="T66" fmla="*/ 55374 w 787"/>
                <a:gd name="T67" fmla="*/ 571166 h 788"/>
                <a:gd name="T68" fmla="*/ 1599445 w 787"/>
                <a:gd name="T69" fmla="*/ 518083 h 788"/>
                <a:gd name="T70" fmla="*/ 57503 w 787"/>
                <a:gd name="T71" fmla="*/ 530823 h 788"/>
                <a:gd name="T72" fmla="*/ 1571758 w 787"/>
                <a:gd name="T73" fmla="*/ 488357 h 788"/>
                <a:gd name="T74" fmla="*/ 112877 w 787"/>
                <a:gd name="T75" fmla="*/ 454385 h 788"/>
                <a:gd name="T76" fmla="*/ 112877 w 787"/>
                <a:gd name="T77" fmla="*/ 454385 h 788"/>
                <a:gd name="T78" fmla="*/ 1539812 w 787"/>
                <a:gd name="T79" fmla="*/ 403426 h 788"/>
                <a:gd name="T80" fmla="*/ 210846 w 787"/>
                <a:gd name="T81" fmla="*/ 320617 h 788"/>
                <a:gd name="T82" fmla="*/ 1448232 w 787"/>
                <a:gd name="T83" fmla="*/ 261165 h 788"/>
                <a:gd name="T84" fmla="*/ 261960 w 787"/>
                <a:gd name="T85" fmla="*/ 227192 h 788"/>
                <a:gd name="T86" fmla="*/ 1354523 w 787"/>
                <a:gd name="T87" fmla="*/ 210206 h 788"/>
                <a:gd name="T88" fmla="*/ 300295 w 787"/>
                <a:gd name="T89" fmla="*/ 212329 h 788"/>
                <a:gd name="T90" fmla="*/ 1320447 w 787"/>
                <a:gd name="T91" fmla="*/ 182603 h 788"/>
                <a:gd name="T92" fmla="*/ 1320447 w 787"/>
                <a:gd name="T93" fmla="*/ 182603 h 788"/>
                <a:gd name="T94" fmla="*/ 400394 w 787"/>
                <a:gd name="T95" fmla="*/ 152877 h 788"/>
                <a:gd name="T96" fmla="*/ 1239517 w 787"/>
                <a:gd name="T97" fmla="*/ 101918 h 788"/>
                <a:gd name="T98" fmla="*/ 543087 w 787"/>
                <a:gd name="T99" fmla="*/ 65822 h 788"/>
                <a:gd name="T100" fmla="*/ 1077655 w 787"/>
                <a:gd name="T101" fmla="*/ 48836 h 788"/>
                <a:gd name="T102" fmla="*/ 577163 w 787"/>
                <a:gd name="T103" fmla="*/ 42466 h 788"/>
                <a:gd name="T104" fmla="*/ 1037190 w 787"/>
                <a:gd name="T105" fmla="*/ 50959 h 788"/>
                <a:gd name="T106" fmla="*/ 681521 w 787"/>
                <a:gd name="T107" fmla="*/ 40343 h 788"/>
                <a:gd name="T108" fmla="*/ 681521 w 787"/>
                <a:gd name="T109" fmla="*/ 40343 h 788"/>
                <a:gd name="T110" fmla="*/ 952000 w 787"/>
                <a:gd name="T111" fmla="*/ 21233 h 788"/>
                <a:gd name="T112" fmla="*/ 847642 w 787"/>
                <a:gd name="T113" fmla="*/ 12740 h 7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7"/>
                <a:gd name="T172" fmla="*/ 0 h 788"/>
                <a:gd name="T173" fmla="*/ 787 w 787"/>
                <a:gd name="T174" fmla="*/ 788 h 7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7" h="788">
                  <a:moveTo>
                    <a:pt x="394" y="788"/>
                  </a:moveTo>
                  <a:cubicBezTo>
                    <a:pt x="390" y="788"/>
                    <a:pt x="388" y="785"/>
                    <a:pt x="388" y="781"/>
                  </a:cubicBezTo>
                  <a:cubicBezTo>
                    <a:pt x="388" y="778"/>
                    <a:pt x="390" y="775"/>
                    <a:pt x="394" y="775"/>
                  </a:cubicBezTo>
                  <a:cubicBezTo>
                    <a:pt x="402" y="775"/>
                    <a:pt x="410" y="775"/>
                    <a:pt x="418" y="775"/>
                  </a:cubicBezTo>
                  <a:cubicBezTo>
                    <a:pt x="421" y="774"/>
                    <a:pt x="424" y="777"/>
                    <a:pt x="424" y="780"/>
                  </a:cubicBezTo>
                  <a:cubicBezTo>
                    <a:pt x="424" y="784"/>
                    <a:pt x="422" y="787"/>
                    <a:pt x="418" y="787"/>
                  </a:cubicBezTo>
                  <a:cubicBezTo>
                    <a:pt x="410" y="787"/>
                    <a:pt x="402" y="788"/>
                    <a:pt x="394" y="788"/>
                  </a:cubicBezTo>
                  <a:close/>
                  <a:moveTo>
                    <a:pt x="369" y="787"/>
                  </a:moveTo>
                  <a:cubicBezTo>
                    <a:pt x="369" y="787"/>
                    <a:pt x="369" y="787"/>
                    <a:pt x="369" y="787"/>
                  </a:cubicBezTo>
                  <a:cubicBezTo>
                    <a:pt x="361" y="786"/>
                    <a:pt x="353" y="786"/>
                    <a:pt x="344" y="785"/>
                  </a:cubicBezTo>
                  <a:cubicBezTo>
                    <a:pt x="341" y="784"/>
                    <a:pt x="339" y="781"/>
                    <a:pt x="339" y="778"/>
                  </a:cubicBezTo>
                  <a:cubicBezTo>
                    <a:pt x="340" y="774"/>
                    <a:pt x="343" y="772"/>
                    <a:pt x="346" y="772"/>
                  </a:cubicBezTo>
                  <a:cubicBezTo>
                    <a:pt x="354" y="773"/>
                    <a:pt x="362" y="774"/>
                    <a:pt x="370" y="775"/>
                  </a:cubicBezTo>
                  <a:cubicBezTo>
                    <a:pt x="373" y="775"/>
                    <a:pt x="376" y="778"/>
                    <a:pt x="376" y="781"/>
                  </a:cubicBezTo>
                  <a:cubicBezTo>
                    <a:pt x="375" y="784"/>
                    <a:pt x="373" y="787"/>
                    <a:pt x="369" y="787"/>
                  </a:cubicBezTo>
                  <a:close/>
                  <a:moveTo>
                    <a:pt x="442" y="784"/>
                  </a:moveTo>
                  <a:cubicBezTo>
                    <a:pt x="439" y="784"/>
                    <a:pt x="437" y="782"/>
                    <a:pt x="436" y="779"/>
                  </a:cubicBezTo>
                  <a:cubicBezTo>
                    <a:pt x="436" y="776"/>
                    <a:pt x="438" y="773"/>
                    <a:pt x="442" y="772"/>
                  </a:cubicBezTo>
                  <a:cubicBezTo>
                    <a:pt x="450" y="771"/>
                    <a:pt x="457" y="770"/>
                    <a:pt x="465" y="769"/>
                  </a:cubicBezTo>
                  <a:cubicBezTo>
                    <a:pt x="469" y="768"/>
                    <a:pt x="472" y="770"/>
                    <a:pt x="472" y="773"/>
                  </a:cubicBezTo>
                  <a:cubicBezTo>
                    <a:pt x="473" y="777"/>
                    <a:pt x="471" y="780"/>
                    <a:pt x="468" y="781"/>
                  </a:cubicBezTo>
                  <a:cubicBezTo>
                    <a:pt x="459" y="782"/>
                    <a:pt x="451" y="783"/>
                    <a:pt x="443" y="784"/>
                  </a:cubicBezTo>
                  <a:lnTo>
                    <a:pt x="442" y="784"/>
                  </a:lnTo>
                  <a:close/>
                  <a:moveTo>
                    <a:pt x="321" y="781"/>
                  </a:moveTo>
                  <a:cubicBezTo>
                    <a:pt x="321" y="781"/>
                    <a:pt x="320" y="781"/>
                    <a:pt x="320" y="781"/>
                  </a:cubicBezTo>
                  <a:cubicBezTo>
                    <a:pt x="312" y="779"/>
                    <a:pt x="304" y="777"/>
                    <a:pt x="296" y="775"/>
                  </a:cubicBezTo>
                  <a:cubicBezTo>
                    <a:pt x="293" y="775"/>
                    <a:pt x="291" y="771"/>
                    <a:pt x="291" y="768"/>
                  </a:cubicBezTo>
                  <a:cubicBezTo>
                    <a:pt x="292" y="765"/>
                    <a:pt x="296" y="763"/>
                    <a:pt x="299" y="764"/>
                  </a:cubicBezTo>
                  <a:cubicBezTo>
                    <a:pt x="307" y="765"/>
                    <a:pt x="314" y="767"/>
                    <a:pt x="322" y="769"/>
                  </a:cubicBezTo>
                  <a:cubicBezTo>
                    <a:pt x="326" y="769"/>
                    <a:pt x="328" y="773"/>
                    <a:pt x="327" y="776"/>
                  </a:cubicBezTo>
                  <a:cubicBezTo>
                    <a:pt x="327" y="779"/>
                    <a:pt x="324" y="781"/>
                    <a:pt x="321" y="781"/>
                  </a:cubicBezTo>
                  <a:close/>
                  <a:moveTo>
                    <a:pt x="490" y="775"/>
                  </a:moveTo>
                  <a:cubicBezTo>
                    <a:pt x="487" y="775"/>
                    <a:pt x="485" y="774"/>
                    <a:pt x="484" y="771"/>
                  </a:cubicBezTo>
                  <a:cubicBezTo>
                    <a:pt x="483" y="768"/>
                    <a:pt x="485" y="764"/>
                    <a:pt x="489" y="763"/>
                  </a:cubicBezTo>
                  <a:cubicBezTo>
                    <a:pt x="496" y="761"/>
                    <a:pt x="504" y="759"/>
                    <a:pt x="512" y="757"/>
                  </a:cubicBezTo>
                  <a:cubicBezTo>
                    <a:pt x="515" y="756"/>
                    <a:pt x="518" y="757"/>
                    <a:pt x="519" y="761"/>
                  </a:cubicBezTo>
                  <a:cubicBezTo>
                    <a:pt x="520" y="764"/>
                    <a:pt x="519" y="767"/>
                    <a:pt x="515" y="768"/>
                  </a:cubicBezTo>
                  <a:cubicBezTo>
                    <a:pt x="508" y="771"/>
                    <a:pt x="500" y="773"/>
                    <a:pt x="492" y="775"/>
                  </a:cubicBezTo>
                  <a:cubicBezTo>
                    <a:pt x="491" y="775"/>
                    <a:pt x="491" y="775"/>
                    <a:pt x="490" y="775"/>
                  </a:cubicBezTo>
                  <a:close/>
                  <a:moveTo>
                    <a:pt x="274" y="769"/>
                  </a:moveTo>
                  <a:cubicBezTo>
                    <a:pt x="273" y="769"/>
                    <a:pt x="273" y="769"/>
                    <a:pt x="272" y="769"/>
                  </a:cubicBezTo>
                  <a:cubicBezTo>
                    <a:pt x="264" y="766"/>
                    <a:pt x="257" y="763"/>
                    <a:pt x="249" y="760"/>
                  </a:cubicBezTo>
                  <a:cubicBezTo>
                    <a:pt x="246" y="759"/>
                    <a:pt x="244" y="755"/>
                    <a:pt x="245" y="752"/>
                  </a:cubicBezTo>
                  <a:cubicBezTo>
                    <a:pt x="247" y="749"/>
                    <a:pt x="250" y="748"/>
                    <a:pt x="253" y="749"/>
                  </a:cubicBezTo>
                  <a:cubicBezTo>
                    <a:pt x="261" y="752"/>
                    <a:pt x="268" y="754"/>
                    <a:pt x="276" y="757"/>
                  </a:cubicBezTo>
                  <a:cubicBezTo>
                    <a:pt x="279" y="758"/>
                    <a:pt x="281" y="761"/>
                    <a:pt x="280" y="765"/>
                  </a:cubicBezTo>
                  <a:cubicBezTo>
                    <a:pt x="279" y="767"/>
                    <a:pt x="277" y="769"/>
                    <a:pt x="274" y="769"/>
                  </a:cubicBezTo>
                  <a:close/>
                  <a:moveTo>
                    <a:pt x="536" y="760"/>
                  </a:moveTo>
                  <a:cubicBezTo>
                    <a:pt x="534" y="760"/>
                    <a:pt x="532" y="759"/>
                    <a:pt x="531" y="756"/>
                  </a:cubicBezTo>
                  <a:cubicBezTo>
                    <a:pt x="529" y="753"/>
                    <a:pt x="531" y="750"/>
                    <a:pt x="534" y="749"/>
                  </a:cubicBezTo>
                  <a:cubicBezTo>
                    <a:pt x="542" y="746"/>
                    <a:pt x="549" y="742"/>
                    <a:pt x="556" y="739"/>
                  </a:cubicBezTo>
                  <a:cubicBezTo>
                    <a:pt x="559" y="738"/>
                    <a:pt x="563" y="739"/>
                    <a:pt x="564" y="742"/>
                  </a:cubicBezTo>
                  <a:cubicBezTo>
                    <a:pt x="566" y="745"/>
                    <a:pt x="564" y="749"/>
                    <a:pt x="561" y="750"/>
                  </a:cubicBezTo>
                  <a:cubicBezTo>
                    <a:pt x="554" y="754"/>
                    <a:pt x="546" y="757"/>
                    <a:pt x="539" y="760"/>
                  </a:cubicBezTo>
                  <a:cubicBezTo>
                    <a:pt x="538" y="760"/>
                    <a:pt x="537" y="760"/>
                    <a:pt x="536" y="760"/>
                  </a:cubicBezTo>
                  <a:close/>
                  <a:moveTo>
                    <a:pt x="229" y="751"/>
                  </a:moveTo>
                  <a:cubicBezTo>
                    <a:pt x="228" y="751"/>
                    <a:pt x="227" y="751"/>
                    <a:pt x="226" y="750"/>
                  </a:cubicBezTo>
                  <a:cubicBezTo>
                    <a:pt x="219" y="747"/>
                    <a:pt x="211" y="743"/>
                    <a:pt x="204" y="739"/>
                  </a:cubicBezTo>
                  <a:cubicBezTo>
                    <a:pt x="201" y="738"/>
                    <a:pt x="200" y="734"/>
                    <a:pt x="202" y="731"/>
                  </a:cubicBezTo>
                  <a:cubicBezTo>
                    <a:pt x="203" y="728"/>
                    <a:pt x="207" y="727"/>
                    <a:pt x="210" y="728"/>
                  </a:cubicBezTo>
                  <a:cubicBezTo>
                    <a:pt x="217" y="732"/>
                    <a:pt x="224" y="736"/>
                    <a:pt x="231" y="739"/>
                  </a:cubicBezTo>
                  <a:cubicBezTo>
                    <a:pt x="234" y="741"/>
                    <a:pt x="236" y="744"/>
                    <a:pt x="234" y="747"/>
                  </a:cubicBezTo>
                  <a:cubicBezTo>
                    <a:pt x="233" y="750"/>
                    <a:pt x="231" y="751"/>
                    <a:pt x="229" y="751"/>
                  </a:cubicBezTo>
                  <a:close/>
                  <a:moveTo>
                    <a:pt x="580" y="740"/>
                  </a:moveTo>
                  <a:cubicBezTo>
                    <a:pt x="578" y="740"/>
                    <a:pt x="576" y="738"/>
                    <a:pt x="575" y="736"/>
                  </a:cubicBezTo>
                  <a:cubicBezTo>
                    <a:pt x="573" y="733"/>
                    <a:pt x="574" y="730"/>
                    <a:pt x="577" y="728"/>
                  </a:cubicBezTo>
                  <a:cubicBezTo>
                    <a:pt x="584" y="724"/>
                    <a:pt x="591" y="720"/>
                    <a:pt x="598" y="716"/>
                  </a:cubicBezTo>
                  <a:cubicBezTo>
                    <a:pt x="601" y="714"/>
                    <a:pt x="605" y="715"/>
                    <a:pt x="606" y="718"/>
                  </a:cubicBezTo>
                  <a:cubicBezTo>
                    <a:pt x="608" y="721"/>
                    <a:pt x="607" y="724"/>
                    <a:pt x="605" y="726"/>
                  </a:cubicBezTo>
                  <a:cubicBezTo>
                    <a:pt x="598" y="731"/>
                    <a:pt x="591" y="735"/>
                    <a:pt x="583" y="739"/>
                  </a:cubicBezTo>
                  <a:cubicBezTo>
                    <a:pt x="582" y="739"/>
                    <a:pt x="581" y="740"/>
                    <a:pt x="580" y="740"/>
                  </a:cubicBezTo>
                  <a:close/>
                  <a:moveTo>
                    <a:pt x="186" y="727"/>
                  </a:moveTo>
                  <a:cubicBezTo>
                    <a:pt x="185" y="727"/>
                    <a:pt x="184" y="727"/>
                    <a:pt x="183" y="727"/>
                  </a:cubicBezTo>
                  <a:cubicBezTo>
                    <a:pt x="176" y="722"/>
                    <a:pt x="169" y="717"/>
                    <a:pt x="162" y="713"/>
                  </a:cubicBezTo>
                  <a:cubicBezTo>
                    <a:pt x="160" y="711"/>
                    <a:pt x="159" y="707"/>
                    <a:pt x="161" y="704"/>
                  </a:cubicBezTo>
                  <a:cubicBezTo>
                    <a:pt x="163" y="701"/>
                    <a:pt x="167" y="701"/>
                    <a:pt x="169" y="703"/>
                  </a:cubicBezTo>
                  <a:cubicBezTo>
                    <a:pt x="176" y="707"/>
                    <a:pt x="183" y="712"/>
                    <a:pt x="189" y="716"/>
                  </a:cubicBezTo>
                  <a:cubicBezTo>
                    <a:pt x="192" y="718"/>
                    <a:pt x="193" y="722"/>
                    <a:pt x="191" y="725"/>
                  </a:cubicBezTo>
                  <a:cubicBezTo>
                    <a:pt x="190" y="726"/>
                    <a:pt x="188" y="727"/>
                    <a:pt x="186" y="727"/>
                  </a:cubicBezTo>
                  <a:close/>
                  <a:moveTo>
                    <a:pt x="621" y="713"/>
                  </a:moveTo>
                  <a:cubicBezTo>
                    <a:pt x="619" y="713"/>
                    <a:pt x="618" y="713"/>
                    <a:pt x="616" y="711"/>
                  </a:cubicBezTo>
                  <a:cubicBezTo>
                    <a:pt x="614" y="708"/>
                    <a:pt x="615" y="704"/>
                    <a:pt x="618" y="702"/>
                  </a:cubicBezTo>
                  <a:cubicBezTo>
                    <a:pt x="624" y="698"/>
                    <a:pt x="631" y="693"/>
                    <a:pt x="637" y="688"/>
                  </a:cubicBezTo>
                  <a:cubicBezTo>
                    <a:pt x="639" y="686"/>
                    <a:pt x="643" y="686"/>
                    <a:pt x="645" y="689"/>
                  </a:cubicBezTo>
                  <a:cubicBezTo>
                    <a:pt x="647" y="691"/>
                    <a:pt x="647" y="695"/>
                    <a:pt x="644" y="697"/>
                  </a:cubicBezTo>
                  <a:cubicBezTo>
                    <a:pt x="638" y="702"/>
                    <a:pt x="632" y="707"/>
                    <a:pt x="625" y="712"/>
                  </a:cubicBezTo>
                  <a:cubicBezTo>
                    <a:pt x="624" y="713"/>
                    <a:pt x="623" y="713"/>
                    <a:pt x="621" y="713"/>
                  </a:cubicBezTo>
                  <a:close/>
                  <a:moveTo>
                    <a:pt x="147" y="699"/>
                  </a:moveTo>
                  <a:cubicBezTo>
                    <a:pt x="145" y="699"/>
                    <a:pt x="144" y="698"/>
                    <a:pt x="143" y="697"/>
                  </a:cubicBezTo>
                  <a:cubicBezTo>
                    <a:pt x="136" y="692"/>
                    <a:pt x="130" y="687"/>
                    <a:pt x="124" y="681"/>
                  </a:cubicBezTo>
                  <a:cubicBezTo>
                    <a:pt x="122" y="679"/>
                    <a:pt x="122" y="675"/>
                    <a:pt x="124" y="672"/>
                  </a:cubicBezTo>
                  <a:cubicBezTo>
                    <a:pt x="126" y="670"/>
                    <a:pt x="130" y="670"/>
                    <a:pt x="133" y="672"/>
                  </a:cubicBezTo>
                  <a:cubicBezTo>
                    <a:pt x="138" y="678"/>
                    <a:pt x="144" y="683"/>
                    <a:pt x="151" y="688"/>
                  </a:cubicBezTo>
                  <a:cubicBezTo>
                    <a:pt x="153" y="690"/>
                    <a:pt x="153" y="694"/>
                    <a:pt x="151" y="697"/>
                  </a:cubicBezTo>
                  <a:cubicBezTo>
                    <a:pt x="150" y="698"/>
                    <a:pt x="148" y="699"/>
                    <a:pt x="147" y="699"/>
                  </a:cubicBezTo>
                  <a:close/>
                  <a:moveTo>
                    <a:pt x="659" y="682"/>
                  </a:moveTo>
                  <a:cubicBezTo>
                    <a:pt x="657" y="682"/>
                    <a:pt x="656" y="682"/>
                    <a:pt x="654" y="681"/>
                  </a:cubicBezTo>
                  <a:cubicBezTo>
                    <a:pt x="652" y="678"/>
                    <a:pt x="652" y="674"/>
                    <a:pt x="655" y="672"/>
                  </a:cubicBezTo>
                  <a:cubicBezTo>
                    <a:pt x="660" y="666"/>
                    <a:pt x="666" y="661"/>
                    <a:pt x="672" y="655"/>
                  </a:cubicBezTo>
                  <a:cubicBezTo>
                    <a:pt x="674" y="652"/>
                    <a:pt x="678" y="652"/>
                    <a:pt x="680" y="655"/>
                  </a:cubicBezTo>
                  <a:cubicBezTo>
                    <a:pt x="683" y="657"/>
                    <a:pt x="683" y="661"/>
                    <a:pt x="680" y="663"/>
                  </a:cubicBezTo>
                  <a:cubicBezTo>
                    <a:pt x="675" y="669"/>
                    <a:pt x="669" y="675"/>
                    <a:pt x="663" y="681"/>
                  </a:cubicBezTo>
                  <a:cubicBezTo>
                    <a:pt x="662" y="682"/>
                    <a:pt x="660" y="682"/>
                    <a:pt x="659" y="682"/>
                  </a:cubicBezTo>
                  <a:close/>
                  <a:moveTo>
                    <a:pt x="111" y="666"/>
                  </a:moveTo>
                  <a:cubicBezTo>
                    <a:pt x="109" y="666"/>
                    <a:pt x="108" y="665"/>
                    <a:pt x="107" y="664"/>
                  </a:cubicBezTo>
                  <a:cubicBezTo>
                    <a:pt x="101" y="658"/>
                    <a:pt x="96" y="651"/>
                    <a:pt x="90" y="645"/>
                  </a:cubicBezTo>
                  <a:cubicBezTo>
                    <a:pt x="88" y="643"/>
                    <a:pt x="88" y="639"/>
                    <a:pt x="91" y="637"/>
                  </a:cubicBezTo>
                  <a:cubicBezTo>
                    <a:pt x="94" y="634"/>
                    <a:pt x="98" y="635"/>
                    <a:pt x="100" y="637"/>
                  </a:cubicBezTo>
                  <a:cubicBezTo>
                    <a:pt x="105" y="643"/>
                    <a:pt x="110" y="649"/>
                    <a:pt x="116" y="655"/>
                  </a:cubicBezTo>
                  <a:cubicBezTo>
                    <a:pt x="118" y="658"/>
                    <a:pt x="118" y="662"/>
                    <a:pt x="115" y="664"/>
                  </a:cubicBezTo>
                  <a:cubicBezTo>
                    <a:pt x="114" y="665"/>
                    <a:pt x="113" y="666"/>
                    <a:pt x="111" y="666"/>
                  </a:cubicBezTo>
                  <a:close/>
                  <a:moveTo>
                    <a:pt x="692" y="647"/>
                  </a:moveTo>
                  <a:cubicBezTo>
                    <a:pt x="691" y="647"/>
                    <a:pt x="689" y="647"/>
                    <a:pt x="688" y="646"/>
                  </a:cubicBezTo>
                  <a:cubicBezTo>
                    <a:pt x="686" y="643"/>
                    <a:pt x="685" y="640"/>
                    <a:pt x="687" y="637"/>
                  </a:cubicBezTo>
                  <a:cubicBezTo>
                    <a:pt x="692" y="631"/>
                    <a:pt x="697" y="624"/>
                    <a:pt x="702" y="618"/>
                  </a:cubicBezTo>
                  <a:cubicBezTo>
                    <a:pt x="704" y="615"/>
                    <a:pt x="708" y="615"/>
                    <a:pt x="711" y="617"/>
                  </a:cubicBezTo>
                  <a:cubicBezTo>
                    <a:pt x="713" y="619"/>
                    <a:pt x="714" y="623"/>
                    <a:pt x="712" y="625"/>
                  </a:cubicBezTo>
                  <a:cubicBezTo>
                    <a:pt x="707" y="632"/>
                    <a:pt x="702" y="638"/>
                    <a:pt x="697" y="645"/>
                  </a:cubicBezTo>
                  <a:cubicBezTo>
                    <a:pt x="696" y="646"/>
                    <a:pt x="694" y="647"/>
                    <a:pt x="692" y="647"/>
                  </a:cubicBezTo>
                  <a:close/>
                  <a:moveTo>
                    <a:pt x="80" y="628"/>
                  </a:moveTo>
                  <a:cubicBezTo>
                    <a:pt x="78" y="628"/>
                    <a:pt x="76" y="627"/>
                    <a:pt x="75" y="626"/>
                  </a:cubicBezTo>
                  <a:cubicBezTo>
                    <a:pt x="70" y="619"/>
                    <a:pt x="66" y="612"/>
                    <a:pt x="61" y="605"/>
                  </a:cubicBezTo>
                  <a:cubicBezTo>
                    <a:pt x="59" y="602"/>
                    <a:pt x="60" y="599"/>
                    <a:pt x="63" y="597"/>
                  </a:cubicBezTo>
                  <a:cubicBezTo>
                    <a:pt x="66" y="595"/>
                    <a:pt x="70" y="596"/>
                    <a:pt x="71" y="599"/>
                  </a:cubicBezTo>
                  <a:cubicBezTo>
                    <a:pt x="76" y="605"/>
                    <a:pt x="80" y="612"/>
                    <a:pt x="85" y="618"/>
                  </a:cubicBezTo>
                  <a:cubicBezTo>
                    <a:pt x="87" y="621"/>
                    <a:pt x="86" y="625"/>
                    <a:pt x="84" y="627"/>
                  </a:cubicBezTo>
                  <a:cubicBezTo>
                    <a:pt x="83" y="628"/>
                    <a:pt x="81" y="628"/>
                    <a:pt x="80" y="628"/>
                  </a:cubicBezTo>
                  <a:close/>
                  <a:moveTo>
                    <a:pt x="721" y="608"/>
                  </a:moveTo>
                  <a:cubicBezTo>
                    <a:pt x="720" y="608"/>
                    <a:pt x="718" y="607"/>
                    <a:pt x="717" y="607"/>
                  </a:cubicBezTo>
                  <a:cubicBezTo>
                    <a:pt x="715" y="605"/>
                    <a:pt x="714" y="601"/>
                    <a:pt x="716" y="598"/>
                  </a:cubicBezTo>
                  <a:cubicBezTo>
                    <a:pt x="720" y="591"/>
                    <a:pt x="724" y="585"/>
                    <a:pt x="728" y="578"/>
                  </a:cubicBezTo>
                  <a:cubicBezTo>
                    <a:pt x="729" y="575"/>
                    <a:pt x="733" y="574"/>
                    <a:pt x="736" y="575"/>
                  </a:cubicBezTo>
                  <a:cubicBezTo>
                    <a:pt x="739" y="577"/>
                    <a:pt x="740" y="581"/>
                    <a:pt x="739" y="583"/>
                  </a:cubicBezTo>
                  <a:cubicBezTo>
                    <a:pt x="735" y="591"/>
                    <a:pt x="730" y="598"/>
                    <a:pt x="726" y="605"/>
                  </a:cubicBezTo>
                  <a:cubicBezTo>
                    <a:pt x="725" y="607"/>
                    <a:pt x="723" y="608"/>
                    <a:pt x="721" y="608"/>
                  </a:cubicBezTo>
                  <a:close/>
                  <a:moveTo>
                    <a:pt x="54" y="587"/>
                  </a:moveTo>
                  <a:cubicBezTo>
                    <a:pt x="52" y="587"/>
                    <a:pt x="50" y="586"/>
                    <a:pt x="49" y="584"/>
                  </a:cubicBezTo>
                  <a:cubicBezTo>
                    <a:pt x="45" y="577"/>
                    <a:pt x="41" y="570"/>
                    <a:pt x="37" y="562"/>
                  </a:cubicBezTo>
                  <a:cubicBezTo>
                    <a:pt x="36" y="559"/>
                    <a:pt x="37" y="555"/>
                    <a:pt x="40" y="554"/>
                  </a:cubicBezTo>
                  <a:cubicBezTo>
                    <a:pt x="43" y="552"/>
                    <a:pt x="47" y="554"/>
                    <a:pt x="48" y="557"/>
                  </a:cubicBezTo>
                  <a:cubicBezTo>
                    <a:pt x="52" y="564"/>
                    <a:pt x="55" y="571"/>
                    <a:pt x="59" y="578"/>
                  </a:cubicBezTo>
                  <a:cubicBezTo>
                    <a:pt x="61" y="581"/>
                    <a:pt x="60" y="585"/>
                    <a:pt x="57" y="586"/>
                  </a:cubicBezTo>
                  <a:cubicBezTo>
                    <a:pt x="56" y="587"/>
                    <a:pt x="55" y="587"/>
                    <a:pt x="54" y="587"/>
                  </a:cubicBezTo>
                  <a:close/>
                  <a:moveTo>
                    <a:pt x="744" y="565"/>
                  </a:moveTo>
                  <a:cubicBezTo>
                    <a:pt x="743" y="565"/>
                    <a:pt x="742" y="565"/>
                    <a:pt x="742" y="564"/>
                  </a:cubicBezTo>
                  <a:cubicBezTo>
                    <a:pt x="739" y="563"/>
                    <a:pt x="737" y="559"/>
                    <a:pt x="739" y="556"/>
                  </a:cubicBezTo>
                  <a:cubicBezTo>
                    <a:pt x="742" y="549"/>
                    <a:pt x="745" y="542"/>
                    <a:pt x="748" y="534"/>
                  </a:cubicBezTo>
                  <a:cubicBezTo>
                    <a:pt x="749" y="531"/>
                    <a:pt x="753" y="530"/>
                    <a:pt x="756" y="531"/>
                  </a:cubicBezTo>
                  <a:cubicBezTo>
                    <a:pt x="759" y="532"/>
                    <a:pt x="761" y="536"/>
                    <a:pt x="760" y="539"/>
                  </a:cubicBezTo>
                  <a:cubicBezTo>
                    <a:pt x="757" y="546"/>
                    <a:pt x="753" y="554"/>
                    <a:pt x="750" y="561"/>
                  </a:cubicBezTo>
                  <a:cubicBezTo>
                    <a:pt x="749" y="564"/>
                    <a:pt x="747" y="565"/>
                    <a:pt x="744" y="565"/>
                  </a:cubicBezTo>
                  <a:close/>
                  <a:moveTo>
                    <a:pt x="33" y="543"/>
                  </a:moveTo>
                  <a:cubicBezTo>
                    <a:pt x="31" y="543"/>
                    <a:pt x="28" y="542"/>
                    <a:pt x="27" y="539"/>
                  </a:cubicBezTo>
                  <a:cubicBezTo>
                    <a:pt x="24" y="532"/>
                    <a:pt x="22" y="524"/>
                    <a:pt x="19" y="516"/>
                  </a:cubicBezTo>
                  <a:cubicBezTo>
                    <a:pt x="18" y="513"/>
                    <a:pt x="20" y="509"/>
                    <a:pt x="23" y="508"/>
                  </a:cubicBezTo>
                  <a:cubicBezTo>
                    <a:pt x="26" y="507"/>
                    <a:pt x="30" y="509"/>
                    <a:pt x="31" y="512"/>
                  </a:cubicBezTo>
                  <a:cubicBezTo>
                    <a:pt x="33" y="520"/>
                    <a:pt x="36" y="527"/>
                    <a:pt x="39" y="535"/>
                  </a:cubicBezTo>
                  <a:cubicBezTo>
                    <a:pt x="40" y="538"/>
                    <a:pt x="39" y="542"/>
                    <a:pt x="35" y="543"/>
                  </a:cubicBezTo>
                  <a:cubicBezTo>
                    <a:pt x="35" y="543"/>
                    <a:pt x="34" y="543"/>
                    <a:pt x="33" y="543"/>
                  </a:cubicBezTo>
                  <a:close/>
                  <a:moveTo>
                    <a:pt x="762" y="520"/>
                  </a:moveTo>
                  <a:cubicBezTo>
                    <a:pt x="762" y="520"/>
                    <a:pt x="761" y="520"/>
                    <a:pt x="760" y="519"/>
                  </a:cubicBezTo>
                  <a:cubicBezTo>
                    <a:pt x="757" y="518"/>
                    <a:pt x="755" y="515"/>
                    <a:pt x="756" y="512"/>
                  </a:cubicBezTo>
                  <a:cubicBezTo>
                    <a:pt x="759" y="504"/>
                    <a:pt x="761" y="496"/>
                    <a:pt x="763" y="489"/>
                  </a:cubicBezTo>
                  <a:cubicBezTo>
                    <a:pt x="764" y="485"/>
                    <a:pt x="767" y="483"/>
                    <a:pt x="771" y="484"/>
                  </a:cubicBezTo>
                  <a:cubicBezTo>
                    <a:pt x="774" y="485"/>
                    <a:pt x="776" y="488"/>
                    <a:pt x="775" y="492"/>
                  </a:cubicBezTo>
                  <a:cubicBezTo>
                    <a:pt x="773" y="500"/>
                    <a:pt x="771" y="508"/>
                    <a:pt x="768" y="515"/>
                  </a:cubicBezTo>
                  <a:cubicBezTo>
                    <a:pt x="767" y="518"/>
                    <a:pt x="765" y="520"/>
                    <a:pt x="762" y="520"/>
                  </a:cubicBezTo>
                  <a:close/>
                  <a:moveTo>
                    <a:pt x="18" y="497"/>
                  </a:moveTo>
                  <a:cubicBezTo>
                    <a:pt x="15" y="497"/>
                    <a:pt x="13" y="495"/>
                    <a:pt x="12" y="492"/>
                  </a:cubicBezTo>
                  <a:cubicBezTo>
                    <a:pt x="10" y="484"/>
                    <a:pt x="8" y="476"/>
                    <a:pt x="7" y="468"/>
                  </a:cubicBezTo>
                  <a:cubicBezTo>
                    <a:pt x="6" y="465"/>
                    <a:pt x="8" y="462"/>
                    <a:pt x="12" y="461"/>
                  </a:cubicBezTo>
                  <a:cubicBezTo>
                    <a:pt x="15" y="461"/>
                    <a:pt x="18" y="463"/>
                    <a:pt x="19" y="466"/>
                  </a:cubicBezTo>
                  <a:cubicBezTo>
                    <a:pt x="20" y="474"/>
                    <a:pt x="22" y="482"/>
                    <a:pt x="24" y="489"/>
                  </a:cubicBezTo>
                  <a:cubicBezTo>
                    <a:pt x="25" y="493"/>
                    <a:pt x="23" y="496"/>
                    <a:pt x="20" y="497"/>
                  </a:cubicBezTo>
                  <a:cubicBezTo>
                    <a:pt x="19" y="497"/>
                    <a:pt x="18" y="497"/>
                    <a:pt x="18" y="497"/>
                  </a:cubicBezTo>
                  <a:close/>
                  <a:moveTo>
                    <a:pt x="774" y="473"/>
                  </a:moveTo>
                  <a:cubicBezTo>
                    <a:pt x="774" y="473"/>
                    <a:pt x="774" y="472"/>
                    <a:pt x="773" y="472"/>
                  </a:cubicBezTo>
                  <a:cubicBezTo>
                    <a:pt x="770" y="472"/>
                    <a:pt x="768" y="469"/>
                    <a:pt x="768" y="465"/>
                  </a:cubicBezTo>
                  <a:cubicBezTo>
                    <a:pt x="770" y="457"/>
                    <a:pt x="771" y="450"/>
                    <a:pt x="772" y="442"/>
                  </a:cubicBezTo>
                  <a:cubicBezTo>
                    <a:pt x="772" y="438"/>
                    <a:pt x="775" y="436"/>
                    <a:pt x="779" y="436"/>
                  </a:cubicBezTo>
                  <a:cubicBezTo>
                    <a:pt x="782" y="437"/>
                    <a:pt x="785" y="440"/>
                    <a:pt x="784" y="443"/>
                  </a:cubicBezTo>
                  <a:cubicBezTo>
                    <a:pt x="783" y="451"/>
                    <a:pt x="782" y="459"/>
                    <a:pt x="780" y="468"/>
                  </a:cubicBezTo>
                  <a:cubicBezTo>
                    <a:pt x="780" y="470"/>
                    <a:pt x="777" y="473"/>
                    <a:pt x="774" y="473"/>
                  </a:cubicBezTo>
                  <a:close/>
                  <a:moveTo>
                    <a:pt x="9" y="449"/>
                  </a:moveTo>
                  <a:cubicBezTo>
                    <a:pt x="6" y="449"/>
                    <a:pt x="3" y="447"/>
                    <a:pt x="3" y="444"/>
                  </a:cubicBezTo>
                  <a:cubicBezTo>
                    <a:pt x="2" y="436"/>
                    <a:pt x="1" y="428"/>
                    <a:pt x="0" y="419"/>
                  </a:cubicBezTo>
                  <a:cubicBezTo>
                    <a:pt x="0" y="416"/>
                    <a:pt x="3" y="413"/>
                    <a:pt x="6" y="413"/>
                  </a:cubicBezTo>
                  <a:cubicBezTo>
                    <a:pt x="9" y="413"/>
                    <a:pt x="12" y="415"/>
                    <a:pt x="13" y="418"/>
                  </a:cubicBezTo>
                  <a:cubicBezTo>
                    <a:pt x="13" y="427"/>
                    <a:pt x="14" y="434"/>
                    <a:pt x="15" y="442"/>
                  </a:cubicBezTo>
                  <a:cubicBezTo>
                    <a:pt x="15" y="446"/>
                    <a:pt x="13" y="449"/>
                    <a:pt x="10" y="449"/>
                  </a:cubicBezTo>
                  <a:lnTo>
                    <a:pt x="9" y="449"/>
                  </a:lnTo>
                  <a:close/>
                  <a:moveTo>
                    <a:pt x="780" y="424"/>
                  </a:moveTo>
                  <a:cubicBezTo>
                    <a:pt x="780" y="424"/>
                    <a:pt x="780" y="424"/>
                    <a:pt x="780" y="424"/>
                  </a:cubicBezTo>
                  <a:cubicBezTo>
                    <a:pt x="777" y="424"/>
                    <a:pt x="774" y="421"/>
                    <a:pt x="774" y="418"/>
                  </a:cubicBezTo>
                  <a:cubicBezTo>
                    <a:pt x="775" y="410"/>
                    <a:pt x="775" y="402"/>
                    <a:pt x="775" y="394"/>
                  </a:cubicBezTo>
                  <a:cubicBezTo>
                    <a:pt x="775" y="392"/>
                    <a:pt x="775" y="392"/>
                    <a:pt x="775" y="392"/>
                  </a:cubicBezTo>
                  <a:cubicBezTo>
                    <a:pt x="775" y="389"/>
                    <a:pt x="778" y="386"/>
                    <a:pt x="781" y="386"/>
                  </a:cubicBezTo>
                  <a:cubicBezTo>
                    <a:pt x="784" y="386"/>
                    <a:pt x="787" y="389"/>
                    <a:pt x="787" y="392"/>
                  </a:cubicBezTo>
                  <a:cubicBezTo>
                    <a:pt x="787" y="394"/>
                    <a:pt x="787" y="394"/>
                    <a:pt x="787" y="394"/>
                  </a:cubicBezTo>
                  <a:cubicBezTo>
                    <a:pt x="787" y="402"/>
                    <a:pt x="787" y="410"/>
                    <a:pt x="786" y="418"/>
                  </a:cubicBezTo>
                  <a:cubicBezTo>
                    <a:pt x="786" y="422"/>
                    <a:pt x="784" y="424"/>
                    <a:pt x="780" y="424"/>
                  </a:cubicBezTo>
                  <a:close/>
                  <a:moveTo>
                    <a:pt x="6" y="400"/>
                  </a:moveTo>
                  <a:cubicBezTo>
                    <a:pt x="2" y="400"/>
                    <a:pt x="0" y="398"/>
                    <a:pt x="0" y="395"/>
                  </a:cubicBezTo>
                  <a:cubicBezTo>
                    <a:pt x="0" y="394"/>
                    <a:pt x="0" y="394"/>
                    <a:pt x="0" y="394"/>
                  </a:cubicBezTo>
                  <a:cubicBezTo>
                    <a:pt x="0" y="386"/>
                    <a:pt x="0" y="378"/>
                    <a:pt x="0" y="370"/>
                  </a:cubicBezTo>
                  <a:cubicBezTo>
                    <a:pt x="1" y="367"/>
                    <a:pt x="4" y="364"/>
                    <a:pt x="7" y="364"/>
                  </a:cubicBezTo>
                  <a:cubicBezTo>
                    <a:pt x="10" y="364"/>
                    <a:pt x="13" y="367"/>
                    <a:pt x="13" y="371"/>
                  </a:cubicBezTo>
                  <a:cubicBezTo>
                    <a:pt x="12" y="378"/>
                    <a:pt x="12" y="386"/>
                    <a:pt x="12" y="394"/>
                  </a:cubicBezTo>
                  <a:cubicBezTo>
                    <a:pt x="12" y="397"/>
                    <a:pt x="9" y="400"/>
                    <a:pt x="6" y="400"/>
                  </a:cubicBezTo>
                  <a:close/>
                  <a:moveTo>
                    <a:pt x="780" y="374"/>
                  </a:moveTo>
                  <a:cubicBezTo>
                    <a:pt x="777" y="374"/>
                    <a:pt x="774" y="372"/>
                    <a:pt x="774" y="368"/>
                  </a:cubicBezTo>
                  <a:cubicBezTo>
                    <a:pt x="774" y="360"/>
                    <a:pt x="773" y="352"/>
                    <a:pt x="772" y="344"/>
                  </a:cubicBezTo>
                  <a:cubicBezTo>
                    <a:pt x="771" y="341"/>
                    <a:pt x="774" y="338"/>
                    <a:pt x="777" y="338"/>
                  </a:cubicBezTo>
                  <a:cubicBezTo>
                    <a:pt x="780" y="337"/>
                    <a:pt x="783" y="340"/>
                    <a:pt x="784" y="343"/>
                  </a:cubicBezTo>
                  <a:cubicBezTo>
                    <a:pt x="785" y="351"/>
                    <a:pt x="786" y="359"/>
                    <a:pt x="786" y="368"/>
                  </a:cubicBezTo>
                  <a:cubicBezTo>
                    <a:pt x="787" y="371"/>
                    <a:pt x="784" y="374"/>
                    <a:pt x="781" y="374"/>
                  </a:cubicBezTo>
                  <a:lnTo>
                    <a:pt x="780" y="374"/>
                  </a:lnTo>
                  <a:close/>
                  <a:moveTo>
                    <a:pt x="9" y="352"/>
                  </a:moveTo>
                  <a:cubicBezTo>
                    <a:pt x="8" y="352"/>
                    <a:pt x="8" y="352"/>
                    <a:pt x="8" y="352"/>
                  </a:cubicBezTo>
                  <a:cubicBezTo>
                    <a:pt x="5" y="352"/>
                    <a:pt x="2" y="349"/>
                    <a:pt x="3" y="345"/>
                  </a:cubicBezTo>
                  <a:cubicBezTo>
                    <a:pt x="4" y="337"/>
                    <a:pt x="5" y="329"/>
                    <a:pt x="6" y="321"/>
                  </a:cubicBezTo>
                  <a:cubicBezTo>
                    <a:pt x="7" y="318"/>
                    <a:pt x="10" y="315"/>
                    <a:pt x="14" y="316"/>
                  </a:cubicBezTo>
                  <a:cubicBezTo>
                    <a:pt x="17" y="317"/>
                    <a:pt x="19" y="320"/>
                    <a:pt x="18" y="323"/>
                  </a:cubicBezTo>
                  <a:cubicBezTo>
                    <a:pt x="17" y="331"/>
                    <a:pt x="16" y="339"/>
                    <a:pt x="15" y="347"/>
                  </a:cubicBezTo>
                  <a:cubicBezTo>
                    <a:pt x="14" y="350"/>
                    <a:pt x="12" y="352"/>
                    <a:pt x="9" y="352"/>
                  </a:cubicBezTo>
                  <a:close/>
                  <a:moveTo>
                    <a:pt x="774" y="326"/>
                  </a:moveTo>
                  <a:cubicBezTo>
                    <a:pt x="771" y="326"/>
                    <a:pt x="769" y="324"/>
                    <a:pt x="768" y="321"/>
                  </a:cubicBezTo>
                  <a:cubicBezTo>
                    <a:pt x="766" y="313"/>
                    <a:pt x="765" y="305"/>
                    <a:pt x="763" y="297"/>
                  </a:cubicBezTo>
                  <a:cubicBezTo>
                    <a:pt x="762" y="294"/>
                    <a:pt x="764" y="291"/>
                    <a:pt x="767" y="290"/>
                  </a:cubicBezTo>
                  <a:cubicBezTo>
                    <a:pt x="770" y="289"/>
                    <a:pt x="774" y="291"/>
                    <a:pt x="775" y="294"/>
                  </a:cubicBezTo>
                  <a:cubicBezTo>
                    <a:pt x="777" y="302"/>
                    <a:pt x="778" y="310"/>
                    <a:pt x="780" y="319"/>
                  </a:cubicBezTo>
                  <a:cubicBezTo>
                    <a:pt x="781" y="322"/>
                    <a:pt x="778" y="325"/>
                    <a:pt x="775" y="326"/>
                  </a:cubicBezTo>
                  <a:cubicBezTo>
                    <a:pt x="775" y="326"/>
                    <a:pt x="774" y="326"/>
                    <a:pt x="774" y="326"/>
                  </a:cubicBezTo>
                  <a:close/>
                  <a:moveTo>
                    <a:pt x="18" y="304"/>
                  </a:moveTo>
                  <a:cubicBezTo>
                    <a:pt x="17" y="304"/>
                    <a:pt x="17" y="304"/>
                    <a:pt x="16" y="304"/>
                  </a:cubicBezTo>
                  <a:cubicBezTo>
                    <a:pt x="13" y="303"/>
                    <a:pt x="11" y="300"/>
                    <a:pt x="12" y="297"/>
                  </a:cubicBezTo>
                  <a:cubicBezTo>
                    <a:pt x="14" y="289"/>
                    <a:pt x="16" y="281"/>
                    <a:pt x="19" y="273"/>
                  </a:cubicBezTo>
                  <a:cubicBezTo>
                    <a:pt x="20" y="270"/>
                    <a:pt x="23" y="268"/>
                    <a:pt x="26" y="269"/>
                  </a:cubicBezTo>
                  <a:cubicBezTo>
                    <a:pt x="29" y="270"/>
                    <a:pt x="31" y="273"/>
                    <a:pt x="30" y="277"/>
                  </a:cubicBezTo>
                  <a:cubicBezTo>
                    <a:pt x="28" y="284"/>
                    <a:pt x="26" y="292"/>
                    <a:pt x="24" y="300"/>
                  </a:cubicBezTo>
                  <a:cubicBezTo>
                    <a:pt x="23" y="302"/>
                    <a:pt x="20" y="304"/>
                    <a:pt x="18" y="304"/>
                  </a:cubicBezTo>
                  <a:close/>
                  <a:moveTo>
                    <a:pt x="762" y="279"/>
                  </a:moveTo>
                  <a:cubicBezTo>
                    <a:pt x="759" y="279"/>
                    <a:pt x="757" y="277"/>
                    <a:pt x="756" y="274"/>
                  </a:cubicBezTo>
                  <a:cubicBezTo>
                    <a:pt x="753" y="267"/>
                    <a:pt x="751" y="259"/>
                    <a:pt x="748" y="252"/>
                  </a:cubicBezTo>
                  <a:cubicBezTo>
                    <a:pt x="746" y="249"/>
                    <a:pt x="748" y="245"/>
                    <a:pt x="751" y="244"/>
                  </a:cubicBezTo>
                  <a:cubicBezTo>
                    <a:pt x="754" y="243"/>
                    <a:pt x="758" y="244"/>
                    <a:pt x="759" y="247"/>
                  </a:cubicBezTo>
                  <a:cubicBezTo>
                    <a:pt x="762" y="255"/>
                    <a:pt x="765" y="263"/>
                    <a:pt x="768" y="271"/>
                  </a:cubicBezTo>
                  <a:cubicBezTo>
                    <a:pt x="769" y="274"/>
                    <a:pt x="767" y="277"/>
                    <a:pt x="764" y="278"/>
                  </a:cubicBezTo>
                  <a:cubicBezTo>
                    <a:pt x="763" y="279"/>
                    <a:pt x="762" y="279"/>
                    <a:pt x="762" y="279"/>
                  </a:cubicBezTo>
                  <a:close/>
                  <a:moveTo>
                    <a:pt x="33" y="258"/>
                  </a:moveTo>
                  <a:cubicBezTo>
                    <a:pt x="32" y="258"/>
                    <a:pt x="31" y="258"/>
                    <a:pt x="30" y="258"/>
                  </a:cubicBezTo>
                  <a:cubicBezTo>
                    <a:pt x="27" y="256"/>
                    <a:pt x="26" y="253"/>
                    <a:pt x="27" y="250"/>
                  </a:cubicBezTo>
                  <a:cubicBezTo>
                    <a:pt x="30" y="242"/>
                    <a:pt x="33" y="234"/>
                    <a:pt x="37" y="227"/>
                  </a:cubicBezTo>
                  <a:cubicBezTo>
                    <a:pt x="38" y="224"/>
                    <a:pt x="42" y="222"/>
                    <a:pt x="45" y="224"/>
                  </a:cubicBezTo>
                  <a:cubicBezTo>
                    <a:pt x="48" y="225"/>
                    <a:pt x="49" y="229"/>
                    <a:pt x="48" y="232"/>
                  </a:cubicBezTo>
                  <a:cubicBezTo>
                    <a:pt x="44" y="239"/>
                    <a:pt x="41" y="247"/>
                    <a:pt x="38" y="254"/>
                  </a:cubicBezTo>
                  <a:cubicBezTo>
                    <a:pt x="37" y="256"/>
                    <a:pt x="35" y="258"/>
                    <a:pt x="33" y="258"/>
                  </a:cubicBezTo>
                  <a:close/>
                  <a:moveTo>
                    <a:pt x="744" y="234"/>
                  </a:moveTo>
                  <a:cubicBezTo>
                    <a:pt x="741" y="234"/>
                    <a:pt x="739" y="232"/>
                    <a:pt x="738" y="230"/>
                  </a:cubicBezTo>
                  <a:cubicBezTo>
                    <a:pt x="735" y="223"/>
                    <a:pt x="731" y="216"/>
                    <a:pt x="727" y="209"/>
                  </a:cubicBezTo>
                  <a:cubicBezTo>
                    <a:pt x="726" y="206"/>
                    <a:pt x="727" y="202"/>
                    <a:pt x="730" y="200"/>
                  </a:cubicBezTo>
                  <a:cubicBezTo>
                    <a:pt x="732" y="199"/>
                    <a:pt x="736" y="200"/>
                    <a:pt x="738" y="203"/>
                  </a:cubicBezTo>
                  <a:cubicBezTo>
                    <a:pt x="742" y="210"/>
                    <a:pt x="746" y="217"/>
                    <a:pt x="749" y="225"/>
                  </a:cubicBezTo>
                  <a:cubicBezTo>
                    <a:pt x="751" y="228"/>
                    <a:pt x="749" y="232"/>
                    <a:pt x="746" y="233"/>
                  </a:cubicBezTo>
                  <a:cubicBezTo>
                    <a:pt x="745" y="233"/>
                    <a:pt x="745" y="234"/>
                    <a:pt x="744" y="234"/>
                  </a:cubicBezTo>
                  <a:close/>
                  <a:moveTo>
                    <a:pt x="53" y="214"/>
                  </a:moveTo>
                  <a:cubicBezTo>
                    <a:pt x="52" y="214"/>
                    <a:pt x="51" y="214"/>
                    <a:pt x="50" y="213"/>
                  </a:cubicBezTo>
                  <a:cubicBezTo>
                    <a:pt x="47" y="211"/>
                    <a:pt x="46" y="208"/>
                    <a:pt x="48" y="205"/>
                  </a:cubicBezTo>
                  <a:cubicBezTo>
                    <a:pt x="52" y="198"/>
                    <a:pt x="56" y="190"/>
                    <a:pt x="60" y="183"/>
                  </a:cubicBezTo>
                  <a:cubicBezTo>
                    <a:pt x="62" y="181"/>
                    <a:pt x="66" y="180"/>
                    <a:pt x="69" y="182"/>
                  </a:cubicBezTo>
                  <a:cubicBezTo>
                    <a:pt x="72" y="183"/>
                    <a:pt x="73" y="187"/>
                    <a:pt x="71" y="190"/>
                  </a:cubicBezTo>
                  <a:cubicBezTo>
                    <a:pt x="67" y="197"/>
                    <a:pt x="62" y="204"/>
                    <a:pt x="59" y="211"/>
                  </a:cubicBezTo>
                  <a:cubicBezTo>
                    <a:pt x="57" y="213"/>
                    <a:pt x="55" y="214"/>
                    <a:pt x="53" y="214"/>
                  </a:cubicBezTo>
                  <a:close/>
                  <a:moveTo>
                    <a:pt x="720" y="191"/>
                  </a:moveTo>
                  <a:cubicBezTo>
                    <a:pt x="718" y="191"/>
                    <a:pt x="716" y="190"/>
                    <a:pt x="715" y="188"/>
                  </a:cubicBezTo>
                  <a:cubicBezTo>
                    <a:pt x="711" y="182"/>
                    <a:pt x="706" y="175"/>
                    <a:pt x="701" y="169"/>
                  </a:cubicBezTo>
                  <a:cubicBezTo>
                    <a:pt x="699" y="166"/>
                    <a:pt x="700" y="162"/>
                    <a:pt x="703" y="160"/>
                  </a:cubicBezTo>
                  <a:cubicBezTo>
                    <a:pt x="705" y="158"/>
                    <a:pt x="709" y="159"/>
                    <a:pt x="711" y="161"/>
                  </a:cubicBezTo>
                  <a:cubicBezTo>
                    <a:pt x="716" y="168"/>
                    <a:pt x="721" y="175"/>
                    <a:pt x="725" y="182"/>
                  </a:cubicBezTo>
                  <a:cubicBezTo>
                    <a:pt x="727" y="184"/>
                    <a:pt x="726" y="188"/>
                    <a:pt x="723" y="190"/>
                  </a:cubicBezTo>
                  <a:cubicBezTo>
                    <a:pt x="722" y="191"/>
                    <a:pt x="721" y="191"/>
                    <a:pt x="720" y="191"/>
                  </a:cubicBezTo>
                  <a:close/>
                  <a:moveTo>
                    <a:pt x="79" y="173"/>
                  </a:moveTo>
                  <a:cubicBezTo>
                    <a:pt x="78" y="173"/>
                    <a:pt x="77" y="172"/>
                    <a:pt x="76" y="172"/>
                  </a:cubicBezTo>
                  <a:cubicBezTo>
                    <a:pt x="73" y="170"/>
                    <a:pt x="72" y="166"/>
                    <a:pt x="74" y="163"/>
                  </a:cubicBezTo>
                  <a:cubicBezTo>
                    <a:pt x="79" y="156"/>
                    <a:pt x="84" y="150"/>
                    <a:pt x="89" y="143"/>
                  </a:cubicBezTo>
                  <a:cubicBezTo>
                    <a:pt x="92" y="141"/>
                    <a:pt x="95" y="140"/>
                    <a:pt x="98" y="143"/>
                  </a:cubicBezTo>
                  <a:cubicBezTo>
                    <a:pt x="101" y="145"/>
                    <a:pt x="101" y="149"/>
                    <a:pt x="99" y="151"/>
                  </a:cubicBezTo>
                  <a:cubicBezTo>
                    <a:pt x="94" y="157"/>
                    <a:pt x="89" y="164"/>
                    <a:pt x="84" y="170"/>
                  </a:cubicBezTo>
                  <a:cubicBezTo>
                    <a:pt x="83" y="172"/>
                    <a:pt x="81" y="173"/>
                    <a:pt x="79" y="173"/>
                  </a:cubicBezTo>
                  <a:close/>
                  <a:moveTo>
                    <a:pt x="691" y="152"/>
                  </a:moveTo>
                  <a:cubicBezTo>
                    <a:pt x="690" y="152"/>
                    <a:pt x="688" y="151"/>
                    <a:pt x="687" y="150"/>
                  </a:cubicBezTo>
                  <a:cubicBezTo>
                    <a:pt x="681" y="144"/>
                    <a:pt x="676" y="138"/>
                    <a:pt x="671" y="132"/>
                  </a:cubicBezTo>
                  <a:cubicBezTo>
                    <a:pt x="668" y="129"/>
                    <a:pt x="668" y="125"/>
                    <a:pt x="671" y="123"/>
                  </a:cubicBezTo>
                  <a:cubicBezTo>
                    <a:pt x="673" y="121"/>
                    <a:pt x="677" y="121"/>
                    <a:pt x="680" y="123"/>
                  </a:cubicBezTo>
                  <a:cubicBezTo>
                    <a:pt x="685" y="129"/>
                    <a:pt x="691" y="135"/>
                    <a:pt x="696" y="142"/>
                  </a:cubicBezTo>
                  <a:cubicBezTo>
                    <a:pt x="698" y="144"/>
                    <a:pt x="698" y="148"/>
                    <a:pt x="695" y="150"/>
                  </a:cubicBezTo>
                  <a:cubicBezTo>
                    <a:pt x="694" y="151"/>
                    <a:pt x="693" y="152"/>
                    <a:pt x="691" y="152"/>
                  </a:cubicBezTo>
                  <a:close/>
                  <a:moveTo>
                    <a:pt x="110" y="135"/>
                  </a:moveTo>
                  <a:cubicBezTo>
                    <a:pt x="109" y="135"/>
                    <a:pt x="107" y="135"/>
                    <a:pt x="106" y="133"/>
                  </a:cubicBezTo>
                  <a:cubicBezTo>
                    <a:pt x="104" y="131"/>
                    <a:pt x="103" y="127"/>
                    <a:pt x="106" y="125"/>
                  </a:cubicBezTo>
                  <a:cubicBezTo>
                    <a:pt x="111" y="119"/>
                    <a:pt x="117" y="113"/>
                    <a:pt x="123" y="107"/>
                  </a:cubicBezTo>
                  <a:cubicBezTo>
                    <a:pt x="126" y="105"/>
                    <a:pt x="130" y="105"/>
                    <a:pt x="132" y="108"/>
                  </a:cubicBezTo>
                  <a:cubicBezTo>
                    <a:pt x="134" y="110"/>
                    <a:pt x="134" y="114"/>
                    <a:pt x="132" y="116"/>
                  </a:cubicBezTo>
                  <a:cubicBezTo>
                    <a:pt x="126" y="122"/>
                    <a:pt x="120" y="127"/>
                    <a:pt x="115" y="133"/>
                  </a:cubicBezTo>
                  <a:cubicBezTo>
                    <a:pt x="114" y="134"/>
                    <a:pt x="112" y="135"/>
                    <a:pt x="110" y="135"/>
                  </a:cubicBezTo>
                  <a:close/>
                  <a:moveTo>
                    <a:pt x="658" y="116"/>
                  </a:moveTo>
                  <a:cubicBezTo>
                    <a:pt x="656" y="116"/>
                    <a:pt x="655" y="116"/>
                    <a:pt x="654" y="115"/>
                  </a:cubicBezTo>
                  <a:cubicBezTo>
                    <a:pt x="648" y="109"/>
                    <a:pt x="642" y="104"/>
                    <a:pt x="636" y="99"/>
                  </a:cubicBezTo>
                  <a:cubicBezTo>
                    <a:pt x="633" y="97"/>
                    <a:pt x="633" y="93"/>
                    <a:pt x="635" y="90"/>
                  </a:cubicBezTo>
                  <a:cubicBezTo>
                    <a:pt x="637" y="88"/>
                    <a:pt x="641" y="87"/>
                    <a:pt x="643" y="90"/>
                  </a:cubicBezTo>
                  <a:cubicBezTo>
                    <a:pt x="650" y="95"/>
                    <a:pt x="656" y="100"/>
                    <a:pt x="662" y="106"/>
                  </a:cubicBezTo>
                  <a:cubicBezTo>
                    <a:pt x="665" y="108"/>
                    <a:pt x="665" y="112"/>
                    <a:pt x="662" y="115"/>
                  </a:cubicBezTo>
                  <a:cubicBezTo>
                    <a:pt x="661" y="116"/>
                    <a:pt x="660" y="116"/>
                    <a:pt x="658" y="116"/>
                  </a:cubicBezTo>
                  <a:close/>
                  <a:moveTo>
                    <a:pt x="146" y="102"/>
                  </a:moveTo>
                  <a:cubicBezTo>
                    <a:pt x="144" y="102"/>
                    <a:pt x="142" y="101"/>
                    <a:pt x="141" y="100"/>
                  </a:cubicBezTo>
                  <a:cubicBezTo>
                    <a:pt x="139" y="97"/>
                    <a:pt x="139" y="93"/>
                    <a:pt x="142" y="91"/>
                  </a:cubicBezTo>
                  <a:cubicBezTo>
                    <a:pt x="148" y="86"/>
                    <a:pt x="155" y="81"/>
                    <a:pt x="161" y="76"/>
                  </a:cubicBezTo>
                  <a:cubicBezTo>
                    <a:pt x="164" y="74"/>
                    <a:pt x="168" y="74"/>
                    <a:pt x="170" y="77"/>
                  </a:cubicBezTo>
                  <a:cubicBezTo>
                    <a:pt x="172" y="80"/>
                    <a:pt x="171" y="84"/>
                    <a:pt x="168" y="86"/>
                  </a:cubicBezTo>
                  <a:cubicBezTo>
                    <a:pt x="162" y="90"/>
                    <a:pt x="156" y="95"/>
                    <a:pt x="150" y="100"/>
                  </a:cubicBezTo>
                  <a:cubicBezTo>
                    <a:pt x="148" y="101"/>
                    <a:pt x="147" y="102"/>
                    <a:pt x="146" y="102"/>
                  </a:cubicBezTo>
                  <a:close/>
                  <a:moveTo>
                    <a:pt x="620" y="86"/>
                  </a:moveTo>
                  <a:cubicBezTo>
                    <a:pt x="619" y="86"/>
                    <a:pt x="618" y="85"/>
                    <a:pt x="617" y="84"/>
                  </a:cubicBezTo>
                  <a:cubicBezTo>
                    <a:pt x="610" y="80"/>
                    <a:pt x="604" y="75"/>
                    <a:pt x="597" y="71"/>
                  </a:cubicBezTo>
                  <a:cubicBezTo>
                    <a:pt x="594" y="69"/>
                    <a:pt x="593" y="65"/>
                    <a:pt x="595" y="63"/>
                  </a:cubicBezTo>
                  <a:cubicBezTo>
                    <a:pt x="597" y="60"/>
                    <a:pt x="601" y="59"/>
                    <a:pt x="603" y="61"/>
                  </a:cubicBezTo>
                  <a:cubicBezTo>
                    <a:pt x="610" y="65"/>
                    <a:pt x="617" y="70"/>
                    <a:pt x="624" y="74"/>
                  </a:cubicBezTo>
                  <a:cubicBezTo>
                    <a:pt x="627" y="76"/>
                    <a:pt x="627" y="80"/>
                    <a:pt x="625" y="83"/>
                  </a:cubicBezTo>
                  <a:cubicBezTo>
                    <a:pt x="624" y="85"/>
                    <a:pt x="622" y="86"/>
                    <a:pt x="620" y="86"/>
                  </a:cubicBezTo>
                  <a:close/>
                  <a:moveTo>
                    <a:pt x="185" y="73"/>
                  </a:moveTo>
                  <a:cubicBezTo>
                    <a:pt x="183" y="73"/>
                    <a:pt x="181" y="72"/>
                    <a:pt x="180" y="70"/>
                  </a:cubicBezTo>
                  <a:cubicBezTo>
                    <a:pt x="178" y="67"/>
                    <a:pt x="179" y="64"/>
                    <a:pt x="182" y="62"/>
                  </a:cubicBezTo>
                  <a:cubicBezTo>
                    <a:pt x="189" y="57"/>
                    <a:pt x="196" y="53"/>
                    <a:pt x="203" y="49"/>
                  </a:cubicBezTo>
                  <a:cubicBezTo>
                    <a:pt x="206" y="48"/>
                    <a:pt x="209" y="49"/>
                    <a:pt x="211" y="52"/>
                  </a:cubicBezTo>
                  <a:cubicBezTo>
                    <a:pt x="213" y="54"/>
                    <a:pt x="212" y="58"/>
                    <a:pt x="209" y="60"/>
                  </a:cubicBezTo>
                  <a:cubicBezTo>
                    <a:pt x="202" y="64"/>
                    <a:pt x="195" y="68"/>
                    <a:pt x="188" y="72"/>
                  </a:cubicBezTo>
                  <a:cubicBezTo>
                    <a:pt x="187" y="73"/>
                    <a:pt x="186" y="73"/>
                    <a:pt x="185" y="73"/>
                  </a:cubicBezTo>
                  <a:close/>
                  <a:moveTo>
                    <a:pt x="579" y="60"/>
                  </a:moveTo>
                  <a:cubicBezTo>
                    <a:pt x="578" y="60"/>
                    <a:pt x="577" y="59"/>
                    <a:pt x="576" y="59"/>
                  </a:cubicBezTo>
                  <a:cubicBezTo>
                    <a:pt x="569" y="55"/>
                    <a:pt x="562" y="51"/>
                    <a:pt x="555" y="48"/>
                  </a:cubicBezTo>
                  <a:cubicBezTo>
                    <a:pt x="552" y="47"/>
                    <a:pt x="550" y="43"/>
                    <a:pt x="552" y="40"/>
                  </a:cubicBezTo>
                  <a:cubicBezTo>
                    <a:pt x="553" y="37"/>
                    <a:pt x="557" y="35"/>
                    <a:pt x="560" y="37"/>
                  </a:cubicBezTo>
                  <a:cubicBezTo>
                    <a:pt x="567" y="40"/>
                    <a:pt x="575" y="44"/>
                    <a:pt x="582" y="48"/>
                  </a:cubicBezTo>
                  <a:cubicBezTo>
                    <a:pt x="585" y="50"/>
                    <a:pt x="586" y="53"/>
                    <a:pt x="584" y="56"/>
                  </a:cubicBezTo>
                  <a:cubicBezTo>
                    <a:pt x="583" y="58"/>
                    <a:pt x="581" y="60"/>
                    <a:pt x="579" y="60"/>
                  </a:cubicBezTo>
                  <a:close/>
                  <a:moveTo>
                    <a:pt x="227" y="49"/>
                  </a:moveTo>
                  <a:cubicBezTo>
                    <a:pt x="225" y="49"/>
                    <a:pt x="223" y="48"/>
                    <a:pt x="222" y="46"/>
                  </a:cubicBezTo>
                  <a:cubicBezTo>
                    <a:pt x="220" y="43"/>
                    <a:pt x="222" y="39"/>
                    <a:pt x="225" y="38"/>
                  </a:cubicBezTo>
                  <a:cubicBezTo>
                    <a:pt x="232" y="34"/>
                    <a:pt x="240" y="31"/>
                    <a:pt x="247" y="28"/>
                  </a:cubicBezTo>
                  <a:cubicBezTo>
                    <a:pt x="251" y="27"/>
                    <a:pt x="254" y="28"/>
                    <a:pt x="255" y="31"/>
                  </a:cubicBezTo>
                  <a:cubicBezTo>
                    <a:pt x="257" y="35"/>
                    <a:pt x="255" y="38"/>
                    <a:pt x="252" y="39"/>
                  </a:cubicBezTo>
                  <a:cubicBezTo>
                    <a:pt x="245" y="42"/>
                    <a:pt x="237" y="45"/>
                    <a:pt x="230" y="49"/>
                  </a:cubicBezTo>
                  <a:cubicBezTo>
                    <a:pt x="229" y="49"/>
                    <a:pt x="228" y="49"/>
                    <a:pt x="227" y="49"/>
                  </a:cubicBezTo>
                  <a:close/>
                  <a:moveTo>
                    <a:pt x="535" y="39"/>
                  </a:moveTo>
                  <a:cubicBezTo>
                    <a:pt x="534" y="39"/>
                    <a:pt x="533" y="39"/>
                    <a:pt x="533" y="39"/>
                  </a:cubicBezTo>
                  <a:cubicBezTo>
                    <a:pt x="525" y="36"/>
                    <a:pt x="518" y="33"/>
                    <a:pt x="510" y="30"/>
                  </a:cubicBezTo>
                  <a:cubicBezTo>
                    <a:pt x="507" y="29"/>
                    <a:pt x="505" y="26"/>
                    <a:pt x="506" y="23"/>
                  </a:cubicBezTo>
                  <a:cubicBezTo>
                    <a:pt x="507" y="20"/>
                    <a:pt x="511" y="18"/>
                    <a:pt x="514" y="19"/>
                  </a:cubicBezTo>
                  <a:cubicBezTo>
                    <a:pt x="522" y="21"/>
                    <a:pt x="530" y="24"/>
                    <a:pt x="537" y="27"/>
                  </a:cubicBezTo>
                  <a:cubicBezTo>
                    <a:pt x="540" y="28"/>
                    <a:pt x="542" y="32"/>
                    <a:pt x="541" y="35"/>
                  </a:cubicBezTo>
                  <a:cubicBezTo>
                    <a:pt x="540" y="37"/>
                    <a:pt x="537" y="39"/>
                    <a:pt x="535" y="39"/>
                  </a:cubicBezTo>
                  <a:close/>
                  <a:moveTo>
                    <a:pt x="273" y="31"/>
                  </a:moveTo>
                  <a:cubicBezTo>
                    <a:pt x="270" y="31"/>
                    <a:pt x="268" y="30"/>
                    <a:pt x="267" y="27"/>
                  </a:cubicBezTo>
                  <a:cubicBezTo>
                    <a:pt x="266" y="24"/>
                    <a:pt x="267" y="21"/>
                    <a:pt x="271" y="20"/>
                  </a:cubicBezTo>
                  <a:cubicBezTo>
                    <a:pt x="278" y="17"/>
                    <a:pt x="286" y="15"/>
                    <a:pt x="294" y="13"/>
                  </a:cubicBezTo>
                  <a:cubicBezTo>
                    <a:pt x="298" y="12"/>
                    <a:pt x="301" y="14"/>
                    <a:pt x="302" y="17"/>
                  </a:cubicBezTo>
                  <a:cubicBezTo>
                    <a:pt x="303" y="20"/>
                    <a:pt x="301" y="24"/>
                    <a:pt x="297" y="24"/>
                  </a:cubicBezTo>
                  <a:cubicBezTo>
                    <a:pt x="290" y="26"/>
                    <a:pt x="282" y="29"/>
                    <a:pt x="274" y="31"/>
                  </a:cubicBezTo>
                  <a:cubicBezTo>
                    <a:pt x="274" y="31"/>
                    <a:pt x="273" y="31"/>
                    <a:pt x="273" y="31"/>
                  </a:cubicBezTo>
                  <a:close/>
                  <a:moveTo>
                    <a:pt x="489" y="24"/>
                  </a:moveTo>
                  <a:cubicBezTo>
                    <a:pt x="488" y="24"/>
                    <a:pt x="488" y="24"/>
                    <a:pt x="487" y="24"/>
                  </a:cubicBezTo>
                  <a:cubicBezTo>
                    <a:pt x="479" y="22"/>
                    <a:pt x="472" y="20"/>
                    <a:pt x="464" y="19"/>
                  </a:cubicBezTo>
                  <a:cubicBezTo>
                    <a:pt x="460" y="18"/>
                    <a:pt x="458" y="15"/>
                    <a:pt x="459" y="12"/>
                  </a:cubicBezTo>
                  <a:cubicBezTo>
                    <a:pt x="459" y="8"/>
                    <a:pt x="463" y="6"/>
                    <a:pt x="466" y="7"/>
                  </a:cubicBezTo>
                  <a:cubicBezTo>
                    <a:pt x="474" y="8"/>
                    <a:pt x="482" y="10"/>
                    <a:pt x="490" y="12"/>
                  </a:cubicBezTo>
                  <a:cubicBezTo>
                    <a:pt x="493" y="13"/>
                    <a:pt x="495" y="16"/>
                    <a:pt x="495" y="19"/>
                  </a:cubicBezTo>
                  <a:cubicBezTo>
                    <a:pt x="494" y="22"/>
                    <a:pt x="491" y="24"/>
                    <a:pt x="489" y="24"/>
                  </a:cubicBezTo>
                  <a:close/>
                  <a:moveTo>
                    <a:pt x="320" y="19"/>
                  </a:moveTo>
                  <a:cubicBezTo>
                    <a:pt x="317" y="19"/>
                    <a:pt x="314" y="17"/>
                    <a:pt x="314" y="14"/>
                  </a:cubicBezTo>
                  <a:cubicBezTo>
                    <a:pt x="313" y="11"/>
                    <a:pt x="315" y="8"/>
                    <a:pt x="318" y="7"/>
                  </a:cubicBezTo>
                  <a:cubicBezTo>
                    <a:pt x="327" y="6"/>
                    <a:pt x="335" y="4"/>
                    <a:pt x="343" y="3"/>
                  </a:cubicBezTo>
                  <a:cubicBezTo>
                    <a:pt x="346" y="3"/>
                    <a:pt x="349" y="5"/>
                    <a:pt x="350" y="9"/>
                  </a:cubicBezTo>
                  <a:cubicBezTo>
                    <a:pt x="350" y="12"/>
                    <a:pt x="348" y="15"/>
                    <a:pt x="344" y="15"/>
                  </a:cubicBezTo>
                  <a:cubicBezTo>
                    <a:pt x="336" y="16"/>
                    <a:pt x="329" y="18"/>
                    <a:pt x="321" y="19"/>
                  </a:cubicBezTo>
                  <a:cubicBezTo>
                    <a:pt x="320" y="19"/>
                    <a:pt x="320" y="19"/>
                    <a:pt x="320" y="19"/>
                  </a:cubicBezTo>
                  <a:close/>
                  <a:moveTo>
                    <a:pt x="441" y="15"/>
                  </a:moveTo>
                  <a:cubicBezTo>
                    <a:pt x="440" y="15"/>
                    <a:pt x="440" y="15"/>
                    <a:pt x="440" y="15"/>
                  </a:cubicBezTo>
                  <a:cubicBezTo>
                    <a:pt x="432" y="14"/>
                    <a:pt x="424" y="13"/>
                    <a:pt x="416" y="13"/>
                  </a:cubicBezTo>
                  <a:cubicBezTo>
                    <a:pt x="413" y="13"/>
                    <a:pt x="410" y="10"/>
                    <a:pt x="410" y="6"/>
                  </a:cubicBezTo>
                  <a:cubicBezTo>
                    <a:pt x="411" y="3"/>
                    <a:pt x="414" y="0"/>
                    <a:pt x="417" y="1"/>
                  </a:cubicBezTo>
                  <a:cubicBezTo>
                    <a:pt x="425" y="1"/>
                    <a:pt x="433" y="2"/>
                    <a:pt x="442" y="3"/>
                  </a:cubicBezTo>
                  <a:cubicBezTo>
                    <a:pt x="445" y="3"/>
                    <a:pt x="447" y="6"/>
                    <a:pt x="447" y="10"/>
                  </a:cubicBezTo>
                  <a:cubicBezTo>
                    <a:pt x="446" y="13"/>
                    <a:pt x="444" y="15"/>
                    <a:pt x="441" y="15"/>
                  </a:cubicBezTo>
                  <a:close/>
                  <a:moveTo>
                    <a:pt x="368" y="13"/>
                  </a:moveTo>
                  <a:cubicBezTo>
                    <a:pt x="365" y="13"/>
                    <a:pt x="362" y="11"/>
                    <a:pt x="362" y="7"/>
                  </a:cubicBezTo>
                  <a:cubicBezTo>
                    <a:pt x="362" y="4"/>
                    <a:pt x="364" y="1"/>
                    <a:pt x="368" y="1"/>
                  </a:cubicBezTo>
                  <a:cubicBezTo>
                    <a:pt x="376" y="0"/>
                    <a:pt x="384" y="0"/>
                    <a:pt x="392" y="0"/>
                  </a:cubicBezTo>
                  <a:cubicBezTo>
                    <a:pt x="392" y="0"/>
                    <a:pt x="392" y="0"/>
                    <a:pt x="392" y="0"/>
                  </a:cubicBezTo>
                  <a:cubicBezTo>
                    <a:pt x="396" y="0"/>
                    <a:pt x="398" y="3"/>
                    <a:pt x="398" y="6"/>
                  </a:cubicBezTo>
                  <a:cubicBezTo>
                    <a:pt x="398" y="10"/>
                    <a:pt x="396" y="12"/>
                    <a:pt x="392" y="12"/>
                  </a:cubicBezTo>
                  <a:cubicBezTo>
                    <a:pt x="384" y="12"/>
                    <a:pt x="376" y="13"/>
                    <a:pt x="368" y="13"/>
                  </a:cubicBezTo>
                  <a:close/>
                </a:path>
              </a:pathLst>
            </a:custGeom>
            <a:solidFill>
              <a:srgbClr val="333333"/>
            </a:solidFill>
            <a:ln w="9525">
              <a:noFill/>
              <a:miter lim="800000"/>
              <a:headEnd/>
              <a:tailEnd/>
            </a:ln>
          </p:spPr>
          <p:txBody>
            <a:bodyPr/>
            <a:lstStyle/>
            <a:p>
              <a:endParaRPr lang="zh-CN" altLang="en-US">
                <a:latin typeface="等线"/>
                <a:ea typeface="等线"/>
              </a:endParaRPr>
            </a:p>
          </p:txBody>
        </p:sp>
      </p:grpSp>
      <p:sp>
        <p:nvSpPr>
          <p:cNvPr id="20483" name="文本框 16"/>
          <p:cNvSpPr txBox="1">
            <a:spLocks noChangeArrowheads="1"/>
          </p:cNvSpPr>
          <p:nvPr/>
        </p:nvSpPr>
        <p:spPr bwMode="auto">
          <a:xfrm>
            <a:off x="9926638" y="2098675"/>
            <a:ext cx="842962" cy="830263"/>
          </a:xfrm>
          <a:prstGeom prst="rect">
            <a:avLst/>
          </a:prstGeom>
          <a:noFill/>
          <a:ln w="9525">
            <a:noFill/>
            <a:miter lim="800000"/>
            <a:headEnd/>
            <a:tailEnd/>
          </a:ln>
        </p:spPr>
        <p:txBody>
          <a:bodyPr>
            <a:spAutoFit/>
          </a:bodyPr>
          <a:lstStyle/>
          <a:p>
            <a:pPr algn="ctr"/>
            <a:r>
              <a:rPr lang="en-US" altLang="zh-CN" sz="4800" b="1">
                <a:solidFill>
                  <a:schemeClr val="bg1"/>
                </a:solidFill>
                <a:latin typeface="Agency FB" pitchFamily="34" charset="0"/>
                <a:ea typeface="等线"/>
              </a:rPr>
              <a:t>03</a:t>
            </a:r>
            <a:endParaRPr lang="zh-CN" altLang="en-US" sz="4800" b="1">
              <a:solidFill>
                <a:schemeClr val="bg1"/>
              </a:solidFill>
              <a:latin typeface="Agency FB" pitchFamily="34" charset="0"/>
              <a:ea typeface="等线"/>
            </a:endParaRPr>
          </a:p>
        </p:txBody>
      </p:sp>
      <p:sp>
        <p:nvSpPr>
          <p:cNvPr id="20484" name="文本框 40"/>
          <p:cNvSpPr txBox="1">
            <a:spLocks noChangeArrowheads="1"/>
          </p:cNvSpPr>
          <p:nvPr/>
        </p:nvSpPr>
        <p:spPr bwMode="auto">
          <a:xfrm>
            <a:off x="4343400" y="3629025"/>
            <a:ext cx="7010400" cy="1754188"/>
          </a:xfrm>
          <a:prstGeom prst="rect">
            <a:avLst/>
          </a:prstGeom>
          <a:noFill/>
          <a:ln w="9525">
            <a:noFill/>
            <a:miter lim="800000"/>
            <a:headEnd/>
            <a:tailEnd/>
          </a:ln>
        </p:spPr>
        <p:txBody>
          <a:bodyPr>
            <a:spAutoFit/>
          </a:bodyPr>
          <a:lstStyle/>
          <a:p>
            <a:pPr algn="r"/>
            <a:r>
              <a:rPr lang="zh-CN" altLang="en-US" sz="5400" b="1">
                <a:solidFill>
                  <a:srgbClr val="0271BF"/>
                </a:solidFill>
                <a:latin typeface="华文中宋" pitchFamily="2" charset="-122"/>
                <a:ea typeface="华文中宋" pitchFamily="2" charset="-122"/>
              </a:rPr>
              <a:t>优化开办企业指标的</a:t>
            </a:r>
            <a:endParaRPr lang="en-US" altLang="zh-CN" sz="5400" b="1">
              <a:solidFill>
                <a:srgbClr val="0271BF"/>
              </a:solidFill>
              <a:latin typeface="华文中宋" pitchFamily="2" charset="-122"/>
              <a:ea typeface="华文中宋" pitchFamily="2" charset="-122"/>
            </a:endParaRPr>
          </a:p>
          <a:p>
            <a:pPr algn="r"/>
            <a:r>
              <a:rPr lang="zh-CN" altLang="en-US" sz="5400" b="1">
                <a:solidFill>
                  <a:srgbClr val="0271BF"/>
                </a:solidFill>
                <a:latin typeface="华文中宋" pitchFamily="2" charset="-122"/>
                <a:ea typeface="华文中宋" pitchFamily="2" charset="-122"/>
              </a:rPr>
              <a:t>目标和预期成果</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1114425" y="787400"/>
            <a:ext cx="12326938" cy="5141913"/>
            <a:chOff x="-1114738" y="260"/>
            <a:chExt cx="12327338" cy="5141635"/>
          </a:xfrm>
        </p:grpSpPr>
        <p:grpSp>
          <p:nvGrpSpPr>
            <p:cNvPr id="21549" name="组合 12"/>
            <p:cNvGrpSpPr>
              <a:grpSpLocks/>
            </p:cNvGrpSpPr>
            <p:nvPr/>
          </p:nvGrpSpPr>
          <p:grpSpPr bwMode="auto">
            <a:xfrm>
              <a:off x="-1114738" y="1748529"/>
              <a:ext cx="6846317" cy="3393366"/>
              <a:chOff x="-1538288" y="1892266"/>
              <a:chExt cx="6846317" cy="3393366"/>
            </a:xfrm>
          </p:grpSpPr>
          <p:sp>
            <p:nvSpPr>
              <p:cNvPr id="21552" name="Freeform 53"/>
              <p:cNvSpPr>
                <a:spLocks/>
              </p:cNvSpPr>
              <p:nvPr/>
            </p:nvSpPr>
            <p:spPr bwMode="auto">
              <a:xfrm>
                <a:off x="-1538288" y="1892266"/>
                <a:ext cx="6846317" cy="3393366"/>
              </a:xfrm>
              <a:custGeom>
                <a:avLst/>
                <a:gdLst>
                  <a:gd name="T0" fmla="*/ 6687783 w 1166"/>
                  <a:gd name="T1" fmla="*/ 0 h 701"/>
                  <a:gd name="T2" fmla="*/ 152662 w 1166"/>
                  <a:gd name="T3" fmla="*/ 0 h 701"/>
                  <a:gd name="T4" fmla="*/ 0 w 1166"/>
                  <a:gd name="T5" fmla="*/ 125860 h 701"/>
                  <a:gd name="T6" fmla="*/ 0 w 1166"/>
                  <a:gd name="T7" fmla="*/ 813246 h 701"/>
                  <a:gd name="T8" fmla="*/ 0 w 1166"/>
                  <a:gd name="T9" fmla="*/ 3127125 h 701"/>
                  <a:gd name="T10" fmla="*/ 0 w 1166"/>
                  <a:gd name="T11" fmla="*/ 3262666 h 701"/>
                  <a:gd name="T12" fmla="*/ 152662 w 1166"/>
                  <a:gd name="T13" fmla="*/ 3393366 h 701"/>
                  <a:gd name="T14" fmla="*/ 6687783 w 1166"/>
                  <a:gd name="T15" fmla="*/ 3393366 h 701"/>
                  <a:gd name="T16" fmla="*/ 6846317 w 1166"/>
                  <a:gd name="T17" fmla="*/ 3262666 h 701"/>
                  <a:gd name="T18" fmla="*/ 6846317 w 1166"/>
                  <a:gd name="T19" fmla="*/ 3112603 h 701"/>
                  <a:gd name="T20" fmla="*/ 6846317 w 1166"/>
                  <a:gd name="T21" fmla="*/ 798724 h 701"/>
                  <a:gd name="T22" fmla="*/ 6846317 w 1166"/>
                  <a:gd name="T23" fmla="*/ 125860 h 701"/>
                  <a:gd name="T24" fmla="*/ 6687783 w 1166"/>
                  <a:gd name="T25" fmla="*/ 0 h 7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66"/>
                  <a:gd name="T40" fmla="*/ 0 h 701"/>
                  <a:gd name="T41" fmla="*/ 1166 w 1166"/>
                  <a:gd name="T42" fmla="*/ 701 h 7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66" h="701">
                    <a:moveTo>
                      <a:pt x="1139" y="0"/>
                    </a:moveTo>
                    <a:cubicBezTo>
                      <a:pt x="26" y="0"/>
                      <a:pt x="26" y="0"/>
                      <a:pt x="26" y="0"/>
                    </a:cubicBezTo>
                    <a:cubicBezTo>
                      <a:pt x="11" y="0"/>
                      <a:pt x="0" y="12"/>
                      <a:pt x="0" y="26"/>
                    </a:cubicBezTo>
                    <a:cubicBezTo>
                      <a:pt x="0" y="168"/>
                      <a:pt x="0" y="168"/>
                      <a:pt x="0" y="168"/>
                    </a:cubicBezTo>
                    <a:cubicBezTo>
                      <a:pt x="0" y="646"/>
                      <a:pt x="0" y="646"/>
                      <a:pt x="0" y="646"/>
                    </a:cubicBezTo>
                    <a:cubicBezTo>
                      <a:pt x="0" y="674"/>
                      <a:pt x="0" y="674"/>
                      <a:pt x="0" y="674"/>
                    </a:cubicBezTo>
                    <a:cubicBezTo>
                      <a:pt x="0" y="689"/>
                      <a:pt x="11" y="701"/>
                      <a:pt x="26" y="701"/>
                    </a:cubicBezTo>
                    <a:cubicBezTo>
                      <a:pt x="1139" y="701"/>
                      <a:pt x="1139" y="701"/>
                      <a:pt x="1139" y="701"/>
                    </a:cubicBezTo>
                    <a:cubicBezTo>
                      <a:pt x="1154" y="701"/>
                      <a:pt x="1166" y="689"/>
                      <a:pt x="1166" y="674"/>
                    </a:cubicBezTo>
                    <a:cubicBezTo>
                      <a:pt x="1166" y="643"/>
                      <a:pt x="1166" y="643"/>
                      <a:pt x="1166" y="643"/>
                    </a:cubicBezTo>
                    <a:cubicBezTo>
                      <a:pt x="1166" y="165"/>
                      <a:pt x="1166" y="165"/>
                      <a:pt x="1166" y="165"/>
                    </a:cubicBezTo>
                    <a:cubicBezTo>
                      <a:pt x="1166" y="26"/>
                      <a:pt x="1166" y="26"/>
                      <a:pt x="1166" y="26"/>
                    </a:cubicBezTo>
                    <a:cubicBezTo>
                      <a:pt x="1166" y="12"/>
                      <a:pt x="1154" y="0"/>
                      <a:pt x="1139" y="0"/>
                    </a:cubicBezTo>
                  </a:path>
                </a:pathLst>
              </a:custGeom>
              <a:solidFill>
                <a:srgbClr val="000000"/>
              </a:solidFill>
              <a:ln w="9525">
                <a:noFill/>
                <a:miter lim="800000"/>
                <a:headEnd/>
                <a:tailEnd/>
              </a:ln>
            </p:spPr>
            <p:txBody>
              <a:bodyPr/>
              <a:lstStyle/>
              <a:p>
                <a:endParaRPr lang="zh-CN" altLang="en-US">
                  <a:latin typeface="等线"/>
                  <a:ea typeface="等线"/>
                </a:endParaRPr>
              </a:p>
            </p:txBody>
          </p:sp>
          <p:sp>
            <p:nvSpPr>
              <p:cNvPr id="21553" name="Rectangle 54"/>
              <p:cNvSpPr>
                <a:spLocks noChangeArrowheads="1"/>
              </p:cNvSpPr>
              <p:nvPr/>
            </p:nvSpPr>
            <p:spPr bwMode="auto">
              <a:xfrm>
                <a:off x="-1332104" y="2048313"/>
                <a:ext cx="6371845" cy="2882728"/>
              </a:xfrm>
              <a:prstGeom prst="rect">
                <a:avLst/>
              </a:prstGeom>
              <a:solidFill>
                <a:srgbClr val="F7F8FB"/>
              </a:solidFill>
              <a:ln w="9525">
                <a:noFill/>
                <a:miter lim="800000"/>
                <a:headEnd/>
                <a:tailEnd/>
              </a:ln>
            </p:spPr>
            <p:txBody>
              <a:bodyPr/>
              <a:lstStyle/>
              <a:p>
                <a:endParaRPr lang="zh-CN" altLang="en-US">
                  <a:latin typeface="等线"/>
                  <a:ea typeface="等线"/>
                </a:endParaRPr>
              </a:p>
            </p:txBody>
          </p:sp>
        </p:grpSp>
        <p:sp>
          <p:nvSpPr>
            <p:cNvPr id="100" name="Rectangle 9">
              <a:extLst>
                <a:ext uri="{FF2B5EF4-FFF2-40B4-BE49-F238E27FC236}"/>
              </a:extLst>
            </p:cNvPr>
            <p:cNvSpPr/>
            <p:nvPr/>
          </p:nvSpPr>
          <p:spPr>
            <a:xfrm>
              <a:off x="858589" y="3438599"/>
              <a:ext cx="4118109" cy="1020708"/>
            </a:xfrm>
            <a:prstGeom prst="rect">
              <a:avLst/>
            </a:prstGeom>
          </p:spPr>
          <p:txBody>
            <a:bodyPr>
              <a:spAutoFit/>
            </a:bodyPr>
            <a:lstStyle/>
            <a:p>
              <a:pPr fontAlgn="auto">
                <a:lnSpc>
                  <a:spcPct val="130000"/>
                </a:lnSpc>
                <a:spcBef>
                  <a:spcPts val="0"/>
                </a:spcBef>
                <a:spcAft>
                  <a:spcPts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mn-cs"/>
                </a:rPr>
                <a:t>自</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mn-cs"/>
                </a:rPr>
                <a:t>2018</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mn-cs"/>
                </a:rPr>
                <a:t>年</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mn-cs"/>
                </a:rPr>
                <a:t>3</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mn-cs"/>
                </a:rPr>
                <a:t>月</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mn-cs"/>
                </a:rPr>
                <a:t>31</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mn-cs"/>
                </a:rPr>
                <a:t>日起，本市新设企业通过工商、公安、税务协同办理，实现开办企业材料齐全“</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mn-cs"/>
                </a:rPr>
                <a:t>3+1+1</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mn-cs"/>
                </a:rPr>
                <a:t>”办结</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p:txBody>
        </p:sp>
        <p:sp>
          <p:nvSpPr>
            <p:cNvPr id="55" name="Rectangle 9">
              <a:extLst>
                <a:ext uri="{FF2B5EF4-FFF2-40B4-BE49-F238E27FC236}"/>
              </a:extLst>
            </p:cNvPr>
            <p:cNvSpPr/>
            <p:nvPr/>
          </p:nvSpPr>
          <p:spPr>
            <a:xfrm>
              <a:off x="1031632" y="260"/>
              <a:ext cx="10180968" cy="1061981"/>
            </a:xfrm>
            <a:prstGeom prst="rect">
              <a:avLst/>
            </a:prstGeom>
          </p:spPr>
          <p:txBody>
            <a:bodyPr>
              <a:spAutoFit/>
            </a:bodyPr>
            <a:lstStyle/>
            <a:p>
              <a:pPr fontAlgn="auto">
                <a:lnSpc>
                  <a:spcPct val="150000"/>
                </a:lnSpc>
                <a:spcBef>
                  <a:spcPts val="0"/>
                </a:spcBef>
                <a:spcAft>
                  <a:spcPts val="0"/>
                </a:spcAft>
                <a:defRPr/>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mn-cs"/>
                </a:rPr>
                <a:t>2018.2.28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cs"/>
                </a:rPr>
                <a:t>市工商局、市公安局、市税务局联合发布</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p>
              <a:pPr fontAlgn="auto">
                <a:lnSpc>
                  <a:spcPct val="150000"/>
                </a:lnSpc>
                <a:spcBef>
                  <a:spcPts val="0"/>
                </a:spcBef>
                <a:spcAft>
                  <a:spcPts val="0"/>
                </a:spcAft>
                <a:defRPr/>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cs"/>
                </a:rPr>
                <a:t>《</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cs"/>
                </a:rPr>
                <a:t>关于加快企业登记流程再造推行开办企业“一窗通”服务平台的意见</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cs"/>
                </a:rPr>
                <a:t>》</a:t>
              </a:r>
            </a:p>
          </p:txBody>
        </p:sp>
      </p:grpSp>
      <p:grpSp>
        <p:nvGrpSpPr>
          <p:cNvPr id="7" name="组合 6"/>
          <p:cNvGrpSpPr>
            <a:grpSpLocks/>
          </p:cNvGrpSpPr>
          <p:nvPr/>
        </p:nvGrpSpPr>
        <p:grpSpPr bwMode="auto">
          <a:xfrm>
            <a:off x="7061200" y="1898650"/>
            <a:ext cx="4868863" cy="1554163"/>
            <a:chOff x="7060485" y="917077"/>
            <a:chExt cx="4133734" cy="1555321"/>
          </a:xfrm>
        </p:grpSpPr>
        <p:sp>
          <p:nvSpPr>
            <p:cNvPr id="43" name="Rectangle 277">
              <a:extLst>
                <a:ext uri="{FF2B5EF4-FFF2-40B4-BE49-F238E27FC236}"/>
              </a:extLst>
            </p:cNvPr>
            <p:cNvSpPr>
              <a:spLocks noChangeArrowheads="1"/>
            </p:cNvSpPr>
            <p:nvPr/>
          </p:nvSpPr>
          <p:spPr bwMode="auto">
            <a:xfrm>
              <a:off x="7060485" y="969504"/>
              <a:ext cx="4133734" cy="1502894"/>
            </a:xfrm>
            <a:prstGeom prst="rect">
              <a:avLst/>
            </a:prstGeom>
            <a:solidFill>
              <a:srgbClr val="FFFFFF"/>
            </a:solidFill>
            <a:ln>
              <a:noFill/>
            </a:ln>
            <a:effectLst>
              <a:outerShdw blurRad="63500" sx="102000" sy="102000" algn="ctr" rotWithShape="0">
                <a:prstClr val="black">
                  <a:alpha val="40000"/>
                </a:prstClr>
              </a:outerShdw>
            </a:effectLst>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grpSp>
          <p:nvGrpSpPr>
            <p:cNvPr id="21545" name="组合 3"/>
            <p:cNvGrpSpPr>
              <a:grpSpLocks/>
            </p:cNvGrpSpPr>
            <p:nvPr/>
          </p:nvGrpSpPr>
          <p:grpSpPr bwMode="auto">
            <a:xfrm>
              <a:off x="7060485" y="917077"/>
              <a:ext cx="4133734" cy="1507751"/>
              <a:chOff x="7060485" y="917077"/>
              <a:chExt cx="4133734" cy="1507751"/>
            </a:xfrm>
          </p:grpSpPr>
          <p:sp>
            <p:nvSpPr>
              <p:cNvPr id="21546" name="Rectangle 278"/>
              <p:cNvSpPr>
                <a:spLocks noChangeArrowheads="1"/>
              </p:cNvSpPr>
              <p:nvPr/>
            </p:nvSpPr>
            <p:spPr bwMode="auto">
              <a:xfrm>
                <a:off x="7060485" y="969809"/>
                <a:ext cx="4133734" cy="597921"/>
              </a:xfrm>
              <a:prstGeom prst="rect">
                <a:avLst/>
              </a:prstGeom>
              <a:solidFill>
                <a:srgbClr val="00B0F0"/>
              </a:solidFill>
              <a:ln w="9525">
                <a:noFill/>
                <a:miter lim="800000"/>
                <a:headEnd/>
                <a:tailEnd/>
              </a:ln>
            </p:spPr>
            <p:txBody>
              <a:bodyPr/>
              <a:lstStyle/>
              <a:p>
                <a:endParaRPr lang="zh-CN" altLang="en-US">
                  <a:solidFill>
                    <a:srgbClr val="00B0F0"/>
                  </a:solidFill>
                  <a:latin typeface="等线"/>
                  <a:ea typeface="等线"/>
                </a:endParaRPr>
              </a:p>
            </p:txBody>
          </p:sp>
          <p:sp>
            <p:nvSpPr>
              <p:cNvPr id="21547" name="矩形 47"/>
              <p:cNvSpPr>
                <a:spLocks noChangeArrowheads="1"/>
              </p:cNvSpPr>
              <p:nvPr/>
            </p:nvSpPr>
            <p:spPr bwMode="auto">
              <a:xfrm>
                <a:off x="7226805" y="917077"/>
                <a:ext cx="3745833" cy="732508"/>
              </a:xfrm>
              <a:prstGeom prst="rect">
                <a:avLst/>
              </a:prstGeom>
              <a:noFill/>
              <a:ln w="9525">
                <a:noFill/>
                <a:miter lim="800000"/>
                <a:headEnd/>
                <a:tailEnd/>
              </a:ln>
            </p:spPr>
            <p:txBody>
              <a:bodyPr>
                <a:spAutoFit/>
              </a:bodyPr>
              <a:lstStyle/>
              <a:p>
                <a:pPr>
                  <a:lnSpc>
                    <a:spcPct val="130000"/>
                  </a:lnSpc>
                </a:pPr>
                <a:r>
                  <a:rPr lang="en-US" altLang="zh-CN" sz="3200" b="1">
                    <a:solidFill>
                      <a:schemeClr val="bg1"/>
                    </a:solidFill>
                    <a:latin typeface="张海山锐线体简"/>
                    <a:ea typeface="张海山锐线体简"/>
                    <a:cs typeface="Open Sans"/>
                  </a:rPr>
                  <a:t>3 </a:t>
                </a:r>
                <a:r>
                  <a:rPr lang="zh-CN" altLang="en-US" sz="2400" b="1">
                    <a:solidFill>
                      <a:schemeClr val="bg1"/>
                    </a:solidFill>
                    <a:latin typeface="张海山锐线体简"/>
                    <a:ea typeface="张海山锐线体简"/>
                    <a:cs typeface="Open Sans"/>
                  </a:rPr>
                  <a:t>天办结</a:t>
                </a:r>
                <a:endParaRPr lang="en-US" altLang="zh-CN" b="1">
                  <a:solidFill>
                    <a:schemeClr val="bg1"/>
                  </a:solidFill>
                  <a:latin typeface="张海山锐线体简"/>
                  <a:ea typeface="张海山锐线体简"/>
                  <a:cs typeface="Open Sans"/>
                </a:endParaRPr>
              </a:p>
            </p:txBody>
          </p:sp>
          <p:sp>
            <p:nvSpPr>
              <p:cNvPr id="49" name="Rectangle 9">
                <a:extLst>
                  <a:ext uri="{FF2B5EF4-FFF2-40B4-BE49-F238E27FC236}"/>
                </a:extLst>
              </p:cNvPr>
              <p:cNvSpPr/>
              <p:nvPr/>
            </p:nvSpPr>
            <p:spPr>
              <a:xfrm>
                <a:off x="7226266" y="1612920"/>
                <a:ext cx="3742868" cy="811818"/>
              </a:xfrm>
              <a:prstGeom prst="rect">
                <a:avLst/>
              </a:prstGeom>
            </p:spPr>
            <p:txBody>
              <a:bodyPr>
                <a:spAutoFit/>
              </a:bodyPr>
              <a:lstStyle/>
              <a:p>
                <a:pPr fontAlgn="auto">
                  <a:lnSpc>
                    <a:spcPct val="130000"/>
                  </a:lnSpc>
                  <a:spcBef>
                    <a:spcPts val="0"/>
                  </a:spcBef>
                  <a:spcAft>
                    <a:spcPts val="0"/>
                  </a:spcAft>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工商执照（含工商、质监、税务、人社、统计等“多证合一”）</a:t>
                </a:r>
                <a:r>
                  <a:rPr lang="zh-CN" altLang="en-US" dirty="0">
                    <a:solidFill>
                      <a:schemeClr val="bg1"/>
                    </a:solidFill>
                    <a:latin typeface="张海山锐线体简" panose="02000000000000000000" pitchFamily="2" charset="-122"/>
                    <a:ea typeface="张海山锐线体简" panose="02000000000000000000" pitchFamily="2" charset="-122"/>
                    <a:cs typeface="Open Sans" panose="020B0606030504020204" pitchFamily="34" charset="0"/>
                  </a:rPr>
                  <a:t>）</a:t>
                </a:r>
                <a:endParaRPr lang="en-US" altLang="zh-CN" dirty="0">
                  <a:solidFill>
                    <a:schemeClr val="bg1"/>
                  </a:solidFill>
                  <a:latin typeface="张海山锐线体简" panose="02000000000000000000" pitchFamily="2" charset="-122"/>
                  <a:ea typeface="张海山锐线体简" panose="02000000000000000000" pitchFamily="2" charset="-122"/>
                  <a:cs typeface="Open Sans" panose="020B0606030504020204" pitchFamily="34" charset="0"/>
                </a:endParaRPr>
              </a:p>
            </p:txBody>
          </p:sp>
        </p:grpSp>
      </p:grpSp>
      <p:grpSp>
        <p:nvGrpSpPr>
          <p:cNvPr id="8" name="组合 7"/>
          <p:cNvGrpSpPr>
            <a:grpSpLocks/>
          </p:cNvGrpSpPr>
          <p:nvPr/>
        </p:nvGrpSpPr>
        <p:grpSpPr bwMode="auto">
          <a:xfrm>
            <a:off x="7061200" y="3446463"/>
            <a:ext cx="4868863" cy="1281112"/>
            <a:chOff x="7060485" y="2956639"/>
            <a:chExt cx="4133734" cy="1282273"/>
          </a:xfrm>
        </p:grpSpPr>
        <p:grpSp>
          <p:nvGrpSpPr>
            <p:cNvPr id="21539" name="组合 4"/>
            <p:cNvGrpSpPr>
              <a:grpSpLocks/>
            </p:cNvGrpSpPr>
            <p:nvPr/>
          </p:nvGrpSpPr>
          <p:grpSpPr bwMode="auto">
            <a:xfrm>
              <a:off x="7060485" y="2956639"/>
              <a:ext cx="4133734" cy="1282273"/>
              <a:chOff x="7060485" y="2956639"/>
              <a:chExt cx="4133734" cy="1282273"/>
            </a:xfrm>
          </p:grpSpPr>
          <p:sp>
            <p:nvSpPr>
              <p:cNvPr id="45" name="Rectangle 424">
                <a:extLst>
                  <a:ext uri="{FF2B5EF4-FFF2-40B4-BE49-F238E27FC236}"/>
                </a:extLst>
              </p:cNvPr>
              <p:cNvSpPr>
                <a:spLocks noChangeArrowheads="1"/>
              </p:cNvSpPr>
              <p:nvPr/>
            </p:nvSpPr>
            <p:spPr bwMode="auto">
              <a:xfrm>
                <a:off x="7060485" y="3083754"/>
                <a:ext cx="4133734" cy="1155158"/>
              </a:xfrm>
              <a:prstGeom prst="rect">
                <a:avLst/>
              </a:prstGeom>
              <a:solidFill>
                <a:srgbClr val="FFFFFF"/>
              </a:solidFill>
              <a:ln>
                <a:noFill/>
              </a:ln>
              <a:effectLst>
                <a:outerShdw blurRad="63500" sx="102000" sy="102000" algn="ctr" rotWithShape="0">
                  <a:prstClr val="black">
                    <a:alpha val="40000"/>
                  </a:prstClr>
                </a:outerShdw>
              </a:effectLst>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sp>
            <p:nvSpPr>
              <p:cNvPr id="21542" name="Rectangle 425"/>
              <p:cNvSpPr>
                <a:spLocks noChangeArrowheads="1"/>
              </p:cNvSpPr>
              <p:nvPr/>
            </p:nvSpPr>
            <p:spPr bwMode="auto">
              <a:xfrm>
                <a:off x="7060485" y="3073622"/>
                <a:ext cx="4133734" cy="541472"/>
              </a:xfrm>
              <a:prstGeom prst="rect">
                <a:avLst/>
              </a:prstGeom>
              <a:solidFill>
                <a:srgbClr val="00B050"/>
              </a:solidFill>
              <a:ln w="9525">
                <a:noFill/>
                <a:miter lim="800000"/>
                <a:headEnd/>
                <a:tailEnd/>
              </a:ln>
            </p:spPr>
            <p:txBody>
              <a:bodyPr/>
              <a:lstStyle/>
              <a:p>
                <a:endParaRPr lang="zh-CN" altLang="en-US">
                  <a:latin typeface="等线"/>
                  <a:ea typeface="等线"/>
                </a:endParaRPr>
              </a:p>
            </p:txBody>
          </p:sp>
          <p:sp>
            <p:nvSpPr>
              <p:cNvPr id="21543" name="矩形 100"/>
              <p:cNvSpPr>
                <a:spLocks noChangeArrowheads="1"/>
              </p:cNvSpPr>
              <p:nvPr/>
            </p:nvSpPr>
            <p:spPr bwMode="auto">
              <a:xfrm>
                <a:off x="7226805" y="2956639"/>
                <a:ext cx="3745833" cy="732508"/>
              </a:xfrm>
              <a:prstGeom prst="rect">
                <a:avLst/>
              </a:prstGeom>
              <a:noFill/>
              <a:ln w="9525">
                <a:noFill/>
                <a:miter lim="800000"/>
                <a:headEnd/>
                <a:tailEnd/>
              </a:ln>
            </p:spPr>
            <p:txBody>
              <a:bodyPr>
                <a:spAutoFit/>
              </a:bodyPr>
              <a:lstStyle/>
              <a:p>
                <a:pPr>
                  <a:lnSpc>
                    <a:spcPct val="130000"/>
                  </a:lnSpc>
                </a:pPr>
                <a:r>
                  <a:rPr lang="en-US" altLang="zh-CN" sz="3200" b="1">
                    <a:solidFill>
                      <a:schemeClr val="bg1"/>
                    </a:solidFill>
                    <a:latin typeface="张海山锐线体简"/>
                    <a:ea typeface="张海山锐线体简"/>
                    <a:cs typeface="Open Sans"/>
                  </a:rPr>
                  <a:t>1 </a:t>
                </a:r>
                <a:r>
                  <a:rPr lang="zh-CN" altLang="en-US" sz="2400" b="1">
                    <a:solidFill>
                      <a:schemeClr val="bg1"/>
                    </a:solidFill>
                    <a:latin typeface="张海山锐线体简"/>
                    <a:ea typeface="张海山锐线体简"/>
                    <a:cs typeface="Open Sans"/>
                  </a:rPr>
                  <a:t>天办结</a:t>
                </a:r>
                <a:endParaRPr lang="en-US" altLang="zh-CN" b="1">
                  <a:solidFill>
                    <a:schemeClr val="bg1"/>
                  </a:solidFill>
                  <a:latin typeface="张海山锐线体简"/>
                  <a:ea typeface="张海山锐线体简"/>
                  <a:cs typeface="Open Sans"/>
                </a:endParaRPr>
              </a:p>
            </p:txBody>
          </p:sp>
        </p:grpSp>
        <p:sp>
          <p:nvSpPr>
            <p:cNvPr id="102" name="Rectangle 9">
              <a:extLst>
                <a:ext uri="{FF2B5EF4-FFF2-40B4-BE49-F238E27FC236}"/>
              </a:extLst>
            </p:cNvPr>
            <p:cNvSpPr/>
            <p:nvPr/>
          </p:nvSpPr>
          <p:spPr>
            <a:xfrm>
              <a:off x="7226266" y="3690729"/>
              <a:ext cx="3922127" cy="417890"/>
            </a:xfrm>
            <a:prstGeom prst="rect">
              <a:avLst/>
            </a:prstGeom>
          </p:spPr>
          <p:txBody>
            <a:bodyPr>
              <a:spAutoFit/>
            </a:bodyPr>
            <a:lstStyle/>
            <a:p>
              <a:pPr fontAlgn="auto">
                <a:lnSpc>
                  <a:spcPct val="130000"/>
                </a:lnSpc>
                <a:spcBef>
                  <a:spcPts val="0"/>
                </a:spcBef>
                <a:spcAft>
                  <a:spcPts val="0"/>
                </a:spcAft>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公安公章备案</a:t>
              </a:r>
              <a:endParaRPr lang="en-US" altLang="zh-CN" dirty="0">
                <a:solidFill>
                  <a:schemeClr val="bg1"/>
                </a:solidFill>
                <a:latin typeface="张海山锐线体简" panose="02000000000000000000" pitchFamily="2" charset="-122"/>
                <a:ea typeface="张海山锐线体简" panose="02000000000000000000" pitchFamily="2" charset="-122"/>
                <a:cs typeface="Open Sans" panose="020B0606030504020204" pitchFamily="34" charset="0"/>
              </a:endParaRPr>
            </a:p>
          </p:txBody>
        </p:sp>
      </p:grpSp>
      <p:grpSp>
        <p:nvGrpSpPr>
          <p:cNvPr id="3" name="组合 2"/>
          <p:cNvGrpSpPr>
            <a:grpSpLocks/>
          </p:cNvGrpSpPr>
          <p:nvPr/>
        </p:nvGrpSpPr>
        <p:grpSpPr bwMode="auto">
          <a:xfrm>
            <a:off x="6551613" y="1674813"/>
            <a:ext cx="255587" cy="4437062"/>
            <a:chOff x="6552292" y="1675319"/>
            <a:chExt cx="254767" cy="4436965"/>
          </a:xfrm>
        </p:grpSpPr>
        <p:sp>
          <p:nvSpPr>
            <p:cNvPr id="31" name="Rectangle 7">
              <a:extLst>
                <a:ext uri="{FF2B5EF4-FFF2-40B4-BE49-F238E27FC236}"/>
              </a:extLst>
            </p:cNvPr>
            <p:cNvSpPr>
              <a:spLocks noChangeArrowheads="1"/>
            </p:cNvSpPr>
            <p:nvPr/>
          </p:nvSpPr>
          <p:spPr bwMode="auto">
            <a:xfrm>
              <a:off x="6659896" y="2211882"/>
              <a:ext cx="45889" cy="3900402"/>
            </a:xfrm>
            <a:prstGeom prst="rect">
              <a:avLst/>
            </a:prstGeom>
            <a:solidFill>
              <a:schemeClr val="bg2">
                <a:lumMod val="90000"/>
              </a:schemeClr>
            </a:solidFill>
            <a:ln>
              <a:noFill/>
            </a:ln>
          </p:spPr>
          <p:txBody>
            <a:bodyPr/>
            <a:lstStyle/>
            <a:p>
              <a:pPr fontAlgn="auto">
                <a:spcBef>
                  <a:spcPts val="0"/>
                </a:spcBef>
                <a:spcAft>
                  <a:spcPts val="0"/>
                </a:spcAft>
                <a:defRPr/>
              </a:pPr>
              <a:endParaRPr lang="zh-CN" altLang="en-US">
                <a:latin typeface="+mn-lt"/>
                <a:ea typeface="+mn-ea"/>
                <a:cs typeface="+mn-cs"/>
              </a:endParaRPr>
            </a:p>
          </p:txBody>
        </p:sp>
        <p:sp>
          <p:nvSpPr>
            <p:cNvPr id="21530" name="Oval 9"/>
            <p:cNvSpPr>
              <a:spLocks noChangeArrowheads="1"/>
            </p:cNvSpPr>
            <p:nvPr/>
          </p:nvSpPr>
          <p:spPr bwMode="auto">
            <a:xfrm>
              <a:off x="6616654" y="1675319"/>
              <a:ext cx="126042" cy="127384"/>
            </a:xfrm>
            <a:prstGeom prst="ellipse">
              <a:avLst/>
            </a:prstGeom>
            <a:solidFill>
              <a:srgbClr val="FFFFFF"/>
            </a:solidFill>
            <a:ln w="9525">
              <a:noFill/>
              <a:round/>
              <a:headEnd/>
              <a:tailEnd/>
            </a:ln>
          </p:spPr>
          <p:txBody>
            <a:bodyPr/>
            <a:lstStyle/>
            <a:p>
              <a:endParaRPr lang="zh-CN" altLang="en-US">
                <a:latin typeface="等线"/>
                <a:ea typeface="等线"/>
              </a:endParaRPr>
            </a:p>
          </p:txBody>
        </p:sp>
        <p:grpSp>
          <p:nvGrpSpPr>
            <p:cNvPr id="21531" name="组合 10"/>
            <p:cNvGrpSpPr>
              <a:grpSpLocks/>
            </p:cNvGrpSpPr>
            <p:nvPr/>
          </p:nvGrpSpPr>
          <p:grpSpPr bwMode="auto">
            <a:xfrm>
              <a:off x="6552292" y="3181701"/>
              <a:ext cx="254767" cy="616147"/>
              <a:chOff x="6128742" y="3594378"/>
              <a:chExt cx="254767" cy="616147"/>
            </a:xfrm>
          </p:grpSpPr>
          <p:sp>
            <p:nvSpPr>
              <p:cNvPr id="21537" name="Oval 12"/>
              <p:cNvSpPr>
                <a:spLocks noChangeArrowheads="1"/>
              </p:cNvSpPr>
              <p:nvPr/>
            </p:nvSpPr>
            <p:spPr bwMode="auto">
              <a:xfrm>
                <a:off x="6128742" y="3957099"/>
                <a:ext cx="254767" cy="253426"/>
              </a:xfrm>
              <a:prstGeom prst="ellipse">
                <a:avLst/>
              </a:prstGeom>
              <a:solidFill>
                <a:srgbClr val="00B050"/>
              </a:solidFill>
              <a:ln w="9525">
                <a:noFill/>
                <a:round/>
                <a:headEnd/>
                <a:tailEnd/>
              </a:ln>
            </p:spPr>
            <p:txBody>
              <a:bodyPr/>
              <a:lstStyle/>
              <a:p>
                <a:endParaRPr lang="zh-CN" altLang="en-US">
                  <a:latin typeface="等线"/>
                  <a:ea typeface="等线"/>
                </a:endParaRPr>
              </a:p>
            </p:txBody>
          </p:sp>
          <p:sp>
            <p:nvSpPr>
              <p:cNvPr id="21538" name="Oval 13"/>
              <p:cNvSpPr>
                <a:spLocks noChangeArrowheads="1"/>
              </p:cNvSpPr>
              <p:nvPr/>
            </p:nvSpPr>
            <p:spPr bwMode="auto">
              <a:xfrm>
                <a:off x="6193104" y="3594378"/>
                <a:ext cx="126042" cy="126043"/>
              </a:xfrm>
              <a:prstGeom prst="ellipse">
                <a:avLst/>
              </a:prstGeom>
              <a:solidFill>
                <a:srgbClr val="FFFFFF"/>
              </a:solidFill>
              <a:ln w="9525">
                <a:noFill/>
                <a:round/>
                <a:headEnd/>
                <a:tailEnd/>
              </a:ln>
            </p:spPr>
            <p:txBody>
              <a:bodyPr/>
              <a:lstStyle/>
              <a:p>
                <a:endParaRPr lang="zh-CN" altLang="en-US">
                  <a:latin typeface="等线"/>
                  <a:ea typeface="等线"/>
                </a:endParaRPr>
              </a:p>
            </p:txBody>
          </p:sp>
        </p:grpSp>
        <p:grpSp>
          <p:nvGrpSpPr>
            <p:cNvPr id="21532" name="组合 11"/>
            <p:cNvGrpSpPr>
              <a:grpSpLocks/>
            </p:cNvGrpSpPr>
            <p:nvPr/>
          </p:nvGrpSpPr>
          <p:grpSpPr bwMode="auto">
            <a:xfrm>
              <a:off x="6552292" y="4892502"/>
              <a:ext cx="254767" cy="253426"/>
              <a:chOff x="6128742" y="4417677"/>
              <a:chExt cx="254767" cy="253426"/>
            </a:xfrm>
          </p:grpSpPr>
          <p:sp>
            <p:nvSpPr>
              <p:cNvPr id="21535" name="Oval 14"/>
              <p:cNvSpPr>
                <a:spLocks noChangeArrowheads="1"/>
              </p:cNvSpPr>
              <p:nvPr/>
            </p:nvSpPr>
            <p:spPr bwMode="auto">
              <a:xfrm>
                <a:off x="6128742" y="4417677"/>
                <a:ext cx="254767" cy="253426"/>
              </a:xfrm>
              <a:prstGeom prst="ellipse">
                <a:avLst/>
              </a:prstGeom>
              <a:solidFill>
                <a:srgbClr val="FFC000"/>
              </a:solidFill>
              <a:ln w="9525">
                <a:noFill/>
                <a:round/>
                <a:headEnd/>
                <a:tailEnd/>
              </a:ln>
            </p:spPr>
            <p:txBody>
              <a:bodyPr/>
              <a:lstStyle/>
              <a:p>
                <a:endParaRPr lang="zh-CN" altLang="en-US">
                  <a:latin typeface="等线"/>
                  <a:ea typeface="等线"/>
                </a:endParaRPr>
              </a:p>
            </p:txBody>
          </p:sp>
          <p:sp>
            <p:nvSpPr>
              <p:cNvPr id="21536" name="Oval 15"/>
              <p:cNvSpPr>
                <a:spLocks noChangeArrowheads="1"/>
              </p:cNvSpPr>
              <p:nvPr/>
            </p:nvSpPr>
            <p:spPr bwMode="auto">
              <a:xfrm>
                <a:off x="6193104" y="4482039"/>
                <a:ext cx="126042" cy="126043"/>
              </a:xfrm>
              <a:prstGeom prst="ellipse">
                <a:avLst/>
              </a:prstGeom>
              <a:solidFill>
                <a:srgbClr val="FFFFFF"/>
              </a:solidFill>
              <a:ln w="9525">
                <a:noFill/>
                <a:round/>
                <a:headEnd/>
                <a:tailEnd/>
              </a:ln>
            </p:spPr>
            <p:txBody>
              <a:bodyPr/>
              <a:lstStyle/>
              <a:p>
                <a:endParaRPr lang="zh-CN" altLang="en-US">
                  <a:latin typeface="等线"/>
                  <a:ea typeface="等线"/>
                </a:endParaRPr>
              </a:p>
            </p:txBody>
          </p:sp>
        </p:grpSp>
        <p:sp>
          <p:nvSpPr>
            <p:cNvPr id="21533" name="Oval 17"/>
            <p:cNvSpPr>
              <a:spLocks noChangeArrowheads="1"/>
            </p:cNvSpPr>
            <p:nvPr/>
          </p:nvSpPr>
          <p:spPr bwMode="auto">
            <a:xfrm>
              <a:off x="6616654" y="2309555"/>
              <a:ext cx="126042" cy="127384"/>
            </a:xfrm>
            <a:prstGeom prst="ellipse">
              <a:avLst/>
            </a:prstGeom>
            <a:solidFill>
              <a:srgbClr val="FFFFFF"/>
            </a:solidFill>
            <a:ln w="9525">
              <a:noFill/>
              <a:round/>
              <a:headEnd/>
              <a:tailEnd/>
            </a:ln>
          </p:spPr>
          <p:txBody>
            <a:bodyPr/>
            <a:lstStyle/>
            <a:p>
              <a:endParaRPr lang="zh-CN" altLang="en-US">
                <a:latin typeface="等线"/>
                <a:ea typeface="等线"/>
              </a:endParaRPr>
            </a:p>
          </p:txBody>
        </p:sp>
        <p:sp>
          <p:nvSpPr>
            <p:cNvPr id="21534" name="Oval 8"/>
            <p:cNvSpPr>
              <a:spLocks noChangeArrowheads="1"/>
            </p:cNvSpPr>
            <p:nvPr/>
          </p:nvSpPr>
          <p:spPr bwMode="auto">
            <a:xfrm>
              <a:off x="6552292" y="1969891"/>
              <a:ext cx="254767" cy="253426"/>
            </a:xfrm>
            <a:prstGeom prst="ellipse">
              <a:avLst/>
            </a:prstGeom>
            <a:solidFill>
              <a:srgbClr val="0271BF"/>
            </a:solidFill>
            <a:ln w="9525">
              <a:noFill/>
              <a:round/>
              <a:headEnd/>
              <a:tailEnd/>
            </a:ln>
          </p:spPr>
          <p:txBody>
            <a:bodyPr/>
            <a:lstStyle/>
            <a:p>
              <a:endParaRPr lang="zh-CN" altLang="en-US">
                <a:solidFill>
                  <a:srgbClr val="00B0F0"/>
                </a:solidFill>
                <a:latin typeface="等线"/>
                <a:ea typeface="等线"/>
              </a:endParaRPr>
            </a:p>
          </p:txBody>
        </p:sp>
      </p:grpSp>
      <p:grpSp>
        <p:nvGrpSpPr>
          <p:cNvPr id="9" name="组合 8"/>
          <p:cNvGrpSpPr>
            <a:grpSpLocks/>
          </p:cNvGrpSpPr>
          <p:nvPr/>
        </p:nvGrpSpPr>
        <p:grpSpPr bwMode="auto">
          <a:xfrm>
            <a:off x="7061200" y="4710113"/>
            <a:ext cx="4868863" cy="1301750"/>
            <a:chOff x="7060485" y="4710236"/>
            <a:chExt cx="4133734" cy="1302151"/>
          </a:xfrm>
        </p:grpSpPr>
        <p:sp>
          <p:nvSpPr>
            <p:cNvPr id="105" name="Rectangle 424">
              <a:extLst>
                <a:ext uri="{FF2B5EF4-FFF2-40B4-BE49-F238E27FC236}"/>
              </a:extLst>
            </p:cNvPr>
            <p:cNvSpPr>
              <a:spLocks noChangeArrowheads="1"/>
            </p:cNvSpPr>
            <p:nvPr/>
          </p:nvSpPr>
          <p:spPr bwMode="auto">
            <a:xfrm>
              <a:off x="7060485" y="4856331"/>
              <a:ext cx="4133734" cy="1156056"/>
            </a:xfrm>
            <a:prstGeom prst="rect">
              <a:avLst/>
            </a:prstGeom>
            <a:solidFill>
              <a:srgbClr val="FFFFFF"/>
            </a:solidFill>
            <a:ln>
              <a:noFill/>
            </a:ln>
            <a:effectLst>
              <a:outerShdw blurRad="63500" sx="102000" sy="102000" algn="ctr" rotWithShape="0">
                <a:prstClr val="black">
                  <a:alpha val="40000"/>
                </a:prstClr>
              </a:outerShdw>
            </a:effectLst>
            <a:extLst>
              <a:ext uri="{91240B29-F687-4F45-9708-019B960494DF}"/>
            </a:extLst>
          </p:spPr>
          <p:txBody>
            <a:bodyPr/>
            <a:lstStyle/>
            <a:p>
              <a:pPr fontAlgn="auto">
                <a:spcBef>
                  <a:spcPts val="0"/>
                </a:spcBef>
                <a:spcAft>
                  <a:spcPts val="0"/>
                </a:spcAft>
                <a:defRPr/>
              </a:pPr>
              <a:endParaRPr lang="zh-CN" altLang="en-US">
                <a:latin typeface="+mn-lt"/>
                <a:ea typeface="+mn-ea"/>
                <a:cs typeface="+mn-cs"/>
              </a:endParaRPr>
            </a:p>
          </p:txBody>
        </p:sp>
        <p:grpSp>
          <p:nvGrpSpPr>
            <p:cNvPr id="21525" name="组合 5"/>
            <p:cNvGrpSpPr>
              <a:grpSpLocks/>
            </p:cNvGrpSpPr>
            <p:nvPr/>
          </p:nvGrpSpPr>
          <p:grpSpPr bwMode="auto">
            <a:xfrm>
              <a:off x="7060485" y="4710236"/>
              <a:ext cx="4133734" cy="1181477"/>
              <a:chOff x="7060485" y="4710236"/>
              <a:chExt cx="4133734" cy="1181477"/>
            </a:xfrm>
          </p:grpSpPr>
          <p:sp>
            <p:nvSpPr>
              <p:cNvPr id="21526" name="Rectangle 425"/>
              <p:cNvSpPr>
                <a:spLocks noChangeArrowheads="1"/>
              </p:cNvSpPr>
              <p:nvPr/>
            </p:nvSpPr>
            <p:spPr bwMode="auto">
              <a:xfrm>
                <a:off x="7060485" y="4857036"/>
                <a:ext cx="4133734" cy="541472"/>
              </a:xfrm>
              <a:prstGeom prst="rect">
                <a:avLst/>
              </a:prstGeom>
              <a:solidFill>
                <a:srgbClr val="FF9900"/>
              </a:solidFill>
              <a:ln w="9525">
                <a:noFill/>
                <a:miter lim="800000"/>
                <a:headEnd/>
                <a:tailEnd/>
              </a:ln>
            </p:spPr>
            <p:txBody>
              <a:bodyPr/>
              <a:lstStyle/>
              <a:p>
                <a:endParaRPr lang="zh-CN" altLang="en-US">
                  <a:latin typeface="等线"/>
                  <a:ea typeface="等线"/>
                </a:endParaRPr>
              </a:p>
            </p:txBody>
          </p:sp>
          <p:sp>
            <p:nvSpPr>
              <p:cNvPr id="21527" name="矩形 106"/>
              <p:cNvSpPr>
                <a:spLocks noChangeArrowheads="1"/>
              </p:cNvSpPr>
              <p:nvPr/>
            </p:nvSpPr>
            <p:spPr bwMode="auto">
              <a:xfrm>
                <a:off x="7226805" y="4710236"/>
                <a:ext cx="3745833" cy="732508"/>
              </a:xfrm>
              <a:prstGeom prst="rect">
                <a:avLst/>
              </a:prstGeom>
              <a:noFill/>
              <a:ln w="9525">
                <a:noFill/>
                <a:miter lim="800000"/>
                <a:headEnd/>
                <a:tailEnd/>
              </a:ln>
            </p:spPr>
            <p:txBody>
              <a:bodyPr>
                <a:spAutoFit/>
              </a:bodyPr>
              <a:lstStyle/>
              <a:p>
                <a:pPr>
                  <a:lnSpc>
                    <a:spcPct val="130000"/>
                  </a:lnSpc>
                </a:pPr>
                <a:r>
                  <a:rPr lang="en-US" altLang="zh-CN" sz="3200" b="1">
                    <a:solidFill>
                      <a:schemeClr val="bg1"/>
                    </a:solidFill>
                    <a:latin typeface="张海山锐线体简"/>
                    <a:ea typeface="张海山锐线体简"/>
                    <a:cs typeface="Open Sans"/>
                  </a:rPr>
                  <a:t>1 </a:t>
                </a:r>
                <a:r>
                  <a:rPr lang="zh-CN" altLang="en-US" sz="2400" b="1">
                    <a:solidFill>
                      <a:schemeClr val="bg1"/>
                    </a:solidFill>
                    <a:latin typeface="张海山锐线体简"/>
                    <a:ea typeface="张海山锐线体简"/>
                    <a:cs typeface="Open Sans"/>
                  </a:rPr>
                  <a:t>天办结</a:t>
                </a:r>
                <a:endParaRPr lang="en-US" altLang="zh-CN" b="1">
                  <a:solidFill>
                    <a:schemeClr val="bg1"/>
                  </a:solidFill>
                  <a:latin typeface="张海山锐线体简"/>
                  <a:ea typeface="张海山锐线体简"/>
                  <a:cs typeface="Open Sans"/>
                </a:endParaRPr>
              </a:p>
            </p:txBody>
          </p:sp>
          <p:sp>
            <p:nvSpPr>
              <p:cNvPr id="108" name="Rectangle 9">
                <a:extLst>
                  <a:ext uri="{FF2B5EF4-FFF2-40B4-BE49-F238E27FC236}"/>
                </a:extLst>
              </p:cNvPr>
              <p:cNvSpPr/>
              <p:nvPr/>
            </p:nvSpPr>
            <p:spPr>
              <a:xfrm>
                <a:off x="7226266" y="5474058"/>
                <a:ext cx="3922127" cy="417642"/>
              </a:xfrm>
              <a:prstGeom prst="rect">
                <a:avLst/>
              </a:prstGeom>
            </p:spPr>
            <p:txBody>
              <a:bodyPr>
                <a:spAutoFit/>
              </a:bodyPr>
              <a:lstStyle/>
              <a:p>
                <a:pPr fontAlgn="auto">
                  <a:lnSpc>
                    <a:spcPct val="130000"/>
                  </a:lnSpc>
                  <a:spcBef>
                    <a:spcPts val="0"/>
                  </a:spcBef>
                  <a:spcAft>
                    <a:spcPts val="0"/>
                  </a:spcAft>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税务涉税事项（含申领发票）</a:t>
                </a:r>
                <a:endParaRPr lang="en-US" altLang="zh-CN" dirty="0">
                  <a:solidFill>
                    <a:schemeClr val="bg1"/>
                  </a:solidFill>
                  <a:latin typeface="张海山锐线体简" panose="02000000000000000000" pitchFamily="2" charset="-122"/>
                  <a:ea typeface="张海山锐线体简" panose="02000000000000000000" pitchFamily="2" charset="-122"/>
                  <a:cs typeface="Open Sans" panose="020B0606030504020204" pitchFamily="34" charset="0"/>
                </a:endParaRPr>
              </a:p>
            </p:txBody>
          </p:sp>
        </p:grpSp>
      </p:grpSp>
      <p:grpSp>
        <p:nvGrpSpPr>
          <p:cNvPr id="21510" name="组合 52"/>
          <p:cNvGrpSpPr>
            <a:grpSpLocks/>
          </p:cNvGrpSpPr>
          <p:nvPr/>
        </p:nvGrpSpPr>
        <p:grpSpPr bwMode="auto">
          <a:xfrm rot="10800000">
            <a:off x="0" y="6265863"/>
            <a:ext cx="12192000" cy="606425"/>
            <a:chOff x="0" y="-9535"/>
            <a:chExt cx="9725025" cy="2950142"/>
          </a:xfrm>
        </p:grpSpPr>
        <p:sp>
          <p:nvSpPr>
            <p:cNvPr id="21518" name="Freeform 5"/>
            <p:cNvSpPr>
              <a:spLocks/>
            </p:cNvSpPr>
            <p:nvPr/>
          </p:nvSpPr>
          <p:spPr bwMode="auto">
            <a:xfrm>
              <a:off x="0" y="0"/>
              <a:ext cx="1489553" cy="2182505"/>
            </a:xfrm>
            <a:custGeom>
              <a:avLst/>
              <a:gdLst>
                <a:gd name="T0" fmla="*/ 0 w 503"/>
                <a:gd name="T1" fmla="*/ 0 h 737"/>
                <a:gd name="T2" fmla="*/ 1489553 w 503"/>
                <a:gd name="T3" fmla="*/ 2182505 h 737"/>
                <a:gd name="T4" fmla="*/ 0 w 503"/>
                <a:gd name="T5" fmla="*/ 1187496 h 737"/>
                <a:gd name="T6" fmla="*/ 0 w 503"/>
                <a:gd name="T7" fmla="*/ 0 h 737"/>
                <a:gd name="T8" fmla="*/ 0 60000 65536"/>
                <a:gd name="T9" fmla="*/ 0 60000 65536"/>
                <a:gd name="T10" fmla="*/ 0 60000 65536"/>
                <a:gd name="T11" fmla="*/ 0 60000 65536"/>
                <a:gd name="T12" fmla="*/ 0 w 503"/>
                <a:gd name="T13" fmla="*/ 0 h 737"/>
                <a:gd name="T14" fmla="*/ 503 w 503"/>
                <a:gd name="T15" fmla="*/ 737 h 737"/>
              </a:gdLst>
              <a:ahLst/>
              <a:cxnLst>
                <a:cxn ang="T8">
                  <a:pos x="T0" y="T1"/>
                </a:cxn>
                <a:cxn ang="T9">
                  <a:pos x="T2" y="T3"/>
                </a:cxn>
                <a:cxn ang="T10">
                  <a:pos x="T4" y="T5"/>
                </a:cxn>
                <a:cxn ang="T11">
                  <a:pos x="T6" y="T7"/>
                </a:cxn>
              </a:cxnLst>
              <a:rect l="T12" t="T13" r="T14" b="T15"/>
              <a:pathLst>
                <a:path w="503" h="737">
                  <a:moveTo>
                    <a:pt x="0" y="0"/>
                  </a:moveTo>
                  <a:lnTo>
                    <a:pt x="503" y="737"/>
                  </a:lnTo>
                  <a:lnTo>
                    <a:pt x="0" y="401"/>
                  </a:lnTo>
                  <a:lnTo>
                    <a:pt x="0" y="0"/>
                  </a:lnTo>
                  <a:close/>
                </a:path>
              </a:pathLst>
            </a:custGeom>
            <a:solidFill>
              <a:srgbClr val="0271BF"/>
            </a:solidFill>
            <a:ln w="9525">
              <a:noFill/>
              <a:miter lim="800000"/>
              <a:headEnd/>
              <a:tailEnd/>
            </a:ln>
          </p:spPr>
          <p:txBody>
            <a:bodyPr/>
            <a:lstStyle/>
            <a:p>
              <a:endParaRPr lang="zh-CN" altLang="en-US">
                <a:solidFill>
                  <a:srgbClr val="000000"/>
                </a:solidFill>
                <a:latin typeface="等线"/>
                <a:ea typeface="等线"/>
              </a:endParaRPr>
            </a:p>
          </p:txBody>
        </p:sp>
        <p:sp>
          <p:nvSpPr>
            <p:cNvPr id="21519" name="Freeform 7"/>
            <p:cNvSpPr>
              <a:spLocks/>
            </p:cNvSpPr>
            <p:nvPr/>
          </p:nvSpPr>
          <p:spPr bwMode="auto">
            <a:xfrm>
              <a:off x="6728154" y="0"/>
              <a:ext cx="2996871" cy="2940607"/>
            </a:xfrm>
            <a:custGeom>
              <a:avLst/>
              <a:gdLst>
                <a:gd name="T0" fmla="*/ 0 w 1012"/>
                <a:gd name="T1" fmla="*/ 0 h 993"/>
                <a:gd name="T2" fmla="*/ 2996871 w 1012"/>
                <a:gd name="T3" fmla="*/ 0 h 993"/>
                <a:gd name="T4" fmla="*/ 2996871 w 1012"/>
                <a:gd name="T5" fmla="*/ 2940607 h 993"/>
                <a:gd name="T6" fmla="*/ 0 w 1012"/>
                <a:gd name="T7" fmla="*/ 0 h 993"/>
                <a:gd name="T8" fmla="*/ 0 60000 65536"/>
                <a:gd name="T9" fmla="*/ 0 60000 65536"/>
                <a:gd name="T10" fmla="*/ 0 60000 65536"/>
                <a:gd name="T11" fmla="*/ 0 60000 65536"/>
                <a:gd name="T12" fmla="*/ 0 w 1012"/>
                <a:gd name="T13" fmla="*/ 0 h 993"/>
                <a:gd name="T14" fmla="*/ 1012 w 1012"/>
                <a:gd name="T15" fmla="*/ 993 h 993"/>
              </a:gdLst>
              <a:ahLst/>
              <a:cxnLst>
                <a:cxn ang="T8">
                  <a:pos x="T0" y="T1"/>
                </a:cxn>
                <a:cxn ang="T9">
                  <a:pos x="T2" y="T3"/>
                </a:cxn>
                <a:cxn ang="T10">
                  <a:pos x="T4" y="T5"/>
                </a:cxn>
                <a:cxn ang="T11">
                  <a:pos x="T6" y="T7"/>
                </a:cxn>
              </a:cxnLst>
              <a:rect l="T12" t="T13" r="T14" b="T15"/>
              <a:pathLst>
                <a:path w="1012" h="993">
                  <a:moveTo>
                    <a:pt x="0" y="0"/>
                  </a:moveTo>
                  <a:lnTo>
                    <a:pt x="1012" y="0"/>
                  </a:lnTo>
                  <a:lnTo>
                    <a:pt x="1012" y="993"/>
                  </a:lnTo>
                  <a:lnTo>
                    <a:pt x="0" y="0"/>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21520" name="Freeform 8"/>
            <p:cNvSpPr>
              <a:spLocks/>
            </p:cNvSpPr>
            <p:nvPr/>
          </p:nvSpPr>
          <p:spPr bwMode="auto">
            <a:xfrm>
              <a:off x="2" y="1"/>
              <a:ext cx="4963198" cy="870631"/>
            </a:xfrm>
            <a:custGeom>
              <a:avLst/>
              <a:gdLst>
                <a:gd name="T0" fmla="*/ 0 w 1676"/>
                <a:gd name="T1" fmla="*/ 0 h 294"/>
                <a:gd name="T2" fmla="*/ 586344 w 1676"/>
                <a:gd name="T3" fmla="*/ 870631 h 294"/>
                <a:gd name="T4" fmla="*/ 4963198 w 1676"/>
                <a:gd name="T5" fmla="*/ 0 h 294"/>
                <a:gd name="T6" fmla="*/ 0 w 1676"/>
                <a:gd name="T7" fmla="*/ 0 h 294"/>
                <a:gd name="T8" fmla="*/ 0 60000 65536"/>
                <a:gd name="T9" fmla="*/ 0 60000 65536"/>
                <a:gd name="T10" fmla="*/ 0 60000 65536"/>
                <a:gd name="T11" fmla="*/ 0 60000 65536"/>
                <a:gd name="T12" fmla="*/ 0 w 1676"/>
                <a:gd name="T13" fmla="*/ 0 h 294"/>
                <a:gd name="T14" fmla="*/ 1676 w 1676"/>
                <a:gd name="T15" fmla="*/ 294 h 294"/>
              </a:gdLst>
              <a:ahLst/>
              <a:cxnLst>
                <a:cxn ang="T8">
                  <a:pos x="T0" y="T1"/>
                </a:cxn>
                <a:cxn ang="T9">
                  <a:pos x="T2" y="T3"/>
                </a:cxn>
                <a:cxn ang="T10">
                  <a:pos x="T4" y="T5"/>
                </a:cxn>
                <a:cxn ang="T11">
                  <a:pos x="T6" y="T7"/>
                </a:cxn>
              </a:cxnLst>
              <a:rect l="T12" t="T13" r="T14" b="T15"/>
              <a:pathLst>
                <a:path w="1676" h="294">
                  <a:moveTo>
                    <a:pt x="0" y="0"/>
                  </a:moveTo>
                  <a:lnTo>
                    <a:pt x="198" y="294"/>
                  </a:lnTo>
                  <a:lnTo>
                    <a:pt x="1676" y="0"/>
                  </a:lnTo>
                  <a:lnTo>
                    <a:pt x="0" y="0"/>
                  </a:lnTo>
                  <a:close/>
                </a:path>
              </a:pathLst>
            </a:custGeom>
            <a:solidFill>
              <a:srgbClr val="025B98"/>
            </a:solidFill>
            <a:ln w="9525">
              <a:noFill/>
              <a:miter lim="800000"/>
              <a:headEnd/>
              <a:tailEnd/>
            </a:ln>
          </p:spPr>
          <p:txBody>
            <a:bodyPr/>
            <a:lstStyle/>
            <a:p>
              <a:endParaRPr lang="zh-CN" altLang="en-US">
                <a:solidFill>
                  <a:srgbClr val="000000"/>
                </a:solidFill>
                <a:latin typeface="等线"/>
                <a:ea typeface="等线"/>
              </a:endParaRPr>
            </a:p>
          </p:txBody>
        </p:sp>
        <p:sp>
          <p:nvSpPr>
            <p:cNvPr id="21521" name="Freeform 9"/>
            <p:cNvSpPr>
              <a:spLocks/>
            </p:cNvSpPr>
            <p:nvPr/>
          </p:nvSpPr>
          <p:spPr bwMode="auto">
            <a:xfrm>
              <a:off x="578747" y="-9535"/>
              <a:ext cx="4376854" cy="2182503"/>
            </a:xfrm>
            <a:custGeom>
              <a:avLst/>
              <a:gdLst>
                <a:gd name="T0" fmla="*/ 0 w 1478"/>
                <a:gd name="T1" fmla="*/ 870632 h 737"/>
                <a:gd name="T2" fmla="*/ 4376854 w 1478"/>
                <a:gd name="T3" fmla="*/ 0 h 737"/>
                <a:gd name="T4" fmla="*/ 903207 w 1478"/>
                <a:gd name="T5" fmla="*/ 2182503 h 737"/>
                <a:gd name="T6" fmla="*/ 0 w 1478"/>
                <a:gd name="T7" fmla="*/ 870632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close/>
                </a:path>
              </a:pathLst>
            </a:custGeom>
            <a:solidFill>
              <a:srgbClr val="024D80"/>
            </a:solidFill>
            <a:ln w="9525">
              <a:noFill/>
              <a:miter lim="800000"/>
              <a:headEnd/>
              <a:tailEnd/>
            </a:ln>
          </p:spPr>
          <p:txBody>
            <a:bodyPr/>
            <a:lstStyle/>
            <a:p>
              <a:endParaRPr lang="zh-CN" altLang="en-US">
                <a:solidFill>
                  <a:srgbClr val="000000"/>
                </a:solidFill>
                <a:latin typeface="等线"/>
                <a:ea typeface="等线"/>
              </a:endParaRPr>
            </a:p>
          </p:txBody>
        </p:sp>
        <p:sp>
          <p:nvSpPr>
            <p:cNvPr id="21522" name="Freeform 10"/>
            <p:cNvSpPr>
              <a:spLocks/>
            </p:cNvSpPr>
            <p:nvPr/>
          </p:nvSpPr>
          <p:spPr bwMode="auto">
            <a:xfrm>
              <a:off x="586344" y="0"/>
              <a:ext cx="4376854" cy="2182505"/>
            </a:xfrm>
            <a:custGeom>
              <a:avLst/>
              <a:gdLst>
                <a:gd name="T0" fmla="*/ 0 w 1478"/>
                <a:gd name="T1" fmla="*/ 870633 h 737"/>
                <a:gd name="T2" fmla="*/ 4376854 w 1478"/>
                <a:gd name="T3" fmla="*/ 0 h 737"/>
                <a:gd name="T4" fmla="*/ 903207 w 1478"/>
                <a:gd name="T5" fmla="*/ 2182505 h 737"/>
                <a:gd name="T6" fmla="*/ 0 w 1478"/>
                <a:gd name="T7" fmla="*/ 870633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21523" name="Freeform 15"/>
            <p:cNvSpPr>
              <a:spLocks/>
            </p:cNvSpPr>
            <p:nvPr/>
          </p:nvSpPr>
          <p:spPr bwMode="auto">
            <a:xfrm>
              <a:off x="1474357" y="0"/>
              <a:ext cx="8235474" cy="2182505"/>
            </a:xfrm>
            <a:custGeom>
              <a:avLst/>
              <a:gdLst>
                <a:gd name="T0" fmla="*/ 0 w 2781"/>
                <a:gd name="T1" fmla="*/ 2182505 h 737"/>
                <a:gd name="T2" fmla="*/ 8235474 w 2781"/>
                <a:gd name="T3" fmla="*/ 0 h 737"/>
                <a:gd name="T4" fmla="*/ 3473647 w 2781"/>
                <a:gd name="T5" fmla="*/ 0 h 737"/>
                <a:gd name="T6" fmla="*/ 0 w 2781"/>
                <a:gd name="T7" fmla="*/ 2182505 h 737"/>
                <a:gd name="T8" fmla="*/ 0 60000 65536"/>
                <a:gd name="T9" fmla="*/ 0 60000 65536"/>
                <a:gd name="T10" fmla="*/ 0 60000 65536"/>
                <a:gd name="T11" fmla="*/ 0 60000 65536"/>
                <a:gd name="T12" fmla="*/ 0 w 2781"/>
                <a:gd name="T13" fmla="*/ 0 h 737"/>
                <a:gd name="T14" fmla="*/ 2781 w 2781"/>
                <a:gd name="T15" fmla="*/ 737 h 737"/>
              </a:gdLst>
              <a:ahLst/>
              <a:cxnLst>
                <a:cxn ang="T8">
                  <a:pos x="T0" y="T1"/>
                </a:cxn>
                <a:cxn ang="T9">
                  <a:pos x="T2" y="T3"/>
                </a:cxn>
                <a:cxn ang="T10">
                  <a:pos x="T4" y="T5"/>
                </a:cxn>
                <a:cxn ang="T11">
                  <a:pos x="T6" y="T7"/>
                </a:cxn>
              </a:cxnLst>
              <a:rect l="T12" t="T13" r="T14" b="T15"/>
              <a:pathLst>
                <a:path w="2781" h="737">
                  <a:moveTo>
                    <a:pt x="0" y="737"/>
                  </a:moveTo>
                  <a:lnTo>
                    <a:pt x="2781" y="0"/>
                  </a:lnTo>
                  <a:lnTo>
                    <a:pt x="1173" y="0"/>
                  </a:lnTo>
                  <a:lnTo>
                    <a:pt x="0" y="737"/>
                  </a:lnTo>
                  <a:close/>
                </a:path>
              </a:pathLst>
            </a:custGeom>
            <a:solidFill>
              <a:srgbClr val="0271BF"/>
            </a:solidFill>
            <a:ln w="9525">
              <a:noFill/>
              <a:miter lim="800000"/>
              <a:headEnd/>
              <a:tailEnd/>
            </a:ln>
          </p:spPr>
          <p:txBody>
            <a:bodyPr/>
            <a:lstStyle/>
            <a:p>
              <a:endParaRPr lang="zh-CN" altLang="en-US">
                <a:solidFill>
                  <a:srgbClr val="000000"/>
                </a:solidFill>
                <a:latin typeface="等线"/>
                <a:ea typeface="等线"/>
              </a:endParaRPr>
            </a:p>
          </p:txBody>
        </p:sp>
      </p:grpSp>
      <p:sp>
        <p:nvSpPr>
          <p:cNvPr id="21511" name="Rectangle 55"/>
          <p:cNvSpPr>
            <a:spLocks noChangeArrowheads="1"/>
          </p:cNvSpPr>
          <p:nvPr/>
        </p:nvSpPr>
        <p:spPr bwMode="auto">
          <a:xfrm>
            <a:off x="-1331913" y="1708150"/>
            <a:ext cx="6372226" cy="3624263"/>
          </a:xfrm>
          <a:prstGeom prst="rect">
            <a:avLst/>
          </a:prstGeom>
          <a:noFill/>
          <a:ln w="9525">
            <a:noFill/>
            <a:miter lim="800000"/>
            <a:headEnd/>
            <a:tailEnd/>
          </a:ln>
        </p:spPr>
        <p:txBody>
          <a:bodyPr/>
          <a:lstStyle/>
          <a:p>
            <a:endParaRPr lang="zh-CN" altLang="en-US">
              <a:latin typeface="等线"/>
              <a:ea typeface="等线"/>
            </a:endParaRPr>
          </a:p>
        </p:txBody>
      </p:sp>
      <p:sp>
        <p:nvSpPr>
          <p:cNvPr id="21512" name="Freeform 57"/>
          <p:cNvSpPr>
            <a:spLocks/>
          </p:cNvSpPr>
          <p:nvPr/>
        </p:nvSpPr>
        <p:spPr bwMode="auto">
          <a:xfrm>
            <a:off x="582613" y="1462088"/>
            <a:ext cx="152400" cy="246062"/>
          </a:xfrm>
          <a:custGeom>
            <a:avLst/>
            <a:gdLst>
              <a:gd name="T0" fmla="*/ 151534 w 61"/>
              <a:gd name="T1" fmla="*/ 0 h 99"/>
              <a:gd name="T2" fmla="*/ 146566 w 61"/>
              <a:gd name="T3" fmla="*/ 0 h 99"/>
              <a:gd name="T4" fmla="*/ 0 w 61"/>
              <a:gd name="T5" fmla="*/ 245932 h 99"/>
              <a:gd name="T6" fmla="*/ 0 w 61"/>
              <a:gd name="T7" fmla="*/ 245932 h 99"/>
              <a:gd name="T8" fmla="*/ 151534 w 61"/>
              <a:gd name="T9" fmla="*/ 0 h 99"/>
              <a:gd name="T10" fmla="*/ 0 60000 65536"/>
              <a:gd name="T11" fmla="*/ 0 60000 65536"/>
              <a:gd name="T12" fmla="*/ 0 60000 65536"/>
              <a:gd name="T13" fmla="*/ 0 60000 65536"/>
              <a:gd name="T14" fmla="*/ 0 60000 65536"/>
              <a:gd name="T15" fmla="*/ 0 w 61"/>
              <a:gd name="T16" fmla="*/ 0 h 99"/>
              <a:gd name="T17" fmla="*/ 61 w 61"/>
              <a:gd name="T18" fmla="*/ 99 h 99"/>
            </a:gdLst>
            <a:ahLst/>
            <a:cxnLst>
              <a:cxn ang="T10">
                <a:pos x="T0" y="T1"/>
              </a:cxn>
              <a:cxn ang="T11">
                <a:pos x="T2" y="T3"/>
              </a:cxn>
              <a:cxn ang="T12">
                <a:pos x="T4" y="T5"/>
              </a:cxn>
              <a:cxn ang="T13">
                <a:pos x="T6" y="T7"/>
              </a:cxn>
              <a:cxn ang="T14">
                <a:pos x="T8" y="T9"/>
              </a:cxn>
            </a:cxnLst>
            <a:rect l="T15" t="T16" r="T17" b="T18"/>
            <a:pathLst>
              <a:path w="61" h="99">
                <a:moveTo>
                  <a:pt x="61" y="0"/>
                </a:moveTo>
                <a:lnTo>
                  <a:pt x="59" y="0"/>
                </a:lnTo>
                <a:lnTo>
                  <a:pt x="0" y="99"/>
                </a:lnTo>
                <a:lnTo>
                  <a:pt x="61" y="0"/>
                </a:lnTo>
              </a:path>
            </a:pathLst>
          </a:custGeom>
          <a:noFill/>
          <a:ln w="9525">
            <a:noFill/>
            <a:miter lim="800000"/>
            <a:headEnd/>
            <a:tailEnd/>
          </a:ln>
        </p:spPr>
        <p:txBody>
          <a:bodyPr/>
          <a:lstStyle/>
          <a:p>
            <a:endParaRPr lang="zh-CN" altLang="en-US">
              <a:latin typeface="等线"/>
              <a:ea typeface="等线"/>
            </a:endParaRPr>
          </a:p>
        </p:txBody>
      </p:sp>
      <p:sp>
        <p:nvSpPr>
          <p:cNvPr id="21513" name="Freeform 58"/>
          <p:cNvSpPr>
            <a:spLocks/>
          </p:cNvSpPr>
          <p:nvPr/>
        </p:nvSpPr>
        <p:spPr bwMode="auto">
          <a:xfrm>
            <a:off x="66675" y="1708150"/>
            <a:ext cx="515938" cy="877888"/>
          </a:xfrm>
          <a:custGeom>
            <a:avLst/>
            <a:gdLst>
              <a:gd name="T0" fmla="*/ 516703 w 208"/>
              <a:gd name="T1" fmla="*/ 0 h 353"/>
              <a:gd name="T2" fmla="*/ 516703 w 208"/>
              <a:gd name="T3" fmla="*/ 0 h 353"/>
              <a:gd name="T4" fmla="*/ 0 w 208"/>
              <a:gd name="T5" fmla="*/ 869454 h 353"/>
              <a:gd name="T6" fmla="*/ 0 w 208"/>
              <a:gd name="T7" fmla="*/ 876906 h 353"/>
              <a:gd name="T8" fmla="*/ 516703 w 208"/>
              <a:gd name="T9" fmla="*/ 0 h 353"/>
              <a:gd name="T10" fmla="*/ 0 60000 65536"/>
              <a:gd name="T11" fmla="*/ 0 60000 65536"/>
              <a:gd name="T12" fmla="*/ 0 60000 65536"/>
              <a:gd name="T13" fmla="*/ 0 60000 65536"/>
              <a:gd name="T14" fmla="*/ 0 60000 65536"/>
              <a:gd name="T15" fmla="*/ 0 w 208"/>
              <a:gd name="T16" fmla="*/ 0 h 353"/>
              <a:gd name="T17" fmla="*/ 208 w 208"/>
              <a:gd name="T18" fmla="*/ 353 h 353"/>
            </a:gdLst>
            <a:ahLst/>
            <a:cxnLst>
              <a:cxn ang="T10">
                <a:pos x="T0" y="T1"/>
              </a:cxn>
              <a:cxn ang="T11">
                <a:pos x="T2" y="T3"/>
              </a:cxn>
              <a:cxn ang="T12">
                <a:pos x="T4" y="T5"/>
              </a:cxn>
              <a:cxn ang="T13">
                <a:pos x="T6" y="T7"/>
              </a:cxn>
              <a:cxn ang="T14">
                <a:pos x="T8" y="T9"/>
              </a:cxn>
            </a:cxnLst>
            <a:rect l="T15" t="T16" r="T17" b="T18"/>
            <a:pathLst>
              <a:path w="208" h="353">
                <a:moveTo>
                  <a:pt x="208" y="0"/>
                </a:moveTo>
                <a:lnTo>
                  <a:pt x="208" y="0"/>
                </a:lnTo>
                <a:lnTo>
                  <a:pt x="0" y="350"/>
                </a:lnTo>
                <a:lnTo>
                  <a:pt x="0" y="353"/>
                </a:lnTo>
                <a:lnTo>
                  <a:pt x="208" y="0"/>
                </a:lnTo>
                <a:close/>
              </a:path>
            </a:pathLst>
          </a:custGeom>
          <a:solidFill>
            <a:srgbClr val="F7F8FB"/>
          </a:solidFill>
          <a:ln w="9525">
            <a:noFill/>
            <a:miter lim="800000"/>
            <a:headEnd/>
            <a:tailEnd/>
          </a:ln>
        </p:spPr>
        <p:txBody>
          <a:bodyPr/>
          <a:lstStyle/>
          <a:p>
            <a:endParaRPr lang="zh-CN" altLang="en-US">
              <a:latin typeface="等线"/>
              <a:ea typeface="等线"/>
            </a:endParaRPr>
          </a:p>
        </p:txBody>
      </p:sp>
      <p:sp>
        <p:nvSpPr>
          <p:cNvPr id="21514" name="Freeform 59"/>
          <p:cNvSpPr>
            <a:spLocks/>
          </p:cNvSpPr>
          <p:nvPr/>
        </p:nvSpPr>
        <p:spPr bwMode="auto">
          <a:xfrm>
            <a:off x="66675" y="1708150"/>
            <a:ext cx="515938" cy="877888"/>
          </a:xfrm>
          <a:custGeom>
            <a:avLst/>
            <a:gdLst>
              <a:gd name="T0" fmla="*/ 516703 w 208"/>
              <a:gd name="T1" fmla="*/ 0 h 353"/>
              <a:gd name="T2" fmla="*/ 516703 w 208"/>
              <a:gd name="T3" fmla="*/ 0 h 353"/>
              <a:gd name="T4" fmla="*/ 0 w 208"/>
              <a:gd name="T5" fmla="*/ 869454 h 353"/>
              <a:gd name="T6" fmla="*/ 0 w 208"/>
              <a:gd name="T7" fmla="*/ 876906 h 353"/>
              <a:gd name="T8" fmla="*/ 516703 w 208"/>
              <a:gd name="T9" fmla="*/ 0 h 353"/>
              <a:gd name="T10" fmla="*/ 0 60000 65536"/>
              <a:gd name="T11" fmla="*/ 0 60000 65536"/>
              <a:gd name="T12" fmla="*/ 0 60000 65536"/>
              <a:gd name="T13" fmla="*/ 0 60000 65536"/>
              <a:gd name="T14" fmla="*/ 0 60000 65536"/>
              <a:gd name="T15" fmla="*/ 0 w 208"/>
              <a:gd name="T16" fmla="*/ 0 h 353"/>
              <a:gd name="T17" fmla="*/ 208 w 208"/>
              <a:gd name="T18" fmla="*/ 353 h 353"/>
            </a:gdLst>
            <a:ahLst/>
            <a:cxnLst>
              <a:cxn ang="T10">
                <a:pos x="T0" y="T1"/>
              </a:cxn>
              <a:cxn ang="T11">
                <a:pos x="T2" y="T3"/>
              </a:cxn>
              <a:cxn ang="T12">
                <a:pos x="T4" y="T5"/>
              </a:cxn>
              <a:cxn ang="T13">
                <a:pos x="T6" y="T7"/>
              </a:cxn>
              <a:cxn ang="T14">
                <a:pos x="T8" y="T9"/>
              </a:cxn>
            </a:cxnLst>
            <a:rect l="T15" t="T16" r="T17" b="T18"/>
            <a:pathLst>
              <a:path w="208" h="353">
                <a:moveTo>
                  <a:pt x="208" y="0"/>
                </a:moveTo>
                <a:lnTo>
                  <a:pt x="208" y="0"/>
                </a:lnTo>
                <a:lnTo>
                  <a:pt x="0" y="350"/>
                </a:lnTo>
                <a:lnTo>
                  <a:pt x="0" y="353"/>
                </a:lnTo>
                <a:lnTo>
                  <a:pt x="208" y="0"/>
                </a:lnTo>
              </a:path>
            </a:pathLst>
          </a:custGeom>
          <a:noFill/>
          <a:ln w="9525">
            <a:noFill/>
            <a:miter lim="800000"/>
            <a:headEnd/>
            <a:tailEnd/>
          </a:ln>
        </p:spPr>
        <p:txBody>
          <a:bodyPr/>
          <a:lstStyle/>
          <a:p>
            <a:endParaRPr lang="zh-CN" altLang="en-US">
              <a:latin typeface="等线"/>
              <a:ea typeface="等线"/>
            </a:endParaRPr>
          </a:p>
        </p:txBody>
      </p:sp>
      <p:sp>
        <p:nvSpPr>
          <p:cNvPr id="99" name="Rectangle 9">
            <a:extLst>
              <a:ext uri="{FF2B5EF4-FFF2-40B4-BE49-F238E27FC236}"/>
            </a:extLst>
          </p:cNvPr>
          <p:cNvSpPr/>
          <p:nvPr/>
        </p:nvSpPr>
        <p:spPr>
          <a:xfrm>
            <a:off x="703263" y="2586038"/>
            <a:ext cx="4119562" cy="1852612"/>
          </a:xfrm>
          <a:prstGeom prst="rect">
            <a:avLst/>
          </a:prstGeom>
        </p:spPr>
        <p:txBody>
          <a:bodyPr>
            <a:spAutoFit/>
          </a:bodyPr>
          <a:lstStyle/>
          <a:p>
            <a:pPr fontAlgn="auto">
              <a:lnSpc>
                <a:spcPct val="130000"/>
              </a:lnSpc>
              <a:spcBef>
                <a:spcPts val="0"/>
              </a:spcBef>
              <a:spcAft>
                <a:spcPts val="0"/>
              </a:spcAft>
              <a:defRPr/>
            </a:pPr>
            <a:r>
              <a:rPr lang="en-US" altLang="zh-CN" sz="8800" b="1" dirty="0">
                <a:solidFill>
                  <a:srgbClr val="00B0F0"/>
                </a:solidFill>
                <a:latin typeface="张海山锐线体简" panose="02000000000000000000" pitchFamily="2" charset="-122"/>
                <a:ea typeface="张海山锐线体简" panose="02000000000000000000" pitchFamily="2" charset="-122"/>
                <a:cs typeface="Open Sans" panose="020B0606030504020204" pitchFamily="34" charset="0"/>
              </a:rPr>
              <a:t>3</a:t>
            </a:r>
            <a:r>
              <a:rPr lang="en-US" altLang="zh-CN" sz="8800" b="1" dirty="0">
                <a:solidFill>
                  <a:schemeClr val="tx1">
                    <a:lumMod val="65000"/>
                    <a:lumOff val="35000"/>
                  </a:schemeClr>
                </a:solidFill>
                <a:latin typeface="张海山锐线体简" panose="02000000000000000000" pitchFamily="2" charset="-122"/>
                <a:ea typeface="张海山锐线体简" panose="02000000000000000000" pitchFamily="2" charset="-122"/>
                <a:cs typeface="Open Sans" panose="020B0606030504020204" pitchFamily="34" charset="0"/>
              </a:rPr>
              <a:t>+</a:t>
            </a:r>
            <a:r>
              <a:rPr lang="en-US" altLang="zh-CN" sz="8800" b="1" dirty="0">
                <a:solidFill>
                  <a:srgbClr val="00B050"/>
                </a:solidFill>
                <a:latin typeface="张海山锐线体简" panose="02000000000000000000" pitchFamily="2" charset="-122"/>
                <a:ea typeface="张海山锐线体简" panose="02000000000000000000" pitchFamily="2" charset="-122"/>
                <a:cs typeface="Open Sans" panose="020B0606030504020204" pitchFamily="34" charset="0"/>
              </a:rPr>
              <a:t>1</a:t>
            </a:r>
            <a:r>
              <a:rPr lang="en-US" altLang="zh-CN" sz="8800" b="1" dirty="0">
                <a:solidFill>
                  <a:schemeClr val="tx1">
                    <a:lumMod val="65000"/>
                    <a:lumOff val="35000"/>
                  </a:schemeClr>
                </a:solidFill>
                <a:latin typeface="张海山锐线体简" panose="02000000000000000000" pitchFamily="2" charset="-122"/>
                <a:ea typeface="张海山锐线体简" panose="02000000000000000000" pitchFamily="2" charset="-122"/>
                <a:cs typeface="Open Sans" panose="020B0606030504020204" pitchFamily="34" charset="0"/>
              </a:rPr>
              <a:t>+</a:t>
            </a:r>
            <a:r>
              <a:rPr lang="en-US" altLang="zh-CN" sz="8800" b="1" dirty="0">
                <a:solidFill>
                  <a:srgbClr val="FF9900"/>
                </a:solidFill>
                <a:latin typeface="张海山锐线体简" panose="02000000000000000000" pitchFamily="2" charset="-122"/>
                <a:ea typeface="张海山锐线体简" panose="02000000000000000000" pitchFamily="2" charset="-122"/>
                <a:cs typeface="Open Sans" panose="020B0606030504020204" pitchFamily="34" charset="0"/>
              </a:rPr>
              <a:t>1</a:t>
            </a:r>
            <a:endParaRPr lang="en-US" altLang="zh-CN" sz="8800" dirty="0">
              <a:solidFill>
                <a:srgbClr val="FF0000"/>
              </a:solidFill>
              <a:latin typeface="张海山锐线体简" panose="02000000000000000000" pitchFamily="2" charset="-122"/>
              <a:ea typeface="张海山锐线体简" panose="02000000000000000000" pitchFamily="2" charset="-122"/>
              <a:cs typeface="+mn-cs"/>
            </a:endParaRPr>
          </a:p>
        </p:txBody>
      </p:sp>
      <p:sp>
        <p:nvSpPr>
          <p:cNvPr id="21516" name="文本框 108"/>
          <p:cNvSpPr txBox="1">
            <a:spLocks noChangeArrowheads="1"/>
          </p:cNvSpPr>
          <p:nvPr/>
        </p:nvSpPr>
        <p:spPr bwMode="auto">
          <a:xfrm>
            <a:off x="815975" y="461963"/>
            <a:ext cx="2787650" cy="276225"/>
          </a:xfrm>
          <a:prstGeom prst="rect">
            <a:avLst/>
          </a:prstGeom>
          <a:noFill/>
          <a:ln w="9525">
            <a:noFill/>
            <a:miter lim="800000"/>
            <a:headEnd/>
            <a:tailEnd/>
          </a:ln>
        </p:spPr>
        <p:txBody>
          <a:bodyPr>
            <a:spAutoFit/>
          </a:bodyPr>
          <a:lstStyle/>
          <a:p>
            <a:r>
              <a:rPr lang="zh-CN" altLang="en-US" sz="1200">
                <a:solidFill>
                  <a:srgbClr val="0271BF"/>
                </a:solidFill>
                <a:latin typeface="微软雅黑" pitchFamily="34" charset="-122"/>
                <a:ea typeface="微软雅黑" pitchFamily="34" charset="-122"/>
              </a:rPr>
              <a:t>优化开办企业指标的目标和预期成果</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anim calcmode="lin" valueType="num">
                                      <p:cBhvr>
                                        <p:cTn id="8" dur="1000" fill="hold"/>
                                        <p:tgtEl>
                                          <p:spTgt spid="99"/>
                                        </p:tgtEl>
                                        <p:attrNameLst>
                                          <p:attrName>ppt_x</p:attrName>
                                        </p:attrNameLst>
                                      </p:cBhvr>
                                      <p:tavLst>
                                        <p:tav tm="0">
                                          <p:val>
                                            <p:strVal val="#ppt_x"/>
                                          </p:val>
                                        </p:tav>
                                        <p:tav tm="100000">
                                          <p:val>
                                            <p:strVal val="#ppt_x"/>
                                          </p:val>
                                        </p:tav>
                                      </p:tavLst>
                                    </p:anim>
                                    <p:anim calcmode="lin" valueType="num">
                                      <p:cBhvr>
                                        <p:cTn id="9" dur="1000" fill="hold"/>
                                        <p:tgtEl>
                                          <p:spTgt spid="9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圆角 62">
            <a:extLst>
              <a:ext uri="{FF2B5EF4-FFF2-40B4-BE49-F238E27FC236}"/>
            </a:extLst>
          </p:cNvPr>
          <p:cNvSpPr/>
          <p:nvPr/>
        </p:nvSpPr>
        <p:spPr>
          <a:xfrm>
            <a:off x="5878513" y="1625600"/>
            <a:ext cx="6035675" cy="320992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62" name="矩形: 圆角 61">
            <a:extLst>
              <a:ext uri="{FF2B5EF4-FFF2-40B4-BE49-F238E27FC236}"/>
            </a:extLst>
          </p:cNvPr>
          <p:cNvSpPr/>
          <p:nvPr/>
        </p:nvSpPr>
        <p:spPr>
          <a:xfrm>
            <a:off x="404813" y="1625600"/>
            <a:ext cx="5376862" cy="479425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nvGrpSpPr>
          <p:cNvPr id="22531" name="组合 52"/>
          <p:cNvGrpSpPr>
            <a:grpSpLocks/>
          </p:cNvGrpSpPr>
          <p:nvPr/>
        </p:nvGrpSpPr>
        <p:grpSpPr bwMode="auto">
          <a:xfrm rot="10800000">
            <a:off x="0" y="6265863"/>
            <a:ext cx="12192000" cy="606425"/>
            <a:chOff x="0" y="-9535"/>
            <a:chExt cx="9725025" cy="2950142"/>
          </a:xfrm>
        </p:grpSpPr>
        <p:sp>
          <p:nvSpPr>
            <p:cNvPr id="22576" name="Freeform 5"/>
            <p:cNvSpPr>
              <a:spLocks/>
            </p:cNvSpPr>
            <p:nvPr/>
          </p:nvSpPr>
          <p:spPr bwMode="auto">
            <a:xfrm>
              <a:off x="0" y="0"/>
              <a:ext cx="1489553" cy="2182505"/>
            </a:xfrm>
            <a:custGeom>
              <a:avLst/>
              <a:gdLst>
                <a:gd name="T0" fmla="*/ 0 w 503"/>
                <a:gd name="T1" fmla="*/ 0 h 737"/>
                <a:gd name="T2" fmla="*/ 1489553 w 503"/>
                <a:gd name="T3" fmla="*/ 2182505 h 737"/>
                <a:gd name="T4" fmla="*/ 0 w 503"/>
                <a:gd name="T5" fmla="*/ 1187496 h 737"/>
                <a:gd name="T6" fmla="*/ 0 w 503"/>
                <a:gd name="T7" fmla="*/ 0 h 737"/>
                <a:gd name="T8" fmla="*/ 0 60000 65536"/>
                <a:gd name="T9" fmla="*/ 0 60000 65536"/>
                <a:gd name="T10" fmla="*/ 0 60000 65536"/>
                <a:gd name="T11" fmla="*/ 0 60000 65536"/>
                <a:gd name="T12" fmla="*/ 0 w 503"/>
                <a:gd name="T13" fmla="*/ 0 h 737"/>
                <a:gd name="T14" fmla="*/ 503 w 503"/>
                <a:gd name="T15" fmla="*/ 737 h 737"/>
              </a:gdLst>
              <a:ahLst/>
              <a:cxnLst>
                <a:cxn ang="T8">
                  <a:pos x="T0" y="T1"/>
                </a:cxn>
                <a:cxn ang="T9">
                  <a:pos x="T2" y="T3"/>
                </a:cxn>
                <a:cxn ang="T10">
                  <a:pos x="T4" y="T5"/>
                </a:cxn>
                <a:cxn ang="T11">
                  <a:pos x="T6" y="T7"/>
                </a:cxn>
              </a:cxnLst>
              <a:rect l="T12" t="T13" r="T14" b="T15"/>
              <a:pathLst>
                <a:path w="503" h="737">
                  <a:moveTo>
                    <a:pt x="0" y="0"/>
                  </a:moveTo>
                  <a:lnTo>
                    <a:pt x="503" y="737"/>
                  </a:lnTo>
                  <a:lnTo>
                    <a:pt x="0" y="401"/>
                  </a:lnTo>
                  <a:lnTo>
                    <a:pt x="0" y="0"/>
                  </a:lnTo>
                  <a:close/>
                </a:path>
              </a:pathLst>
            </a:custGeom>
            <a:solidFill>
              <a:srgbClr val="0271BF"/>
            </a:solidFill>
            <a:ln w="9525">
              <a:noFill/>
              <a:miter lim="800000"/>
              <a:headEnd/>
              <a:tailEnd/>
            </a:ln>
          </p:spPr>
          <p:txBody>
            <a:bodyPr/>
            <a:lstStyle/>
            <a:p>
              <a:endParaRPr lang="zh-CN" altLang="en-US">
                <a:solidFill>
                  <a:srgbClr val="000000"/>
                </a:solidFill>
                <a:latin typeface="等线"/>
                <a:ea typeface="等线"/>
              </a:endParaRPr>
            </a:p>
          </p:txBody>
        </p:sp>
        <p:sp>
          <p:nvSpPr>
            <p:cNvPr id="22577" name="Freeform 7"/>
            <p:cNvSpPr>
              <a:spLocks/>
            </p:cNvSpPr>
            <p:nvPr/>
          </p:nvSpPr>
          <p:spPr bwMode="auto">
            <a:xfrm>
              <a:off x="6728154" y="0"/>
              <a:ext cx="2996871" cy="2940607"/>
            </a:xfrm>
            <a:custGeom>
              <a:avLst/>
              <a:gdLst>
                <a:gd name="T0" fmla="*/ 0 w 1012"/>
                <a:gd name="T1" fmla="*/ 0 h 993"/>
                <a:gd name="T2" fmla="*/ 2996871 w 1012"/>
                <a:gd name="T3" fmla="*/ 0 h 993"/>
                <a:gd name="T4" fmla="*/ 2996871 w 1012"/>
                <a:gd name="T5" fmla="*/ 2940607 h 993"/>
                <a:gd name="T6" fmla="*/ 0 w 1012"/>
                <a:gd name="T7" fmla="*/ 0 h 993"/>
                <a:gd name="T8" fmla="*/ 0 60000 65536"/>
                <a:gd name="T9" fmla="*/ 0 60000 65536"/>
                <a:gd name="T10" fmla="*/ 0 60000 65536"/>
                <a:gd name="T11" fmla="*/ 0 60000 65536"/>
                <a:gd name="T12" fmla="*/ 0 w 1012"/>
                <a:gd name="T13" fmla="*/ 0 h 993"/>
                <a:gd name="T14" fmla="*/ 1012 w 1012"/>
                <a:gd name="T15" fmla="*/ 993 h 993"/>
              </a:gdLst>
              <a:ahLst/>
              <a:cxnLst>
                <a:cxn ang="T8">
                  <a:pos x="T0" y="T1"/>
                </a:cxn>
                <a:cxn ang="T9">
                  <a:pos x="T2" y="T3"/>
                </a:cxn>
                <a:cxn ang="T10">
                  <a:pos x="T4" y="T5"/>
                </a:cxn>
                <a:cxn ang="T11">
                  <a:pos x="T6" y="T7"/>
                </a:cxn>
              </a:cxnLst>
              <a:rect l="T12" t="T13" r="T14" b="T15"/>
              <a:pathLst>
                <a:path w="1012" h="993">
                  <a:moveTo>
                    <a:pt x="0" y="0"/>
                  </a:moveTo>
                  <a:lnTo>
                    <a:pt x="1012" y="0"/>
                  </a:lnTo>
                  <a:lnTo>
                    <a:pt x="1012" y="993"/>
                  </a:lnTo>
                  <a:lnTo>
                    <a:pt x="0" y="0"/>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22578" name="Freeform 8"/>
            <p:cNvSpPr>
              <a:spLocks/>
            </p:cNvSpPr>
            <p:nvPr/>
          </p:nvSpPr>
          <p:spPr bwMode="auto">
            <a:xfrm>
              <a:off x="2" y="1"/>
              <a:ext cx="4963198" cy="870631"/>
            </a:xfrm>
            <a:custGeom>
              <a:avLst/>
              <a:gdLst>
                <a:gd name="T0" fmla="*/ 0 w 1676"/>
                <a:gd name="T1" fmla="*/ 0 h 294"/>
                <a:gd name="T2" fmla="*/ 586344 w 1676"/>
                <a:gd name="T3" fmla="*/ 870631 h 294"/>
                <a:gd name="T4" fmla="*/ 4963198 w 1676"/>
                <a:gd name="T5" fmla="*/ 0 h 294"/>
                <a:gd name="T6" fmla="*/ 0 w 1676"/>
                <a:gd name="T7" fmla="*/ 0 h 294"/>
                <a:gd name="T8" fmla="*/ 0 60000 65536"/>
                <a:gd name="T9" fmla="*/ 0 60000 65536"/>
                <a:gd name="T10" fmla="*/ 0 60000 65536"/>
                <a:gd name="T11" fmla="*/ 0 60000 65536"/>
                <a:gd name="T12" fmla="*/ 0 w 1676"/>
                <a:gd name="T13" fmla="*/ 0 h 294"/>
                <a:gd name="T14" fmla="*/ 1676 w 1676"/>
                <a:gd name="T15" fmla="*/ 294 h 294"/>
              </a:gdLst>
              <a:ahLst/>
              <a:cxnLst>
                <a:cxn ang="T8">
                  <a:pos x="T0" y="T1"/>
                </a:cxn>
                <a:cxn ang="T9">
                  <a:pos x="T2" y="T3"/>
                </a:cxn>
                <a:cxn ang="T10">
                  <a:pos x="T4" y="T5"/>
                </a:cxn>
                <a:cxn ang="T11">
                  <a:pos x="T6" y="T7"/>
                </a:cxn>
              </a:cxnLst>
              <a:rect l="T12" t="T13" r="T14" b="T15"/>
              <a:pathLst>
                <a:path w="1676" h="294">
                  <a:moveTo>
                    <a:pt x="0" y="0"/>
                  </a:moveTo>
                  <a:lnTo>
                    <a:pt x="198" y="294"/>
                  </a:lnTo>
                  <a:lnTo>
                    <a:pt x="1676" y="0"/>
                  </a:lnTo>
                  <a:lnTo>
                    <a:pt x="0" y="0"/>
                  </a:lnTo>
                  <a:close/>
                </a:path>
              </a:pathLst>
            </a:custGeom>
            <a:solidFill>
              <a:srgbClr val="025B98"/>
            </a:solidFill>
            <a:ln w="9525">
              <a:noFill/>
              <a:miter lim="800000"/>
              <a:headEnd/>
              <a:tailEnd/>
            </a:ln>
          </p:spPr>
          <p:txBody>
            <a:bodyPr/>
            <a:lstStyle/>
            <a:p>
              <a:endParaRPr lang="zh-CN" altLang="en-US">
                <a:solidFill>
                  <a:srgbClr val="000000"/>
                </a:solidFill>
                <a:latin typeface="等线"/>
                <a:ea typeface="等线"/>
              </a:endParaRPr>
            </a:p>
          </p:txBody>
        </p:sp>
        <p:sp>
          <p:nvSpPr>
            <p:cNvPr id="22579" name="Freeform 9"/>
            <p:cNvSpPr>
              <a:spLocks/>
            </p:cNvSpPr>
            <p:nvPr/>
          </p:nvSpPr>
          <p:spPr bwMode="auto">
            <a:xfrm>
              <a:off x="578747" y="-9535"/>
              <a:ext cx="4376854" cy="2182503"/>
            </a:xfrm>
            <a:custGeom>
              <a:avLst/>
              <a:gdLst>
                <a:gd name="T0" fmla="*/ 0 w 1478"/>
                <a:gd name="T1" fmla="*/ 870632 h 737"/>
                <a:gd name="T2" fmla="*/ 4376854 w 1478"/>
                <a:gd name="T3" fmla="*/ 0 h 737"/>
                <a:gd name="T4" fmla="*/ 903207 w 1478"/>
                <a:gd name="T5" fmla="*/ 2182503 h 737"/>
                <a:gd name="T6" fmla="*/ 0 w 1478"/>
                <a:gd name="T7" fmla="*/ 870632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close/>
                </a:path>
              </a:pathLst>
            </a:custGeom>
            <a:solidFill>
              <a:srgbClr val="024D80"/>
            </a:solidFill>
            <a:ln w="9525">
              <a:noFill/>
              <a:miter lim="800000"/>
              <a:headEnd/>
              <a:tailEnd/>
            </a:ln>
          </p:spPr>
          <p:txBody>
            <a:bodyPr/>
            <a:lstStyle/>
            <a:p>
              <a:endParaRPr lang="zh-CN" altLang="en-US">
                <a:solidFill>
                  <a:srgbClr val="000000"/>
                </a:solidFill>
                <a:latin typeface="等线"/>
                <a:ea typeface="等线"/>
              </a:endParaRPr>
            </a:p>
          </p:txBody>
        </p:sp>
        <p:sp>
          <p:nvSpPr>
            <p:cNvPr id="22580" name="Freeform 10"/>
            <p:cNvSpPr>
              <a:spLocks/>
            </p:cNvSpPr>
            <p:nvPr/>
          </p:nvSpPr>
          <p:spPr bwMode="auto">
            <a:xfrm>
              <a:off x="586344" y="0"/>
              <a:ext cx="4376854" cy="2182505"/>
            </a:xfrm>
            <a:custGeom>
              <a:avLst/>
              <a:gdLst>
                <a:gd name="T0" fmla="*/ 0 w 1478"/>
                <a:gd name="T1" fmla="*/ 870633 h 737"/>
                <a:gd name="T2" fmla="*/ 4376854 w 1478"/>
                <a:gd name="T3" fmla="*/ 0 h 737"/>
                <a:gd name="T4" fmla="*/ 903207 w 1478"/>
                <a:gd name="T5" fmla="*/ 2182505 h 737"/>
                <a:gd name="T6" fmla="*/ 0 w 1478"/>
                <a:gd name="T7" fmla="*/ 870633 h 737"/>
                <a:gd name="T8" fmla="*/ 0 60000 65536"/>
                <a:gd name="T9" fmla="*/ 0 60000 65536"/>
                <a:gd name="T10" fmla="*/ 0 60000 65536"/>
                <a:gd name="T11" fmla="*/ 0 60000 65536"/>
                <a:gd name="T12" fmla="*/ 0 w 1478"/>
                <a:gd name="T13" fmla="*/ 0 h 737"/>
                <a:gd name="T14" fmla="*/ 1478 w 1478"/>
                <a:gd name="T15" fmla="*/ 737 h 737"/>
              </a:gdLst>
              <a:ahLst/>
              <a:cxnLst>
                <a:cxn ang="T8">
                  <a:pos x="T0" y="T1"/>
                </a:cxn>
                <a:cxn ang="T9">
                  <a:pos x="T2" y="T3"/>
                </a:cxn>
                <a:cxn ang="T10">
                  <a:pos x="T4" y="T5"/>
                </a:cxn>
                <a:cxn ang="T11">
                  <a:pos x="T6" y="T7"/>
                </a:cxn>
              </a:cxnLst>
              <a:rect l="T12" t="T13" r="T14" b="T15"/>
              <a:pathLst>
                <a:path w="1478" h="737">
                  <a:moveTo>
                    <a:pt x="0" y="294"/>
                  </a:moveTo>
                  <a:lnTo>
                    <a:pt x="1478" y="0"/>
                  </a:lnTo>
                  <a:lnTo>
                    <a:pt x="305" y="737"/>
                  </a:lnTo>
                  <a:lnTo>
                    <a:pt x="0" y="294"/>
                  </a:lnTo>
                </a:path>
              </a:pathLst>
            </a:custGeom>
            <a:noFill/>
            <a:ln w="9525">
              <a:noFill/>
              <a:miter lim="800000"/>
              <a:headEnd/>
              <a:tailEnd/>
            </a:ln>
          </p:spPr>
          <p:txBody>
            <a:bodyPr/>
            <a:lstStyle/>
            <a:p>
              <a:endParaRPr lang="zh-CN" altLang="en-US">
                <a:solidFill>
                  <a:srgbClr val="000000"/>
                </a:solidFill>
                <a:latin typeface="等线"/>
                <a:ea typeface="等线"/>
              </a:endParaRPr>
            </a:p>
          </p:txBody>
        </p:sp>
        <p:sp>
          <p:nvSpPr>
            <p:cNvPr id="22581" name="Freeform 15"/>
            <p:cNvSpPr>
              <a:spLocks/>
            </p:cNvSpPr>
            <p:nvPr/>
          </p:nvSpPr>
          <p:spPr bwMode="auto">
            <a:xfrm>
              <a:off x="1474357" y="0"/>
              <a:ext cx="8235474" cy="2182505"/>
            </a:xfrm>
            <a:custGeom>
              <a:avLst/>
              <a:gdLst>
                <a:gd name="T0" fmla="*/ 0 w 2781"/>
                <a:gd name="T1" fmla="*/ 2182505 h 737"/>
                <a:gd name="T2" fmla="*/ 8235474 w 2781"/>
                <a:gd name="T3" fmla="*/ 0 h 737"/>
                <a:gd name="T4" fmla="*/ 3473647 w 2781"/>
                <a:gd name="T5" fmla="*/ 0 h 737"/>
                <a:gd name="T6" fmla="*/ 0 w 2781"/>
                <a:gd name="T7" fmla="*/ 2182505 h 737"/>
                <a:gd name="T8" fmla="*/ 0 60000 65536"/>
                <a:gd name="T9" fmla="*/ 0 60000 65536"/>
                <a:gd name="T10" fmla="*/ 0 60000 65536"/>
                <a:gd name="T11" fmla="*/ 0 60000 65536"/>
                <a:gd name="T12" fmla="*/ 0 w 2781"/>
                <a:gd name="T13" fmla="*/ 0 h 737"/>
                <a:gd name="T14" fmla="*/ 2781 w 2781"/>
                <a:gd name="T15" fmla="*/ 737 h 737"/>
              </a:gdLst>
              <a:ahLst/>
              <a:cxnLst>
                <a:cxn ang="T8">
                  <a:pos x="T0" y="T1"/>
                </a:cxn>
                <a:cxn ang="T9">
                  <a:pos x="T2" y="T3"/>
                </a:cxn>
                <a:cxn ang="T10">
                  <a:pos x="T4" y="T5"/>
                </a:cxn>
                <a:cxn ang="T11">
                  <a:pos x="T6" y="T7"/>
                </a:cxn>
              </a:cxnLst>
              <a:rect l="T12" t="T13" r="T14" b="T15"/>
              <a:pathLst>
                <a:path w="2781" h="737">
                  <a:moveTo>
                    <a:pt x="0" y="737"/>
                  </a:moveTo>
                  <a:lnTo>
                    <a:pt x="2781" y="0"/>
                  </a:lnTo>
                  <a:lnTo>
                    <a:pt x="1173" y="0"/>
                  </a:lnTo>
                  <a:lnTo>
                    <a:pt x="0" y="737"/>
                  </a:lnTo>
                  <a:close/>
                </a:path>
              </a:pathLst>
            </a:custGeom>
            <a:solidFill>
              <a:srgbClr val="0271BF"/>
            </a:solidFill>
            <a:ln w="9525">
              <a:noFill/>
              <a:miter lim="800000"/>
              <a:headEnd/>
              <a:tailEnd/>
            </a:ln>
          </p:spPr>
          <p:txBody>
            <a:bodyPr/>
            <a:lstStyle/>
            <a:p>
              <a:endParaRPr lang="zh-CN" altLang="en-US">
                <a:solidFill>
                  <a:srgbClr val="000000"/>
                </a:solidFill>
                <a:latin typeface="等线"/>
                <a:ea typeface="等线"/>
              </a:endParaRPr>
            </a:p>
          </p:txBody>
        </p:sp>
      </p:grpSp>
      <p:grpSp>
        <p:nvGrpSpPr>
          <p:cNvPr id="22532" name="组合 15"/>
          <p:cNvGrpSpPr>
            <a:grpSpLocks/>
          </p:cNvGrpSpPr>
          <p:nvPr/>
        </p:nvGrpSpPr>
        <p:grpSpPr bwMode="auto">
          <a:xfrm>
            <a:off x="619125" y="860425"/>
            <a:ext cx="4175125" cy="646113"/>
            <a:chOff x="1090524" y="1092681"/>
            <a:chExt cx="4174409" cy="646331"/>
          </a:xfrm>
        </p:grpSpPr>
        <p:sp>
          <p:nvSpPr>
            <p:cNvPr id="15" name="文本框 14">
              <a:extLst>
                <a:ext uri="{FF2B5EF4-FFF2-40B4-BE49-F238E27FC236}"/>
              </a:extLst>
            </p:cNvPr>
            <p:cNvSpPr txBox="1"/>
            <p:nvPr/>
          </p:nvSpPr>
          <p:spPr>
            <a:xfrm>
              <a:off x="1428604" y="1092681"/>
              <a:ext cx="3836329" cy="646331"/>
            </a:xfrm>
            <a:prstGeom prst="rect">
              <a:avLst/>
            </a:prstGeom>
            <a:noFill/>
          </p:spPr>
          <p:txBody>
            <a:bodyPr wrap="none">
              <a:spAutoFit/>
            </a:bodyPr>
            <a:lstStyle/>
            <a:p>
              <a:pPr fontAlgn="auto">
                <a:spcBef>
                  <a:spcPts val="0"/>
                </a:spcBef>
                <a:spcAft>
                  <a:spcPts val="0"/>
                </a:spcAft>
                <a:defRPr/>
              </a:pPr>
              <a:r>
                <a:rPr lang="zh-CN" altLang="en-US" sz="2400" b="1" dirty="0">
                  <a:solidFill>
                    <a:schemeClr val="accent1">
                      <a:lumMod val="75000"/>
                    </a:schemeClr>
                  </a:solidFill>
                  <a:latin typeface="微软雅黑" panose="020B0503020204020204" pitchFamily="34" charset="-122"/>
                  <a:ea typeface="微软雅黑" panose="020B0503020204020204" pitchFamily="34" charset="-122"/>
                  <a:cs typeface="+mn-cs"/>
                </a:rPr>
                <a:t>改革前  </a:t>
              </a:r>
              <a:r>
                <a:rPr lang="en-US" altLang="zh-CN" sz="3600" b="1" dirty="0">
                  <a:solidFill>
                    <a:srgbClr val="FF0000"/>
                  </a:solidFill>
                  <a:latin typeface="微软雅黑" panose="020B0503020204020204" pitchFamily="34" charset="-122"/>
                  <a:ea typeface="微软雅黑" panose="020B0503020204020204" pitchFamily="34" charset="-122"/>
                  <a:cs typeface="+mn-cs"/>
                </a:rPr>
                <a:t>7 </a:t>
              </a:r>
              <a:r>
                <a:rPr lang="zh-CN" altLang="en-US" sz="2400" b="1" dirty="0">
                  <a:solidFill>
                    <a:schemeClr val="accent1">
                      <a:lumMod val="75000"/>
                    </a:schemeClr>
                  </a:solidFill>
                  <a:latin typeface="微软雅黑" panose="020B0503020204020204" pitchFamily="34" charset="-122"/>
                  <a:ea typeface="微软雅黑" panose="020B0503020204020204" pitchFamily="34" charset="-122"/>
                  <a:cs typeface="+mn-cs"/>
                </a:rPr>
                <a:t>个环节  </a:t>
              </a:r>
              <a:r>
                <a:rPr lang="en-US" altLang="zh-CN" sz="3600" b="1" dirty="0">
                  <a:solidFill>
                    <a:srgbClr val="FF0000"/>
                  </a:solidFill>
                  <a:latin typeface="微软雅黑" panose="020B0503020204020204" pitchFamily="34" charset="-122"/>
                  <a:ea typeface="微软雅黑" panose="020B0503020204020204" pitchFamily="34" charset="-122"/>
                  <a:cs typeface="+mn-cs"/>
                </a:rPr>
                <a:t>22 </a:t>
              </a:r>
              <a:r>
                <a:rPr lang="zh-CN" altLang="en-US" sz="2400" b="1" dirty="0">
                  <a:solidFill>
                    <a:schemeClr val="accent1">
                      <a:lumMod val="75000"/>
                    </a:schemeClr>
                  </a:solidFill>
                  <a:latin typeface="微软雅黑" panose="020B0503020204020204" pitchFamily="34" charset="-122"/>
                  <a:ea typeface="微软雅黑" panose="020B0503020204020204" pitchFamily="34" charset="-122"/>
                  <a:cs typeface="+mn-cs"/>
                </a:rPr>
                <a:t>天</a:t>
              </a:r>
            </a:p>
          </p:txBody>
        </p:sp>
        <p:grpSp>
          <p:nvGrpSpPr>
            <p:cNvPr id="22573" name="组合 127"/>
            <p:cNvGrpSpPr>
              <a:grpSpLocks/>
            </p:cNvGrpSpPr>
            <p:nvPr/>
          </p:nvGrpSpPr>
          <p:grpSpPr bwMode="auto">
            <a:xfrm>
              <a:off x="1090524" y="1353385"/>
              <a:ext cx="4154236" cy="359823"/>
              <a:chOff x="2295449" y="5011109"/>
              <a:chExt cx="4154236" cy="359823"/>
            </a:xfrm>
          </p:grpSpPr>
          <p:sp>
            <p:nvSpPr>
              <p:cNvPr id="129" name="Rectangle 3">
                <a:extLst>
                  <a:ext uri="{FF2B5EF4-FFF2-40B4-BE49-F238E27FC236}"/>
                </a:extLst>
              </p:cNvPr>
              <p:cNvSpPr/>
              <p:nvPr/>
            </p:nvSpPr>
            <p:spPr>
              <a:xfrm>
                <a:off x="2295449" y="5010843"/>
                <a:ext cx="263480" cy="265202"/>
              </a:xfrm>
              <a:prstGeom prst="rect">
                <a:avLst/>
              </a:prstGeom>
              <a:noFill/>
              <a:ln>
                <a:solidFill>
                  <a:srgbClr val="0271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auto">
                  <a:spcBef>
                    <a:spcPts val="0"/>
                  </a:spcBef>
                  <a:spcAft>
                    <a:spcPts val="0"/>
                  </a:spcAft>
                  <a:defRPr/>
                </a:pPr>
                <a:endParaRPr lang="en-US">
                  <a:solidFill>
                    <a:srgbClr val="FFFFFF"/>
                  </a:solidFill>
                  <a:latin typeface="Agency FB" panose="020B0503020202020204" pitchFamily="34" charset="0"/>
                </a:endParaRPr>
              </a:p>
            </p:txBody>
          </p:sp>
          <p:cxnSp>
            <p:nvCxnSpPr>
              <p:cNvPr id="131" name="Straight Connector 28">
                <a:extLst>
                  <a:ext uri="{FF2B5EF4-FFF2-40B4-BE49-F238E27FC236}"/>
                </a:extLst>
              </p:cNvPr>
              <p:cNvCxnSpPr>
                <a:cxnSpLocks/>
              </p:cNvCxnSpPr>
              <p:nvPr/>
            </p:nvCxnSpPr>
            <p:spPr>
              <a:xfrm>
                <a:off x="2666860" y="5371327"/>
                <a:ext cx="3782364" cy="0"/>
              </a:xfrm>
              <a:prstGeom prst="line">
                <a:avLst/>
              </a:prstGeom>
              <a:ln>
                <a:solidFill>
                  <a:srgbClr val="0271BF"/>
                </a:solidFill>
              </a:ln>
            </p:spPr>
            <p:style>
              <a:lnRef idx="1">
                <a:schemeClr val="accent1"/>
              </a:lnRef>
              <a:fillRef idx="0">
                <a:schemeClr val="accent1"/>
              </a:fillRef>
              <a:effectRef idx="0">
                <a:schemeClr val="accent1"/>
              </a:effectRef>
              <a:fontRef idx="minor">
                <a:schemeClr val="tx1"/>
              </a:fontRef>
            </p:style>
          </p:cxnSp>
        </p:grpSp>
      </p:grpSp>
      <p:grpSp>
        <p:nvGrpSpPr>
          <p:cNvPr id="38" name="组合 37"/>
          <p:cNvGrpSpPr>
            <a:grpSpLocks/>
          </p:cNvGrpSpPr>
          <p:nvPr/>
        </p:nvGrpSpPr>
        <p:grpSpPr bwMode="auto">
          <a:xfrm>
            <a:off x="800100" y="1822450"/>
            <a:ext cx="4621213" cy="584200"/>
            <a:chOff x="957571" y="1900125"/>
            <a:chExt cx="4620122" cy="584775"/>
          </a:xfrm>
        </p:grpSpPr>
        <p:sp>
          <p:nvSpPr>
            <p:cNvPr id="180" name="Shape 1265">
              <a:extLst>
                <a:ext uri="{FF2B5EF4-FFF2-40B4-BE49-F238E27FC236}"/>
              </a:extLst>
            </p:cNvPr>
            <p:cNvSpPr/>
            <p:nvPr/>
          </p:nvSpPr>
          <p:spPr>
            <a:xfrm>
              <a:off x="957571" y="2000236"/>
              <a:ext cx="3913851" cy="382964"/>
            </a:xfrm>
            <a:prstGeom prst="rect">
              <a:avLst/>
            </a:prstGeom>
            <a:solidFill>
              <a:srgbClr val="00B0F0"/>
            </a:solidFill>
            <a:ln w="12700" cap="flat">
              <a:noFill/>
              <a:miter lim="400000"/>
            </a:ln>
            <a:effectLst>
              <a:outerShdw blurRad="50800" dist="38100" dir="8100000" algn="tr" rotWithShape="0">
                <a:prstClr val="black">
                  <a:alpha val="40000"/>
                </a:prstClr>
              </a:outerShdw>
            </a:effectLst>
          </p:spPr>
          <p:txBody>
            <a:bodyPr lIns="0" tIns="0" rIns="0" bIns="0" anchor="ctr" anchorCtr="1"/>
            <a:lstStyle/>
            <a:p>
              <a:pPr algn="ctr" fontAlgn="auto">
                <a:spcBef>
                  <a:spcPts val="0"/>
                </a:spcBef>
                <a:spcAft>
                  <a:spcPts val="0"/>
                </a:spcAft>
                <a:defRPr>
                  <a:solidFill>
                    <a:srgbClr val="FFFFFF"/>
                  </a:solidFill>
                </a:defRPr>
              </a:pPr>
              <a:r>
                <a:rPr lang="zh-CN" altLang="en-US" sz="2000" dirty="0">
                  <a:solidFill>
                    <a:srgbClr val="FFFFFF"/>
                  </a:solidFill>
                  <a:latin typeface="微软雅黑" panose="020B0503020204020204" pitchFamily="34" charset="-122"/>
                  <a:ea typeface="微软雅黑" panose="020B0503020204020204" pitchFamily="34" charset="-122"/>
                  <a:cs typeface="+mn-cs"/>
                </a:rPr>
                <a:t>工商企业名称预先核准</a:t>
              </a:r>
              <a:endParaRPr sz="2000" dirty="0">
                <a:solidFill>
                  <a:srgbClr val="FFFFFF"/>
                </a:solidFill>
                <a:latin typeface="微软雅黑" panose="020B0503020204020204" pitchFamily="34" charset="-122"/>
                <a:ea typeface="微软雅黑" panose="020B0503020204020204" pitchFamily="34" charset="-122"/>
                <a:cs typeface="+mn-cs"/>
              </a:endParaRPr>
            </a:p>
          </p:txBody>
        </p:sp>
        <p:sp>
          <p:nvSpPr>
            <p:cNvPr id="22571" name="矩形 238"/>
            <p:cNvSpPr>
              <a:spLocks noChangeArrowheads="1"/>
            </p:cNvSpPr>
            <p:nvPr/>
          </p:nvSpPr>
          <p:spPr bwMode="auto">
            <a:xfrm>
              <a:off x="4811136" y="1900125"/>
              <a:ext cx="766557" cy="584775"/>
            </a:xfrm>
            <a:prstGeom prst="rect">
              <a:avLst/>
            </a:prstGeom>
            <a:noFill/>
            <a:ln w="9525">
              <a:noFill/>
              <a:miter lim="800000"/>
              <a:headEnd/>
              <a:tailEnd/>
            </a:ln>
          </p:spPr>
          <p:txBody>
            <a:bodyPr wrap="none">
              <a:spAutoFit/>
            </a:bodyPr>
            <a:lstStyle/>
            <a:p>
              <a:pPr algn="ctr"/>
              <a:r>
                <a:rPr lang="en-US" altLang="zh-CN" sz="3200">
                  <a:solidFill>
                    <a:srgbClr val="00B0F0"/>
                  </a:solidFill>
                  <a:latin typeface="Arial Black" pitchFamily="34" charset="0"/>
                  <a:ea typeface="黑体" pitchFamily="49" charset="-122"/>
                </a:rPr>
                <a:t>1</a:t>
              </a:r>
              <a:r>
                <a:rPr lang="zh-CN" altLang="en-US" sz="2400">
                  <a:solidFill>
                    <a:srgbClr val="00B0F0"/>
                  </a:solidFill>
                  <a:latin typeface="Arial Black" pitchFamily="34" charset="0"/>
                  <a:ea typeface="黑体" pitchFamily="49" charset="-122"/>
                </a:rPr>
                <a:t>天</a:t>
              </a:r>
              <a:endParaRPr lang="en-US" altLang="zh-CN" sz="3200">
                <a:solidFill>
                  <a:srgbClr val="00B0F0"/>
                </a:solidFill>
                <a:latin typeface="Arial Black" pitchFamily="34" charset="0"/>
                <a:ea typeface="黑体" pitchFamily="49" charset="-122"/>
              </a:endParaRPr>
            </a:p>
          </p:txBody>
        </p:sp>
      </p:grpSp>
      <p:grpSp>
        <p:nvGrpSpPr>
          <p:cNvPr id="40" name="组合 39"/>
          <p:cNvGrpSpPr>
            <a:grpSpLocks/>
          </p:cNvGrpSpPr>
          <p:nvPr/>
        </p:nvGrpSpPr>
        <p:grpSpPr bwMode="auto">
          <a:xfrm>
            <a:off x="800100" y="2452688"/>
            <a:ext cx="4659313" cy="584200"/>
            <a:chOff x="957571" y="2531245"/>
            <a:chExt cx="4658943" cy="584775"/>
          </a:xfrm>
        </p:grpSpPr>
        <p:sp>
          <p:nvSpPr>
            <p:cNvPr id="200" name="Shape 1265">
              <a:extLst>
                <a:ext uri="{FF2B5EF4-FFF2-40B4-BE49-F238E27FC236}"/>
              </a:extLst>
            </p:cNvPr>
            <p:cNvSpPr/>
            <p:nvPr/>
          </p:nvSpPr>
          <p:spPr>
            <a:xfrm>
              <a:off x="957571" y="2613876"/>
              <a:ext cx="3912877" cy="403622"/>
            </a:xfrm>
            <a:prstGeom prst="rect">
              <a:avLst/>
            </a:prstGeom>
            <a:solidFill>
              <a:srgbClr val="00B0F0"/>
            </a:solidFill>
            <a:ln w="12700" cap="flat">
              <a:noFill/>
              <a:miter lim="400000"/>
            </a:ln>
            <a:effectLst>
              <a:outerShdw blurRad="50800" dist="38100" dir="8100000" algn="tr" rotWithShape="0">
                <a:prstClr val="black">
                  <a:alpha val="40000"/>
                </a:prstClr>
              </a:outerShdw>
            </a:effectLst>
          </p:spPr>
          <p:txBody>
            <a:bodyPr lIns="0" tIns="0" rIns="0" bIns="0" anchor="ctr" anchorCtr="1"/>
            <a:lstStyle/>
            <a:p>
              <a:pPr algn="ctr" fontAlgn="auto">
                <a:spcBef>
                  <a:spcPts val="0"/>
                </a:spcBef>
                <a:spcAft>
                  <a:spcPts val="0"/>
                </a:spcAft>
                <a:defRPr/>
              </a:pPr>
              <a:r>
                <a:rPr lang="zh-CN" altLang="en-US" sz="2000" dirty="0">
                  <a:solidFill>
                    <a:srgbClr val="FFFFFF"/>
                  </a:solidFill>
                  <a:latin typeface="微软雅黑" panose="020B0503020204020204" pitchFamily="34" charset="-122"/>
                  <a:ea typeface="微软雅黑" panose="020B0503020204020204" pitchFamily="34" charset="-122"/>
                  <a:cs typeface="+mn-cs"/>
                </a:rPr>
                <a:t>工商办理营业执照</a:t>
              </a:r>
              <a:endParaRPr sz="2000" dirty="0">
                <a:solidFill>
                  <a:srgbClr val="FFFFFF"/>
                </a:solidFill>
                <a:latin typeface="微软雅黑" panose="020B0503020204020204" pitchFamily="34" charset="-122"/>
                <a:ea typeface="微软雅黑" panose="020B0503020204020204" pitchFamily="34" charset="-122"/>
                <a:cs typeface="+mn-cs"/>
              </a:endParaRPr>
            </a:p>
          </p:txBody>
        </p:sp>
        <p:sp>
          <p:nvSpPr>
            <p:cNvPr id="22569" name="矩形 239"/>
            <p:cNvSpPr>
              <a:spLocks noChangeArrowheads="1"/>
            </p:cNvSpPr>
            <p:nvPr/>
          </p:nvSpPr>
          <p:spPr bwMode="auto">
            <a:xfrm>
              <a:off x="4849957" y="2531245"/>
              <a:ext cx="766557" cy="584775"/>
            </a:xfrm>
            <a:prstGeom prst="rect">
              <a:avLst/>
            </a:prstGeom>
            <a:noFill/>
            <a:ln w="9525">
              <a:noFill/>
              <a:miter lim="800000"/>
              <a:headEnd/>
              <a:tailEnd/>
            </a:ln>
          </p:spPr>
          <p:txBody>
            <a:bodyPr wrap="none">
              <a:spAutoFit/>
            </a:bodyPr>
            <a:lstStyle/>
            <a:p>
              <a:pPr algn="ctr"/>
              <a:r>
                <a:rPr lang="en-US" altLang="zh-CN" sz="3200">
                  <a:solidFill>
                    <a:srgbClr val="00B0F0"/>
                  </a:solidFill>
                  <a:latin typeface="Arial Black" pitchFamily="34" charset="0"/>
                  <a:ea typeface="黑体" pitchFamily="49" charset="-122"/>
                </a:rPr>
                <a:t>7</a:t>
              </a:r>
              <a:r>
                <a:rPr lang="zh-CN" altLang="en-US" sz="2400">
                  <a:solidFill>
                    <a:srgbClr val="00B0F0"/>
                  </a:solidFill>
                  <a:latin typeface="Arial Black" pitchFamily="34" charset="0"/>
                  <a:ea typeface="黑体" pitchFamily="49" charset="-122"/>
                </a:rPr>
                <a:t>天</a:t>
              </a:r>
              <a:endParaRPr lang="en-US" altLang="zh-CN" sz="3200">
                <a:solidFill>
                  <a:srgbClr val="00B0F0"/>
                </a:solidFill>
                <a:latin typeface="Arial Black" pitchFamily="34" charset="0"/>
                <a:ea typeface="黑体" pitchFamily="49" charset="-122"/>
              </a:endParaRPr>
            </a:p>
          </p:txBody>
        </p:sp>
      </p:grpSp>
      <p:grpSp>
        <p:nvGrpSpPr>
          <p:cNvPr id="43" name="组合 42"/>
          <p:cNvGrpSpPr>
            <a:grpSpLocks/>
          </p:cNvGrpSpPr>
          <p:nvPr/>
        </p:nvGrpSpPr>
        <p:grpSpPr bwMode="auto">
          <a:xfrm>
            <a:off x="814388" y="3055938"/>
            <a:ext cx="4618037" cy="584200"/>
            <a:chOff x="970819" y="3133976"/>
            <a:chExt cx="4619108" cy="584775"/>
          </a:xfrm>
        </p:grpSpPr>
        <p:sp>
          <p:nvSpPr>
            <p:cNvPr id="206" name="Shape 1265">
              <a:extLst>
                <a:ext uri="{FF2B5EF4-FFF2-40B4-BE49-F238E27FC236}"/>
              </a:extLst>
            </p:cNvPr>
            <p:cNvSpPr/>
            <p:nvPr/>
          </p:nvSpPr>
          <p:spPr>
            <a:xfrm>
              <a:off x="970819" y="3197539"/>
              <a:ext cx="3914095" cy="403622"/>
            </a:xfrm>
            <a:prstGeom prst="rect">
              <a:avLst/>
            </a:prstGeom>
            <a:solidFill>
              <a:srgbClr val="00B050"/>
            </a:solidFill>
            <a:ln w="12700" cap="flat">
              <a:noFill/>
              <a:miter lim="400000"/>
            </a:ln>
            <a:effectLst>
              <a:outerShdw blurRad="50800" dist="38100" dir="8100000" algn="tr" rotWithShape="0">
                <a:prstClr val="black">
                  <a:alpha val="40000"/>
                </a:prstClr>
              </a:outerShdw>
            </a:effectLst>
          </p:spPr>
          <p:txBody>
            <a:bodyPr lIns="0" tIns="0" rIns="0" bIns="0" anchor="ctr" anchorCtr="1"/>
            <a:lstStyle/>
            <a:p>
              <a:pPr algn="ctr" fontAlgn="auto">
                <a:spcBef>
                  <a:spcPts val="0"/>
                </a:spcBef>
                <a:spcAft>
                  <a:spcPts val="0"/>
                </a:spcAft>
                <a:defRPr/>
              </a:pPr>
              <a:r>
                <a:rPr lang="zh-CN" altLang="en-US" sz="2000" dirty="0">
                  <a:solidFill>
                    <a:srgbClr val="FFFFFF"/>
                  </a:solidFill>
                  <a:latin typeface="微软雅黑" panose="020B0503020204020204" pitchFamily="34" charset="-122"/>
                  <a:ea typeface="微软雅黑" panose="020B0503020204020204" pitchFamily="34" charset="-122"/>
                  <a:cs typeface="+mn-cs"/>
                </a:rPr>
                <a:t>公安申请制作公章许可</a:t>
              </a:r>
              <a:endParaRPr sz="2000" dirty="0">
                <a:solidFill>
                  <a:srgbClr val="FFFFFF"/>
                </a:solidFill>
                <a:latin typeface="微软雅黑" panose="020B0503020204020204" pitchFamily="34" charset="-122"/>
                <a:ea typeface="微软雅黑" panose="020B0503020204020204" pitchFamily="34" charset="-122"/>
                <a:cs typeface="+mn-cs"/>
              </a:endParaRPr>
            </a:p>
          </p:txBody>
        </p:sp>
        <p:sp>
          <p:nvSpPr>
            <p:cNvPr id="22567" name="矩形 240"/>
            <p:cNvSpPr>
              <a:spLocks noChangeArrowheads="1"/>
            </p:cNvSpPr>
            <p:nvPr/>
          </p:nvSpPr>
          <p:spPr bwMode="auto">
            <a:xfrm>
              <a:off x="4823370" y="3133976"/>
              <a:ext cx="766557" cy="584775"/>
            </a:xfrm>
            <a:prstGeom prst="rect">
              <a:avLst/>
            </a:prstGeom>
            <a:noFill/>
            <a:ln w="9525">
              <a:noFill/>
              <a:miter lim="800000"/>
              <a:headEnd/>
              <a:tailEnd/>
            </a:ln>
          </p:spPr>
          <p:txBody>
            <a:bodyPr wrap="none">
              <a:spAutoFit/>
            </a:bodyPr>
            <a:lstStyle/>
            <a:p>
              <a:pPr algn="ctr"/>
              <a:r>
                <a:rPr lang="en-US" altLang="zh-CN" sz="3200">
                  <a:solidFill>
                    <a:srgbClr val="00B050"/>
                  </a:solidFill>
                  <a:latin typeface="Arial Black" pitchFamily="34" charset="0"/>
                  <a:ea typeface="黑体" pitchFamily="49" charset="-122"/>
                </a:rPr>
                <a:t>1</a:t>
              </a:r>
              <a:r>
                <a:rPr lang="zh-CN" altLang="en-US" sz="2400">
                  <a:solidFill>
                    <a:srgbClr val="00B050"/>
                  </a:solidFill>
                  <a:latin typeface="Arial Black" pitchFamily="34" charset="0"/>
                  <a:ea typeface="黑体" pitchFamily="49" charset="-122"/>
                </a:rPr>
                <a:t>天</a:t>
              </a:r>
              <a:endParaRPr lang="en-US" altLang="zh-CN" sz="3200">
                <a:solidFill>
                  <a:srgbClr val="00B050"/>
                </a:solidFill>
                <a:latin typeface="Arial Black" pitchFamily="34" charset="0"/>
                <a:ea typeface="黑体" pitchFamily="49" charset="-122"/>
              </a:endParaRPr>
            </a:p>
          </p:txBody>
        </p:sp>
      </p:grpSp>
      <p:grpSp>
        <p:nvGrpSpPr>
          <p:cNvPr id="44" name="组合 43"/>
          <p:cNvGrpSpPr>
            <a:grpSpLocks/>
          </p:cNvGrpSpPr>
          <p:nvPr/>
        </p:nvGrpSpPr>
        <p:grpSpPr bwMode="auto">
          <a:xfrm>
            <a:off x="808038" y="3582988"/>
            <a:ext cx="4635500" cy="584200"/>
            <a:chOff x="964936" y="3660976"/>
            <a:chExt cx="4635624" cy="584775"/>
          </a:xfrm>
        </p:grpSpPr>
        <p:sp>
          <p:nvSpPr>
            <p:cNvPr id="211" name="Shape 1265">
              <a:extLst>
                <a:ext uri="{FF2B5EF4-FFF2-40B4-BE49-F238E27FC236}"/>
              </a:extLst>
            </p:cNvPr>
            <p:cNvSpPr/>
            <p:nvPr/>
          </p:nvSpPr>
          <p:spPr>
            <a:xfrm>
              <a:off x="964936" y="3753142"/>
              <a:ext cx="3913292" cy="403622"/>
            </a:xfrm>
            <a:prstGeom prst="rect">
              <a:avLst/>
            </a:prstGeom>
            <a:solidFill>
              <a:srgbClr val="00B050"/>
            </a:solidFill>
            <a:ln w="12700" cap="flat">
              <a:noFill/>
              <a:miter lim="400000"/>
            </a:ln>
            <a:effectLst>
              <a:outerShdw blurRad="50800" dist="38100" dir="8100000" algn="tr" rotWithShape="0">
                <a:prstClr val="black">
                  <a:alpha val="40000"/>
                </a:prstClr>
              </a:outerShdw>
            </a:effectLst>
          </p:spPr>
          <p:txBody>
            <a:bodyPr lIns="0" tIns="0" rIns="0" bIns="0" anchor="ctr" anchorCtr="1"/>
            <a:lstStyle/>
            <a:p>
              <a:pPr algn="ctr" fontAlgn="auto">
                <a:spcBef>
                  <a:spcPts val="0"/>
                </a:spcBef>
                <a:spcAft>
                  <a:spcPts val="0"/>
                </a:spcAft>
                <a:defRPr/>
              </a:pPr>
              <a:r>
                <a:rPr lang="zh-CN" altLang="en-US" sz="2000" dirty="0">
                  <a:solidFill>
                    <a:srgbClr val="FFFFFF"/>
                  </a:solidFill>
                  <a:latin typeface="微软雅黑" panose="020B0503020204020204" pitchFamily="34" charset="-122"/>
                  <a:ea typeface="微软雅黑" panose="020B0503020204020204" pitchFamily="34" charset="-122"/>
                  <a:cs typeface="+mn-cs"/>
                </a:rPr>
                <a:t>公安刻制公章</a:t>
              </a:r>
              <a:endParaRPr sz="2000" dirty="0">
                <a:solidFill>
                  <a:srgbClr val="FFFFFF"/>
                </a:solidFill>
                <a:latin typeface="微软雅黑" panose="020B0503020204020204" pitchFamily="34" charset="-122"/>
                <a:ea typeface="微软雅黑" panose="020B0503020204020204" pitchFamily="34" charset="-122"/>
                <a:cs typeface="+mn-cs"/>
              </a:endParaRPr>
            </a:p>
          </p:txBody>
        </p:sp>
        <p:sp>
          <p:nvSpPr>
            <p:cNvPr id="22565" name="矩形 241"/>
            <p:cNvSpPr>
              <a:spLocks noChangeArrowheads="1"/>
            </p:cNvSpPr>
            <p:nvPr/>
          </p:nvSpPr>
          <p:spPr bwMode="auto">
            <a:xfrm>
              <a:off x="4834003" y="3660976"/>
              <a:ext cx="766557" cy="584775"/>
            </a:xfrm>
            <a:prstGeom prst="rect">
              <a:avLst/>
            </a:prstGeom>
            <a:noFill/>
            <a:ln w="9525">
              <a:noFill/>
              <a:miter lim="800000"/>
              <a:headEnd/>
              <a:tailEnd/>
            </a:ln>
          </p:spPr>
          <p:txBody>
            <a:bodyPr wrap="none">
              <a:spAutoFit/>
            </a:bodyPr>
            <a:lstStyle/>
            <a:p>
              <a:pPr algn="ctr"/>
              <a:r>
                <a:rPr lang="en-US" altLang="zh-CN" sz="3200">
                  <a:solidFill>
                    <a:srgbClr val="00B050"/>
                  </a:solidFill>
                  <a:latin typeface="Arial Black" pitchFamily="34" charset="0"/>
                  <a:ea typeface="黑体" pitchFamily="49" charset="-122"/>
                </a:rPr>
                <a:t>1</a:t>
              </a:r>
              <a:r>
                <a:rPr lang="zh-CN" altLang="en-US" sz="2400">
                  <a:solidFill>
                    <a:srgbClr val="00B050"/>
                  </a:solidFill>
                  <a:latin typeface="Arial Black" pitchFamily="34" charset="0"/>
                  <a:ea typeface="黑体" pitchFamily="49" charset="-122"/>
                </a:rPr>
                <a:t>天</a:t>
              </a:r>
              <a:endParaRPr lang="en-US" altLang="zh-CN" sz="3200">
                <a:solidFill>
                  <a:srgbClr val="00B050"/>
                </a:solidFill>
                <a:latin typeface="Arial Black" pitchFamily="34" charset="0"/>
                <a:ea typeface="黑体" pitchFamily="49" charset="-122"/>
              </a:endParaRPr>
            </a:p>
          </p:txBody>
        </p:sp>
      </p:grpSp>
      <p:grpSp>
        <p:nvGrpSpPr>
          <p:cNvPr id="45" name="组合 44"/>
          <p:cNvGrpSpPr>
            <a:grpSpLocks/>
          </p:cNvGrpSpPr>
          <p:nvPr/>
        </p:nvGrpSpPr>
        <p:grpSpPr bwMode="auto">
          <a:xfrm>
            <a:off x="808038" y="4203700"/>
            <a:ext cx="4927600" cy="584200"/>
            <a:chOff x="964936" y="4281804"/>
            <a:chExt cx="4928176" cy="584775"/>
          </a:xfrm>
        </p:grpSpPr>
        <p:sp>
          <p:nvSpPr>
            <p:cNvPr id="216" name="Shape 1265">
              <a:extLst>
                <a:ext uri="{FF2B5EF4-FFF2-40B4-BE49-F238E27FC236}"/>
              </a:extLst>
            </p:cNvPr>
            <p:cNvSpPr/>
            <p:nvPr/>
          </p:nvSpPr>
          <p:spPr>
            <a:xfrm>
              <a:off x="964936" y="4350134"/>
              <a:ext cx="3913644" cy="403622"/>
            </a:xfrm>
            <a:prstGeom prst="rect">
              <a:avLst/>
            </a:prstGeom>
            <a:solidFill>
              <a:srgbClr val="FF9900"/>
            </a:solidFill>
            <a:ln w="12700" cap="flat">
              <a:noFill/>
              <a:miter lim="400000"/>
            </a:ln>
            <a:effectLst>
              <a:outerShdw blurRad="50800" dist="38100" dir="8100000" algn="tr" rotWithShape="0">
                <a:prstClr val="black">
                  <a:alpha val="40000"/>
                </a:prstClr>
              </a:outerShdw>
            </a:effectLst>
          </p:spPr>
          <p:txBody>
            <a:bodyPr lIns="0" tIns="0" rIns="0" bIns="0" anchor="ctr" anchorCtr="1"/>
            <a:lstStyle/>
            <a:p>
              <a:pPr algn="ctr" fontAlgn="auto">
                <a:spcBef>
                  <a:spcPts val="0"/>
                </a:spcBef>
                <a:spcAft>
                  <a:spcPts val="0"/>
                </a:spcAft>
                <a:defRPr/>
              </a:pPr>
              <a:r>
                <a:rPr lang="zh-CN" altLang="en-US" sz="2000" dirty="0">
                  <a:solidFill>
                    <a:srgbClr val="FFFFFF"/>
                  </a:solidFill>
                  <a:latin typeface="微软雅黑" panose="020B0503020204020204" pitchFamily="34" charset="-122"/>
                  <a:ea typeface="微软雅黑" panose="020B0503020204020204" pitchFamily="34" charset="-122"/>
                  <a:cs typeface="+mn-cs"/>
                </a:rPr>
                <a:t>税务申请打印或购买财务发票</a:t>
              </a:r>
              <a:endParaRPr sz="2000" dirty="0">
                <a:solidFill>
                  <a:srgbClr val="FFFFFF"/>
                </a:solidFill>
                <a:latin typeface="微软雅黑" panose="020B0503020204020204" pitchFamily="34" charset="-122"/>
                <a:ea typeface="微软雅黑" panose="020B0503020204020204" pitchFamily="34" charset="-122"/>
                <a:cs typeface="+mn-cs"/>
              </a:endParaRPr>
            </a:p>
          </p:txBody>
        </p:sp>
        <p:sp>
          <p:nvSpPr>
            <p:cNvPr id="22563" name="矩形 242"/>
            <p:cNvSpPr>
              <a:spLocks noChangeArrowheads="1"/>
            </p:cNvSpPr>
            <p:nvPr/>
          </p:nvSpPr>
          <p:spPr bwMode="auto">
            <a:xfrm>
              <a:off x="4852442" y="4281804"/>
              <a:ext cx="1040670" cy="584775"/>
            </a:xfrm>
            <a:prstGeom prst="rect">
              <a:avLst/>
            </a:prstGeom>
            <a:noFill/>
            <a:ln w="9525">
              <a:noFill/>
              <a:miter lim="800000"/>
              <a:headEnd/>
              <a:tailEnd/>
            </a:ln>
          </p:spPr>
          <p:txBody>
            <a:bodyPr wrap="none">
              <a:spAutoFit/>
            </a:bodyPr>
            <a:lstStyle/>
            <a:p>
              <a:pPr algn="ctr"/>
              <a:r>
                <a:rPr lang="en-US" altLang="zh-CN" sz="3200">
                  <a:solidFill>
                    <a:srgbClr val="FF9900"/>
                  </a:solidFill>
                  <a:latin typeface="Arial Black" pitchFamily="34" charset="0"/>
                  <a:ea typeface="黑体" pitchFamily="49" charset="-122"/>
                </a:rPr>
                <a:t>10</a:t>
              </a:r>
              <a:r>
                <a:rPr lang="zh-CN" altLang="en-US" sz="2400">
                  <a:solidFill>
                    <a:srgbClr val="FF9900"/>
                  </a:solidFill>
                  <a:latin typeface="Arial Black" pitchFamily="34" charset="0"/>
                  <a:ea typeface="黑体" pitchFamily="49" charset="-122"/>
                </a:rPr>
                <a:t>天</a:t>
              </a:r>
              <a:endParaRPr lang="en-US" altLang="zh-CN" sz="3200">
                <a:solidFill>
                  <a:srgbClr val="FF9900"/>
                </a:solidFill>
                <a:latin typeface="Arial Black" pitchFamily="34" charset="0"/>
                <a:ea typeface="黑体" pitchFamily="49" charset="-122"/>
              </a:endParaRPr>
            </a:p>
          </p:txBody>
        </p:sp>
      </p:grpSp>
      <p:grpSp>
        <p:nvGrpSpPr>
          <p:cNvPr id="2" name="组合 1"/>
          <p:cNvGrpSpPr>
            <a:grpSpLocks/>
          </p:cNvGrpSpPr>
          <p:nvPr/>
        </p:nvGrpSpPr>
        <p:grpSpPr bwMode="auto">
          <a:xfrm>
            <a:off x="808038" y="4852988"/>
            <a:ext cx="4678362" cy="1258887"/>
            <a:chOff x="808180" y="4853586"/>
            <a:chExt cx="4677703" cy="1258390"/>
          </a:xfrm>
        </p:grpSpPr>
        <p:grpSp>
          <p:nvGrpSpPr>
            <p:cNvPr id="22556" name="组合 45"/>
            <p:cNvGrpSpPr>
              <a:grpSpLocks/>
            </p:cNvGrpSpPr>
            <p:nvPr/>
          </p:nvGrpSpPr>
          <p:grpSpPr bwMode="auto">
            <a:xfrm>
              <a:off x="808180" y="4853586"/>
              <a:ext cx="4673552" cy="584775"/>
              <a:chOff x="964936" y="4861762"/>
              <a:chExt cx="4673552" cy="584775"/>
            </a:xfrm>
          </p:grpSpPr>
          <p:sp>
            <p:nvSpPr>
              <p:cNvPr id="221" name="Shape 1265">
                <a:extLst>
                  <a:ext uri="{FF2B5EF4-FFF2-40B4-BE49-F238E27FC236}"/>
                </a:extLst>
              </p:cNvPr>
              <p:cNvSpPr/>
              <p:nvPr/>
            </p:nvSpPr>
            <p:spPr>
              <a:xfrm>
                <a:off x="964936" y="4942692"/>
                <a:ext cx="3912636" cy="404653"/>
              </a:xfrm>
              <a:prstGeom prst="rect">
                <a:avLst/>
              </a:prstGeom>
              <a:solidFill>
                <a:srgbClr val="7030A0"/>
              </a:solidFill>
              <a:ln w="12700" cap="flat">
                <a:noFill/>
                <a:miter lim="400000"/>
              </a:ln>
              <a:effectLst>
                <a:outerShdw blurRad="50800" dist="38100" dir="8100000" algn="tr" rotWithShape="0">
                  <a:prstClr val="black">
                    <a:alpha val="40000"/>
                  </a:prstClr>
                </a:outerShdw>
              </a:effectLst>
            </p:spPr>
            <p:txBody>
              <a:bodyPr lIns="0" tIns="0" rIns="0" bIns="0" anchor="ctr" anchorCtr="1"/>
              <a:lstStyle/>
              <a:p>
                <a:pPr algn="ctr" fontAlgn="auto">
                  <a:spcBef>
                    <a:spcPts val="0"/>
                  </a:spcBef>
                  <a:spcAft>
                    <a:spcPts val="0"/>
                  </a:spcAft>
                  <a:defRPr/>
                </a:pPr>
                <a:r>
                  <a:rPr lang="zh-CN" altLang="en-US" sz="2000" dirty="0">
                    <a:solidFill>
                      <a:srgbClr val="FFFFFF"/>
                    </a:solidFill>
                    <a:latin typeface="微软雅黑" panose="020B0503020204020204" pitchFamily="34" charset="-122"/>
                    <a:ea typeface="微软雅黑" panose="020B0503020204020204" pitchFamily="34" charset="-122"/>
                    <a:cs typeface="+mn-cs"/>
                  </a:rPr>
                  <a:t>人社申请用工登记</a:t>
                </a:r>
                <a:endParaRPr sz="2000" dirty="0">
                  <a:solidFill>
                    <a:srgbClr val="FFFFFF"/>
                  </a:solidFill>
                  <a:latin typeface="微软雅黑" panose="020B0503020204020204" pitchFamily="34" charset="-122"/>
                  <a:ea typeface="微软雅黑" panose="020B0503020204020204" pitchFamily="34" charset="-122"/>
                  <a:cs typeface="+mn-cs"/>
                </a:endParaRPr>
              </a:p>
            </p:txBody>
          </p:sp>
          <p:sp>
            <p:nvSpPr>
              <p:cNvPr id="22561" name="矩形 243"/>
              <p:cNvSpPr>
                <a:spLocks noChangeArrowheads="1"/>
              </p:cNvSpPr>
              <p:nvPr/>
            </p:nvSpPr>
            <p:spPr bwMode="auto">
              <a:xfrm>
                <a:off x="4871931" y="4861762"/>
                <a:ext cx="766557" cy="584775"/>
              </a:xfrm>
              <a:prstGeom prst="rect">
                <a:avLst/>
              </a:prstGeom>
              <a:noFill/>
              <a:ln w="9525">
                <a:noFill/>
                <a:miter lim="800000"/>
                <a:headEnd/>
                <a:tailEnd/>
              </a:ln>
            </p:spPr>
            <p:txBody>
              <a:bodyPr wrap="none">
                <a:spAutoFit/>
              </a:bodyPr>
              <a:lstStyle/>
              <a:p>
                <a:pPr algn="ctr"/>
                <a:r>
                  <a:rPr lang="en-US" altLang="zh-CN" sz="3200">
                    <a:solidFill>
                      <a:srgbClr val="7030A0"/>
                    </a:solidFill>
                    <a:latin typeface="Arial Black" pitchFamily="34" charset="0"/>
                    <a:ea typeface="黑体" pitchFamily="49" charset="-122"/>
                  </a:rPr>
                  <a:t>1</a:t>
                </a:r>
                <a:r>
                  <a:rPr lang="zh-CN" altLang="en-US" sz="2400">
                    <a:solidFill>
                      <a:srgbClr val="7030A0"/>
                    </a:solidFill>
                    <a:latin typeface="Arial Black" pitchFamily="34" charset="0"/>
                    <a:ea typeface="黑体" pitchFamily="49" charset="-122"/>
                  </a:rPr>
                  <a:t>天</a:t>
                </a:r>
                <a:endParaRPr lang="en-US" altLang="zh-CN" sz="3200">
                  <a:solidFill>
                    <a:srgbClr val="7030A0"/>
                  </a:solidFill>
                  <a:latin typeface="Arial Black" pitchFamily="34" charset="0"/>
                  <a:ea typeface="黑体" pitchFamily="49" charset="-122"/>
                </a:endParaRPr>
              </a:p>
            </p:txBody>
          </p:sp>
        </p:grpSp>
        <p:grpSp>
          <p:nvGrpSpPr>
            <p:cNvPr id="22557" name="组合 46"/>
            <p:cNvGrpSpPr>
              <a:grpSpLocks/>
            </p:cNvGrpSpPr>
            <p:nvPr/>
          </p:nvGrpSpPr>
          <p:grpSpPr bwMode="auto">
            <a:xfrm>
              <a:off x="813667" y="5527201"/>
              <a:ext cx="4672216" cy="584775"/>
              <a:chOff x="970423" y="5535377"/>
              <a:chExt cx="4672216" cy="584775"/>
            </a:xfrm>
          </p:grpSpPr>
          <p:sp>
            <p:nvSpPr>
              <p:cNvPr id="234" name="Shape 1265">
                <a:extLst>
                  <a:ext uri="{FF2B5EF4-FFF2-40B4-BE49-F238E27FC236}"/>
                </a:extLst>
              </p:cNvPr>
              <p:cNvSpPr/>
              <p:nvPr/>
            </p:nvSpPr>
            <p:spPr>
              <a:xfrm>
                <a:off x="969697" y="5604419"/>
                <a:ext cx="3914224" cy="404652"/>
              </a:xfrm>
              <a:prstGeom prst="rect">
                <a:avLst/>
              </a:prstGeom>
              <a:solidFill>
                <a:srgbClr val="7030A0"/>
              </a:solidFill>
              <a:ln w="12700" cap="flat">
                <a:noFill/>
                <a:miter lim="400000"/>
              </a:ln>
              <a:effectLst>
                <a:outerShdw blurRad="50800" dist="38100" dir="8100000" algn="tr" rotWithShape="0">
                  <a:prstClr val="black">
                    <a:alpha val="40000"/>
                  </a:prstClr>
                </a:outerShdw>
              </a:effectLst>
            </p:spPr>
            <p:txBody>
              <a:bodyPr lIns="0" tIns="0" rIns="0" bIns="0" anchor="ctr" anchorCtr="1"/>
              <a:lstStyle/>
              <a:p>
                <a:pPr algn="ctr" fontAlgn="auto">
                  <a:spcBef>
                    <a:spcPts val="0"/>
                  </a:spcBef>
                  <a:spcAft>
                    <a:spcPts val="0"/>
                  </a:spcAft>
                  <a:defRPr/>
                </a:pPr>
                <a:r>
                  <a:rPr lang="zh-CN" altLang="en-US" sz="2000" dirty="0">
                    <a:solidFill>
                      <a:srgbClr val="FFFFFF"/>
                    </a:solidFill>
                    <a:latin typeface="微软雅黑" panose="020B0503020204020204" pitchFamily="34" charset="-122"/>
                    <a:ea typeface="微软雅黑" panose="020B0503020204020204" pitchFamily="34" charset="-122"/>
                    <a:cs typeface="+mn-cs"/>
                  </a:rPr>
                  <a:t>人社申请新进人员登记</a:t>
                </a:r>
                <a:endParaRPr sz="2000" dirty="0">
                  <a:solidFill>
                    <a:srgbClr val="FFFFFF"/>
                  </a:solidFill>
                  <a:latin typeface="微软雅黑" panose="020B0503020204020204" pitchFamily="34" charset="-122"/>
                  <a:ea typeface="微软雅黑" panose="020B0503020204020204" pitchFamily="34" charset="-122"/>
                  <a:cs typeface="+mn-cs"/>
                </a:endParaRPr>
              </a:p>
            </p:txBody>
          </p:sp>
          <p:sp>
            <p:nvSpPr>
              <p:cNvPr id="22559" name="矩形 244"/>
              <p:cNvSpPr>
                <a:spLocks noChangeArrowheads="1"/>
              </p:cNvSpPr>
              <p:nvPr/>
            </p:nvSpPr>
            <p:spPr bwMode="auto">
              <a:xfrm>
                <a:off x="4876082" y="5535377"/>
                <a:ext cx="766557" cy="584775"/>
              </a:xfrm>
              <a:prstGeom prst="rect">
                <a:avLst/>
              </a:prstGeom>
              <a:noFill/>
              <a:ln w="9525">
                <a:noFill/>
                <a:miter lim="800000"/>
                <a:headEnd/>
                <a:tailEnd/>
              </a:ln>
            </p:spPr>
            <p:txBody>
              <a:bodyPr wrap="none">
                <a:spAutoFit/>
              </a:bodyPr>
              <a:lstStyle/>
              <a:p>
                <a:pPr algn="ctr"/>
                <a:r>
                  <a:rPr lang="en-US" altLang="zh-CN" sz="3200">
                    <a:solidFill>
                      <a:srgbClr val="7030A0"/>
                    </a:solidFill>
                    <a:latin typeface="Arial Black" pitchFamily="34" charset="0"/>
                    <a:ea typeface="黑体" pitchFamily="49" charset="-122"/>
                  </a:rPr>
                  <a:t>1</a:t>
                </a:r>
                <a:r>
                  <a:rPr lang="zh-CN" altLang="en-US" sz="2400">
                    <a:solidFill>
                      <a:srgbClr val="7030A0"/>
                    </a:solidFill>
                    <a:latin typeface="Arial Black" pitchFamily="34" charset="0"/>
                    <a:ea typeface="黑体" pitchFamily="49" charset="-122"/>
                  </a:rPr>
                  <a:t>天</a:t>
                </a:r>
                <a:endParaRPr lang="en-US" altLang="zh-CN" sz="3200">
                  <a:solidFill>
                    <a:srgbClr val="7030A0"/>
                  </a:solidFill>
                  <a:latin typeface="Arial Black" pitchFamily="34" charset="0"/>
                  <a:ea typeface="黑体" pitchFamily="49" charset="-122"/>
                </a:endParaRPr>
              </a:p>
            </p:txBody>
          </p:sp>
        </p:grpSp>
      </p:grpSp>
      <p:grpSp>
        <p:nvGrpSpPr>
          <p:cNvPr id="48" name="组合 47"/>
          <p:cNvGrpSpPr>
            <a:grpSpLocks/>
          </p:cNvGrpSpPr>
          <p:nvPr/>
        </p:nvGrpSpPr>
        <p:grpSpPr bwMode="auto">
          <a:xfrm>
            <a:off x="6000750" y="1819275"/>
            <a:ext cx="4824413" cy="1016000"/>
            <a:chOff x="5780210" y="2000226"/>
            <a:chExt cx="4824394" cy="1016858"/>
          </a:xfrm>
        </p:grpSpPr>
        <p:sp>
          <p:nvSpPr>
            <p:cNvPr id="246" name="Shape 1265">
              <a:extLst>
                <a:ext uri="{FF2B5EF4-FFF2-40B4-BE49-F238E27FC236}"/>
              </a:extLst>
            </p:cNvPr>
            <p:cNvSpPr/>
            <p:nvPr/>
          </p:nvSpPr>
          <p:spPr>
            <a:xfrm>
              <a:off x="6691431" y="2000226"/>
              <a:ext cx="3913173" cy="1016858"/>
            </a:xfrm>
            <a:prstGeom prst="rect">
              <a:avLst/>
            </a:prstGeom>
            <a:solidFill>
              <a:srgbClr val="00B0F0"/>
            </a:solidFill>
            <a:ln w="12700" cap="flat">
              <a:noFill/>
              <a:miter lim="400000"/>
            </a:ln>
            <a:effectLst>
              <a:outerShdw blurRad="50800" dist="38100" dir="2700000" algn="tl" rotWithShape="0">
                <a:prstClr val="black">
                  <a:alpha val="40000"/>
                </a:prstClr>
              </a:outerShdw>
            </a:effectLst>
          </p:spPr>
          <p:txBody>
            <a:bodyPr lIns="0" tIns="0" rIns="0" bIns="0" anchor="ctr" anchorCtr="1"/>
            <a:lstStyle/>
            <a:p>
              <a:pPr algn="ctr" fontAlgn="auto">
                <a:spcBef>
                  <a:spcPts val="0"/>
                </a:spcBef>
                <a:spcAft>
                  <a:spcPts val="0"/>
                </a:spcAft>
                <a:defRPr/>
              </a:pPr>
              <a:r>
                <a:rPr lang="zh-CN" altLang="en-US" sz="2000" dirty="0">
                  <a:solidFill>
                    <a:srgbClr val="FFFFFF"/>
                  </a:solidFill>
                  <a:latin typeface="微软雅黑" panose="020B0503020204020204" pitchFamily="34" charset="-122"/>
                  <a:ea typeface="微软雅黑" panose="020B0503020204020204" pitchFamily="34" charset="-122"/>
                  <a:cs typeface="+mn-cs"/>
                </a:rPr>
                <a:t>工商办理营业执照</a:t>
              </a:r>
              <a:endParaRPr sz="2000" dirty="0">
                <a:solidFill>
                  <a:srgbClr val="FFFFFF"/>
                </a:solidFill>
                <a:latin typeface="微软雅黑" panose="020B0503020204020204" pitchFamily="34" charset="-122"/>
                <a:ea typeface="微软雅黑" panose="020B0503020204020204" pitchFamily="34" charset="-122"/>
                <a:cs typeface="+mn-cs"/>
              </a:endParaRPr>
            </a:p>
          </p:txBody>
        </p:sp>
        <p:sp>
          <p:nvSpPr>
            <p:cNvPr id="22555" name="矩形 246"/>
            <p:cNvSpPr>
              <a:spLocks noChangeArrowheads="1"/>
            </p:cNvSpPr>
            <p:nvPr/>
          </p:nvSpPr>
          <p:spPr bwMode="auto">
            <a:xfrm>
              <a:off x="5780210" y="2176200"/>
              <a:ext cx="833883" cy="707886"/>
            </a:xfrm>
            <a:prstGeom prst="rect">
              <a:avLst/>
            </a:prstGeom>
            <a:noFill/>
            <a:ln w="9525">
              <a:noFill/>
              <a:miter lim="800000"/>
              <a:headEnd/>
              <a:tailEnd/>
            </a:ln>
          </p:spPr>
          <p:txBody>
            <a:bodyPr wrap="none">
              <a:spAutoFit/>
            </a:bodyPr>
            <a:lstStyle/>
            <a:p>
              <a:pPr algn="ctr"/>
              <a:r>
                <a:rPr lang="en-US" altLang="zh-CN" sz="4000">
                  <a:solidFill>
                    <a:srgbClr val="00B0F0"/>
                  </a:solidFill>
                  <a:latin typeface="Arial Black" pitchFamily="34" charset="0"/>
                  <a:ea typeface="黑体" pitchFamily="49" charset="-122"/>
                </a:rPr>
                <a:t>3</a:t>
              </a:r>
              <a:r>
                <a:rPr lang="zh-CN" altLang="en-US" sz="2400">
                  <a:solidFill>
                    <a:srgbClr val="00B0F0"/>
                  </a:solidFill>
                  <a:latin typeface="Arial Black" pitchFamily="34" charset="0"/>
                  <a:ea typeface="黑体" pitchFamily="49" charset="-122"/>
                </a:rPr>
                <a:t>天</a:t>
              </a:r>
              <a:endParaRPr lang="en-US" altLang="zh-CN" sz="4000">
                <a:solidFill>
                  <a:srgbClr val="00B0F0"/>
                </a:solidFill>
                <a:latin typeface="Arial Black" pitchFamily="34" charset="0"/>
                <a:ea typeface="黑体" pitchFamily="49" charset="-122"/>
              </a:endParaRPr>
            </a:p>
          </p:txBody>
        </p:sp>
      </p:grpSp>
      <p:grpSp>
        <p:nvGrpSpPr>
          <p:cNvPr id="49" name="组合 48"/>
          <p:cNvGrpSpPr>
            <a:grpSpLocks/>
          </p:cNvGrpSpPr>
          <p:nvPr/>
        </p:nvGrpSpPr>
        <p:grpSpPr bwMode="auto">
          <a:xfrm>
            <a:off x="6046788" y="3027363"/>
            <a:ext cx="4778375" cy="960437"/>
            <a:chOff x="5804685" y="3197037"/>
            <a:chExt cx="4779472" cy="959804"/>
          </a:xfrm>
        </p:grpSpPr>
        <p:sp>
          <p:nvSpPr>
            <p:cNvPr id="248" name="Shape 1265">
              <a:extLst>
                <a:ext uri="{FF2B5EF4-FFF2-40B4-BE49-F238E27FC236}"/>
              </a:extLst>
            </p:cNvPr>
            <p:cNvSpPr/>
            <p:nvPr/>
          </p:nvSpPr>
          <p:spPr>
            <a:xfrm>
              <a:off x="6670071" y="3197037"/>
              <a:ext cx="3914086" cy="959804"/>
            </a:xfrm>
            <a:prstGeom prst="rect">
              <a:avLst/>
            </a:prstGeom>
            <a:solidFill>
              <a:srgbClr val="00B050"/>
            </a:solidFill>
            <a:ln w="12700" cap="flat">
              <a:noFill/>
              <a:miter lim="400000"/>
            </a:ln>
            <a:effectLst>
              <a:outerShdw blurRad="50800" dist="38100" dir="2700000" algn="tl" rotWithShape="0">
                <a:prstClr val="black">
                  <a:alpha val="40000"/>
                </a:prstClr>
              </a:outerShdw>
            </a:effectLst>
          </p:spPr>
          <p:txBody>
            <a:bodyPr lIns="0" tIns="0" rIns="0" bIns="0" anchor="ctr" anchorCtr="1"/>
            <a:lstStyle/>
            <a:p>
              <a:pPr algn="ctr" fontAlgn="auto">
                <a:spcBef>
                  <a:spcPts val="0"/>
                </a:spcBef>
                <a:spcAft>
                  <a:spcPts val="0"/>
                </a:spcAft>
                <a:defRPr/>
              </a:pPr>
              <a:r>
                <a:rPr lang="zh-CN" altLang="en-US" sz="2000" dirty="0">
                  <a:solidFill>
                    <a:srgbClr val="FFFFFF"/>
                  </a:solidFill>
                  <a:latin typeface="微软雅黑" panose="020B0503020204020204" pitchFamily="34" charset="-122"/>
                  <a:ea typeface="微软雅黑" panose="020B0503020204020204" pitchFamily="34" charset="-122"/>
                  <a:cs typeface="+mn-cs"/>
                </a:rPr>
                <a:t>公安公章即时备案</a:t>
              </a:r>
              <a:endParaRPr sz="2000" dirty="0">
                <a:solidFill>
                  <a:srgbClr val="FFFFFF"/>
                </a:solidFill>
                <a:latin typeface="微软雅黑" panose="020B0503020204020204" pitchFamily="34" charset="-122"/>
                <a:ea typeface="微软雅黑" panose="020B0503020204020204" pitchFamily="34" charset="-122"/>
                <a:cs typeface="+mn-cs"/>
              </a:endParaRPr>
            </a:p>
          </p:txBody>
        </p:sp>
        <p:sp>
          <p:nvSpPr>
            <p:cNvPr id="22553" name="矩形 248"/>
            <p:cNvSpPr>
              <a:spLocks noChangeArrowheads="1"/>
            </p:cNvSpPr>
            <p:nvPr/>
          </p:nvSpPr>
          <p:spPr bwMode="auto">
            <a:xfrm>
              <a:off x="5804685" y="3297420"/>
              <a:ext cx="833883" cy="707886"/>
            </a:xfrm>
            <a:prstGeom prst="rect">
              <a:avLst/>
            </a:prstGeom>
            <a:noFill/>
            <a:ln w="9525">
              <a:noFill/>
              <a:miter lim="800000"/>
              <a:headEnd/>
              <a:tailEnd/>
            </a:ln>
          </p:spPr>
          <p:txBody>
            <a:bodyPr wrap="none">
              <a:spAutoFit/>
            </a:bodyPr>
            <a:lstStyle/>
            <a:p>
              <a:pPr algn="ctr"/>
              <a:r>
                <a:rPr lang="en-US" altLang="zh-CN" sz="4000">
                  <a:solidFill>
                    <a:srgbClr val="00B050"/>
                  </a:solidFill>
                  <a:latin typeface="Arial Black" pitchFamily="34" charset="0"/>
                  <a:ea typeface="黑体" pitchFamily="49" charset="-122"/>
                </a:rPr>
                <a:t>1</a:t>
              </a:r>
              <a:r>
                <a:rPr lang="zh-CN" altLang="en-US" sz="2400">
                  <a:solidFill>
                    <a:srgbClr val="00B050"/>
                  </a:solidFill>
                  <a:latin typeface="Arial Black" pitchFamily="34" charset="0"/>
                  <a:ea typeface="黑体" pitchFamily="49" charset="-122"/>
                </a:rPr>
                <a:t>天</a:t>
              </a:r>
              <a:endParaRPr lang="en-US" altLang="zh-CN" sz="4000">
                <a:solidFill>
                  <a:srgbClr val="00B050"/>
                </a:solidFill>
                <a:latin typeface="Arial Black" pitchFamily="34" charset="0"/>
                <a:ea typeface="黑体" pitchFamily="49" charset="-122"/>
              </a:endParaRPr>
            </a:p>
          </p:txBody>
        </p:sp>
      </p:grpSp>
      <p:grpSp>
        <p:nvGrpSpPr>
          <p:cNvPr id="50" name="组合 49"/>
          <p:cNvGrpSpPr>
            <a:grpSpLocks/>
          </p:cNvGrpSpPr>
          <p:nvPr/>
        </p:nvGrpSpPr>
        <p:grpSpPr bwMode="auto">
          <a:xfrm>
            <a:off x="6067425" y="4086225"/>
            <a:ext cx="4762500" cy="584200"/>
            <a:chOff x="5821666" y="4255678"/>
            <a:chExt cx="4762491" cy="584775"/>
          </a:xfrm>
        </p:grpSpPr>
        <p:sp>
          <p:nvSpPr>
            <p:cNvPr id="250" name="Shape 1265">
              <a:extLst>
                <a:ext uri="{FF2B5EF4-FFF2-40B4-BE49-F238E27FC236}"/>
              </a:extLst>
            </p:cNvPr>
            <p:cNvSpPr/>
            <p:nvPr/>
          </p:nvSpPr>
          <p:spPr>
            <a:xfrm>
              <a:off x="6670977" y="4349433"/>
              <a:ext cx="3913180" cy="403622"/>
            </a:xfrm>
            <a:prstGeom prst="rect">
              <a:avLst/>
            </a:prstGeom>
            <a:solidFill>
              <a:srgbClr val="FF9900"/>
            </a:solidFill>
            <a:ln w="12700" cap="flat">
              <a:noFill/>
              <a:miter lim="400000"/>
            </a:ln>
            <a:effectLst>
              <a:outerShdw blurRad="50800" dist="38100" dir="2700000" algn="tl" rotWithShape="0">
                <a:prstClr val="black">
                  <a:alpha val="40000"/>
                </a:prstClr>
              </a:outerShdw>
            </a:effectLst>
          </p:spPr>
          <p:txBody>
            <a:bodyPr lIns="0" tIns="0" rIns="0" bIns="0" anchor="ctr" anchorCtr="1"/>
            <a:lstStyle/>
            <a:p>
              <a:pPr algn="ctr" fontAlgn="auto">
                <a:spcBef>
                  <a:spcPts val="0"/>
                </a:spcBef>
                <a:spcAft>
                  <a:spcPts val="0"/>
                </a:spcAft>
                <a:defRPr/>
              </a:pPr>
              <a:r>
                <a:rPr lang="zh-CN" altLang="en-US" sz="2000" dirty="0">
                  <a:solidFill>
                    <a:srgbClr val="FFFFFF"/>
                  </a:solidFill>
                  <a:latin typeface="微软雅黑" panose="020B0503020204020204" pitchFamily="34" charset="-122"/>
                  <a:ea typeface="微软雅黑" panose="020B0503020204020204" pitchFamily="34" charset="-122"/>
                  <a:cs typeface="+mn-cs"/>
                </a:rPr>
                <a:t>税务涉税事项（含申领发票）</a:t>
              </a:r>
              <a:endParaRPr sz="2000" dirty="0">
                <a:solidFill>
                  <a:srgbClr val="FFFFFF"/>
                </a:solidFill>
                <a:latin typeface="微软雅黑" panose="020B0503020204020204" pitchFamily="34" charset="-122"/>
                <a:ea typeface="微软雅黑" panose="020B0503020204020204" pitchFamily="34" charset="-122"/>
                <a:cs typeface="+mn-cs"/>
              </a:endParaRPr>
            </a:p>
          </p:txBody>
        </p:sp>
        <p:sp>
          <p:nvSpPr>
            <p:cNvPr id="22551" name="矩形 250"/>
            <p:cNvSpPr>
              <a:spLocks noChangeArrowheads="1"/>
            </p:cNvSpPr>
            <p:nvPr/>
          </p:nvSpPr>
          <p:spPr bwMode="auto">
            <a:xfrm>
              <a:off x="5821666" y="4255678"/>
              <a:ext cx="818297" cy="584775"/>
            </a:xfrm>
            <a:prstGeom prst="rect">
              <a:avLst/>
            </a:prstGeom>
            <a:noFill/>
            <a:ln w="9525">
              <a:noFill/>
              <a:miter lim="800000"/>
              <a:headEnd/>
              <a:tailEnd/>
            </a:ln>
          </p:spPr>
          <p:txBody>
            <a:bodyPr>
              <a:spAutoFit/>
            </a:bodyPr>
            <a:lstStyle/>
            <a:p>
              <a:pPr algn="ctr"/>
              <a:r>
                <a:rPr lang="en-US" altLang="zh-CN" sz="3200">
                  <a:solidFill>
                    <a:srgbClr val="FF9900"/>
                  </a:solidFill>
                  <a:latin typeface="Arial Black" pitchFamily="34" charset="0"/>
                  <a:ea typeface="黑体" pitchFamily="49" charset="-122"/>
                </a:rPr>
                <a:t>1</a:t>
              </a:r>
              <a:r>
                <a:rPr lang="zh-CN" altLang="en-US" sz="2400">
                  <a:solidFill>
                    <a:srgbClr val="FF9900"/>
                  </a:solidFill>
                  <a:latin typeface="Arial Black" pitchFamily="34" charset="0"/>
                  <a:ea typeface="黑体" pitchFamily="49" charset="-122"/>
                </a:rPr>
                <a:t>天</a:t>
              </a:r>
              <a:endParaRPr lang="en-US" altLang="zh-CN" sz="3200">
                <a:solidFill>
                  <a:srgbClr val="FF9900"/>
                </a:solidFill>
                <a:latin typeface="Arial Black" pitchFamily="34" charset="0"/>
                <a:ea typeface="黑体" pitchFamily="49" charset="-122"/>
              </a:endParaRPr>
            </a:p>
          </p:txBody>
        </p:sp>
      </p:grpSp>
      <p:grpSp>
        <p:nvGrpSpPr>
          <p:cNvPr id="22542" name="组合 255"/>
          <p:cNvGrpSpPr>
            <a:grpSpLocks/>
          </p:cNvGrpSpPr>
          <p:nvPr/>
        </p:nvGrpSpPr>
        <p:grpSpPr bwMode="auto">
          <a:xfrm>
            <a:off x="6132513" y="860425"/>
            <a:ext cx="4154487" cy="646113"/>
            <a:chOff x="1090524" y="1092681"/>
            <a:chExt cx="4154236" cy="646331"/>
          </a:xfrm>
        </p:grpSpPr>
        <p:sp>
          <p:nvSpPr>
            <p:cNvPr id="257" name="文本框 256">
              <a:extLst>
                <a:ext uri="{FF2B5EF4-FFF2-40B4-BE49-F238E27FC236}"/>
              </a:extLst>
            </p:cNvPr>
            <p:cNvSpPr txBox="1"/>
            <p:nvPr/>
          </p:nvSpPr>
          <p:spPr>
            <a:xfrm>
              <a:off x="1428641" y="1092681"/>
              <a:ext cx="3551023" cy="646331"/>
            </a:xfrm>
            <a:prstGeom prst="rect">
              <a:avLst/>
            </a:prstGeom>
            <a:noFill/>
          </p:spPr>
          <p:txBody>
            <a:bodyPr wrap="none">
              <a:spAutoFit/>
            </a:bodyPr>
            <a:lstStyle/>
            <a:p>
              <a:pPr fontAlgn="auto">
                <a:spcBef>
                  <a:spcPts val="0"/>
                </a:spcBef>
                <a:spcAft>
                  <a:spcPts val="0"/>
                </a:spcAft>
                <a:defRPr/>
              </a:pPr>
              <a:r>
                <a:rPr lang="zh-CN" altLang="en-US" sz="2400" b="1" dirty="0">
                  <a:solidFill>
                    <a:schemeClr val="accent1">
                      <a:lumMod val="75000"/>
                    </a:schemeClr>
                  </a:solidFill>
                  <a:latin typeface="微软雅黑" panose="020B0503020204020204" pitchFamily="34" charset="-122"/>
                  <a:ea typeface="微软雅黑" panose="020B0503020204020204" pitchFamily="34" charset="-122"/>
                  <a:cs typeface="+mn-cs"/>
                </a:rPr>
                <a:t>改革后  </a:t>
              </a:r>
              <a:r>
                <a:rPr lang="en-US" altLang="zh-CN" sz="3600" b="1" dirty="0">
                  <a:solidFill>
                    <a:srgbClr val="FF0000"/>
                  </a:solidFill>
                  <a:latin typeface="微软雅黑" panose="020B0503020204020204" pitchFamily="34" charset="-122"/>
                  <a:ea typeface="微软雅黑" panose="020B0503020204020204" pitchFamily="34" charset="-122"/>
                  <a:cs typeface="+mn-cs"/>
                </a:rPr>
                <a:t>3 </a:t>
              </a:r>
              <a:r>
                <a:rPr lang="zh-CN" altLang="en-US" sz="2400" b="1" dirty="0">
                  <a:solidFill>
                    <a:schemeClr val="accent1">
                      <a:lumMod val="75000"/>
                    </a:schemeClr>
                  </a:solidFill>
                  <a:latin typeface="微软雅黑" panose="020B0503020204020204" pitchFamily="34" charset="-122"/>
                  <a:ea typeface="微软雅黑" panose="020B0503020204020204" pitchFamily="34" charset="-122"/>
                  <a:cs typeface="+mn-cs"/>
                </a:rPr>
                <a:t>个环节  </a:t>
              </a:r>
              <a:r>
                <a:rPr lang="en-US" altLang="zh-CN" sz="3600" b="1" dirty="0">
                  <a:solidFill>
                    <a:srgbClr val="FF0000"/>
                  </a:solidFill>
                  <a:latin typeface="微软雅黑" panose="020B0503020204020204" pitchFamily="34" charset="-122"/>
                  <a:ea typeface="微软雅黑" panose="020B0503020204020204" pitchFamily="34" charset="-122"/>
                  <a:cs typeface="+mn-cs"/>
                </a:rPr>
                <a:t>5 </a:t>
              </a:r>
              <a:r>
                <a:rPr lang="zh-CN" altLang="en-US" sz="2400" b="1" dirty="0">
                  <a:solidFill>
                    <a:schemeClr val="accent1">
                      <a:lumMod val="75000"/>
                    </a:schemeClr>
                  </a:solidFill>
                  <a:latin typeface="微软雅黑" panose="020B0503020204020204" pitchFamily="34" charset="-122"/>
                  <a:ea typeface="微软雅黑" panose="020B0503020204020204" pitchFamily="34" charset="-122"/>
                  <a:cs typeface="+mn-cs"/>
                </a:rPr>
                <a:t>天</a:t>
              </a:r>
            </a:p>
          </p:txBody>
        </p:sp>
        <p:grpSp>
          <p:nvGrpSpPr>
            <p:cNvPr id="22547" name="组合 257"/>
            <p:cNvGrpSpPr>
              <a:grpSpLocks/>
            </p:cNvGrpSpPr>
            <p:nvPr/>
          </p:nvGrpSpPr>
          <p:grpSpPr bwMode="auto">
            <a:xfrm>
              <a:off x="1090524" y="1353385"/>
              <a:ext cx="4154236" cy="359823"/>
              <a:chOff x="2295449" y="5011109"/>
              <a:chExt cx="4154236" cy="359823"/>
            </a:xfrm>
          </p:grpSpPr>
          <p:sp>
            <p:nvSpPr>
              <p:cNvPr id="259" name="Rectangle 3">
                <a:extLst>
                  <a:ext uri="{FF2B5EF4-FFF2-40B4-BE49-F238E27FC236}"/>
                </a:extLst>
              </p:cNvPr>
              <p:cNvSpPr/>
              <p:nvPr/>
            </p:nvSpPr>
            <p:spPr>
              <a:xfrm>
                <a:off x="2295449" y="5010843"/>
                <a:ext cx="263509" cy="265202"/>
              </a:xfrm>
              <a:prstGeom prst="rect">
                <a:avLst/>
              </a:prstGeom>
              <a:noFill/>
              <a:ln>
                <a:solidFill>
                  <a:srgbClr val="0271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fontAlgn="auto">
                  <a:spcBef>
                    <a:spcPts val="0"/>
                  </a:spcBef>
                  <a:spcAft>
                    <a:spcPts val="0"/>
                  </a:spcAft>
                  <a:defRPr/>
                </a:pPr>
                <a:endParaRPr lang="en-US">
                  <a:solidFill>
                    <a:srgbClr val="FFFFFF"/>
                  </a:solidFill>
                  <a:latin typeface="Agency FB" panose="020B0503020202020204" pitchFamily="34" charset="0"/>
                </a:endParaRPr>
              </a:p>
            </p:txBody>
          </p:sp>
          <p:cxnSp>
            <p:nvCxnSpPr>
              <p:cNvPr id="260" name="Straight Connector 28">
                <a:extLst>
                  <a:ext uri="{FF2B5EF4-FFF2-40B4-BE49-F238E27FC236}"/>
                </a:extLst>
              </p:cNvPr>
              <p:cNvCxnSpPr>
                <a:cxnSpLocks/>
              </p:cNvCxnSpPr>
              <p:nvPr/>
            </p:nvCxnSpPr>
            <p:spPr>
              <a:xfrm>
                <a:off x="2666902" y="5371327"/>
                <a:ext cx="3782783" cy="0"/>
              </a:xfrm>
              <a:prstGeom prst="line">
                <a:avLst/>
              </a:prstGeom>
              <a:ln>
                <a:solidFill>
                  <a:srgbClr val="0271BF"/>
                </a:solidFill>
              </a:ln>
            </p:spPr>
            <p:style>
              <a:lnRef idx="1">
                <a:schemeClr val="accent1"/>
              </a:lnRef>
              <a:fillRef idx="0">
                <a:schemeClr val="accent1"/>
              </a:fillRef>
              <a:effectRef idx="0">
                <a:schemeClr val="accent1"/>
              </a:effectRef>
              <a:fontRef idx="minor">
                <a:schemeClr val="tx1"/>
              </a:fontRef>
            </p:style>
          </p:cxnSp>
        </p:grpSp>
      </p:grpSp>
      <p:sp>
        <p:nvSpPr>
          <p:cNvPr id="22543" name="文本框 64"/>
          <p:cNvSpPr txBox="1">
            <a:spLocks noChangeArrowheads="1"/>
          </p:cNvSpPr>
          <p:nvPr/>
        </p:nvSpPr>
        <p:spPr bwMode="auto">
          <a:xfrm>
            <a:off x="10664825" y="5218113"/>
            <a:ext cx="1416050" cy="1076325"/>
          </a:xfrm>
          <a:prstGeom prst="rect">
            <a:avLst/>
          </a:prstGeom>
          <a:noFill/>
          <a:ln w="9525">
            <a:noFill/>
            <a:miter lim="800000"/>
            <a:headEnd/>
            <a:tailEnd/>
          </a:ln>
        </p:spPr>
        <p:txBody>
          <a:bodyPr>
            <a:spAutoFit/>
          </a:bodyPr>
          <a:lstStyle/>
          <a:p>
            <a:pPr algn="ctr"/>
            <a:r>
              <a:rPr lang="zh-CN" altLang="en-US" sz="3200" b="1">
                <a:solidFill>
                  <a:schemeClr val="bg1"/>
                </a:solidFill>
                <a:latin typeface="微软雅黑" pitchFamily="34" charset="-122"/>
                <a:ea typeface="微软雅黑" pitchFamily="34" charset="-122"/>
              </a:rPr>
              <a:t>优化</a:t>
            </a:r>
            <a:endParaRPr lang="en-US" altLang="zh-CN" sz="3200" b="1">
              <a:solidFill>
                <a:schemeClr val="bg1"/>
              </a:solidFill>
              <a:latin typeface="微软雅黑" pitchFamily="34" charset="-122"/>
              <a:ea typeface="微软雅黑" pitchFamily="34" charset="-122"/>
            </a:endParaRPr>
          </a:p>
          <a:p>
            <a:pPr algn="ctr"/>
            <a:r>
              <a:rPr lang="zh-CN" altLang="en-US" sz="3200" b="1">
                <a:solidFill>
                  <a:schemeClr val="bg1"/>
                </a:solidFill>
                <a:latin typeface="微软雅黑" pitchFamily="34" charset="-122"/>
                <a:ea typeface="微软雅黑" pitchFamily="34" charset="-122"/>
              </a:rPr>
              <a:t>服务</a:t>
            </a:r>
          </a:p>
        </p:txBody>
      </p:sp>
      <p:sp>
        <p:nvSpPr>
          <p:cNvPr id="22544" name="文本框 65"/>
          <p:cNvSpPr txBox="1">
            <a:spLocks noChangeArrowheads="1"/>
          </p:cNvSpPr>
          <p:nvPr/>
        </p:nvSpPr>
        <p:spPr bwMode="auto">
          <a:xfrm>
            <a:off x="838200" y="460375"/>
            <a:ext cx="2787650" cy="276225"/>
          </a:xfrm>
          <a:prstGeom prst="rect">
            <a:avLst/>
          </a:prstGeom>
          <a:noFill/>
          <a:ln w="9525">
            <a:noFill/>
            <a:miter lim="800000"/>
            <a:headEnd/>
            <a:tailEnd/>
          </a:ln>
        </p:spPr>
        <p:txBody>
          <a:bodyPr>
            <a:spAutoFit/>
          </a:bodyPr>
          <a:lstStyle/>
          <a:p>
            <a:r>
              <a:rPr lang="zh-CN" altLang="en-US" sz="1200">
                <a:solidFill>
                  <a:srgbClr val="0271BF"/>
                </a:solidFill>
                <a:latin typeface="微软雅黑" pitchFamily="34" charset="-122"/>
                <a:ea typeface="微软雅黑" pitchFamily="34" charset="-122"/>
              </a:rPr>
              <a:t>优化开办企业指标的目标和预期成果</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barn(inVertical)">
                                      <p:cBhvr>
                                        <p:cTn id="11" dur="500"/>
                                        <p:tgtEl>
                                          <p:spTgt spid="40"/>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arn(inVertical)">
                                      <p:cBhvr>
                                        <p:cTn id="15" dur="500"/>
                                        <p:tgtEl>
                                          <p:spTgt spid="48"/>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barn(inVertical)">
                                      <p:cBhvr>
                                        <p:cTn id="19" dur="500"/>
                                        <p:tgtEl>
                                          <p:spTgt spid="43"/>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barn(inVertical)">
                                      <p:cBhvr>
                                        <p:cTn id="23" dur="500"/>
                                        <p:tgtEl>
                                          <p:spTgt spid="44"/>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barn(inVertical)">
                                      <p:cBhvr>
                                        <p:cTn id="27" dur="500"/>
                                        <p:tgtEl>
                                          <p:spTgt spid="49"/>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barn(inVertical)">
                                      <p:cBhvr>
                                        <p:cTn id="31" dur="500"/>
                                        <p:tgtEl>
                                          <p:spTgt spid="45"/>
                                        </p:tgtEl>
                                      </p:cBhvr>
                                    </p:animEffect>
                                  </p:childTnLst>
                                </p:cTn>
                              </p:par>
                            </p:childTnLst>
                          </p:cTn>
                        </p:par>
                        <p:par>
                          <p:cTn id="32" fill="hold">
                            <p:stCondLst>
                              <p:cond delay="3500"/>
                            </p:stCondLst>
                            <p:childTnLst>
                              <p:par>
                                <p:cTn id="33" presetID="16" presetClass="entr" presetSubtype="21"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barn(inVertical)">
                                      <p:cBhvr>
                                        <p:cTn id="35" dur="500"/>
                                        <p:tgtEl>
                                          <p:spTgt spid="50"/>
                                        </p:tgtEl>
                                      </p:cBhvr>
                                    </p:animEffect>
                                  </p:childTnLst>
                                </p:cTn>
                              </p:par>
                            </p:childTnLst>
                          </p:cTn>
                        </p:par>
                        <p:par>
                          <p:cTn id="36" fill="hold">
                            <p:stCondLst>
                              <p:cond delay="4000"/>
                            </p:stCondLst>
                            <p:childTnLst>
                              <p:par>
                                <p:cTn id="37" presetID="16" presetClass="entr" presetSubtype="21"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1940</TotalTime>
  <Words>3445</Words>
  <Application>Microsoft Office PowerPoint</Application>
  <PresentationFormat>自定义</PresentationFormat>
  <Paragraphs>244</Paragraphs>
  <Slides>46</Slides>
  <Notes>0</Notes>
  <HiddenSlides>0</HiddenSlides>
  <MMClips>0</MMClips>
  <ScaleCrop>false</ScaleCrop>
  <HeadingPairs>
    <vt:vector size="6" baseType="variant">
      <vt:variant>
        <vt:lpstr>已用的字体</vt:lpstr>
      </vt:variant>
      <vt:variant>
        <vt:i4>16</vt:i4>
      </vt:variant>
      <vt:variant>
        <vt:lpstr>演示文稿设计模板</vt:lpstr>
      </vt:variant>
      <vt:variant>
        <vt:i4>1</vt:i4>
      </vt:variant>
      <vt:variant>
        <vt:lpstr>幻灯片标题</vt:lpstr>
      </vt:variant>
      <vt:variant>
        <vt:i4>46</vt:i4>
      </vt:variant>
    </vt:vector>
  </HeadingPairs>
  <TitlesOfParts>
    <vt:vector size="63" baseType="lpstr">
      <vt:lpstr>等线</vt:lpstr>
      <vt:lpstr>Arial</vt:lpstr>
      <vt:lpstr>等线 Light</vt:lpstr>
      <vt:lpstr>宋体</vt:lpstr>
      <vt:lpstr>微软雅黑</vt:lpstr>
      <vt:lpstr>Agency FB</vt:lpstr>
      <vt:lpstr>华文中宋</vt:lpstr>
      <vt:lpstr>Arial Black</vt:lpstr>
      <vt:lpstr>黑体</vt:lpstr>
      <vt:lpstr>Broadway</vt:lpstr>
      <vt:lpstr>张海山锐线体简</vt:lpstr>
      <vt:lpstr>Open Sans</vt:lpstr>
      <vt:lpstr>Rockwell</vt:lpstr>
      <vt:lpstr>Times New Roman</vt:lpstr>
      <vt:lpstr>Wingdings</vt:lpstr>
      <vt:lpstr>Trebuchet MS</vt:lpstr>
      <vt:lpstr>Pixel</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夏影</dc:creator>
  <cp:lastModifiedBy>金格科技</cp:lastModifiedBy>
  <cp:revision>204</cp:revision>
  <dcterms:created xsi:type="dcterms:W3CDTF">2017-03-23T18:52:34Z</dcterms:created>
  <dcterms:modified xsi:type="dcterms:W3CDTF">2018-07-25T06:26:33Z</dcterms:modified>
</cp:coreProperties>
</file>